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748302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14CE09-7641-440A-8741-93263FD82066}" v="1" dt="2026-08-05T11:36:22.3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8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poruscio Lucia" userId="531a54c4-ab01-4a82-a4f4-6bab1e067594" providerId="ADAL" clId="{FAA30E4C-DF33-4C47-861E-B309535D0663}"/>
    <pc:docChg chg="custSel mod addSld delSld modSld delMainMaster modMainMaster">
      <pc:chgData name="Caporuscio Lucia" userId="531a54c4-ab01-4a82-a4f4-6bab1e067594" providerId="ADAL" clId="{FAA30E4C-DF33-4C47-861E-B309535D0663}" dt="2026-08-05T11:37:37.143" v="51" actId="1036"/>
      <pc:docMkLst>
        <pc:docMk/>
      </pc:docMkLst>
      <pc:sldChg chg="new del">
        <pc:chgData name="Caporuscio Lucia" userId="531a54c4-ab01-4a82-a4f4-6bab1e067594" providerId="ADAL" clId="{FAA30E4C-DF33-4C47-861E-B309535D0663}" dt="2026-08-05T11:36:29.749" v="4" actId="2696"/>
        <pc:sldMkLst>
          <pc:docMk/>
          <pc:sldMk cId="3397549443" sldId="256"/>
        </pc:sldMkLst>
      </pc:sldChg>
      <pc:sldChg chg="addSp delSp modSp add mod">
        <pc:chgData name="Caporuscio Lucia" userId="531a54c4-ab01-4a82-a4f4-6bab1e067594" providerId="ADAL" clId="{FAA30E4C-DF33-4C47-861E-B309535D0663}" dt="2026-08-05T11:37:37.143" v="51" actId="1036"/>
        <pc:sldMkLst>
          <pc:docMk/>
          <pc:sldMk cId="3286772856" sldId="2147483021"/>
        </pc:sldMkLst>
        <pc:spChg chg="del">
          <ac:chgData name="Caporuscio Lucia" userId="531a54c4-ab01-4a82-a4f4-6bab1e067594" providerId="ADAL" clId="{FAA30E4C-DF33-4C47-861E-B309535D0663}" dt="2026-08-05T11:36:55.560" v="6" actId="478"/>
          <ac:spMkLst>
            <pc:docMk/>
            <pc:sldMk cId="3286772856" sldId="2147483021"/>
            <ac:spMk id="2" creationId="{B9EA2329-A261-324A-3560-562E71AFB3CD}"/>
          </ac:spMkLst>
        </pc:spChg>
        <pc:spChg chg="del">
          <ac:chgData name="Caporuscio Lucia" userId="531a54c4-ab01-4a82-a4f4-6bab1e067594" providerId="ADAL" clId="{FAA30E4C-DF33-4C47-861E-B309535D0663}" dt="2026-08-05T11:36:51.516" v="5" actId="478"/>
          <ac:spMkLst>
            <pc:docMk/>
            <pc:sldMk cId="3286772856" sldId="2147483021"/>
            <ac:spMk id="3" creationId="{1F589A8D-669A-BDD0-6E52-7640EF5F3A20}"/>
          </ac:spMkLst>
        </pc:spChg>
        <pc:spChg chg="del">
          <ac:chgData name="Caporuscio Lucia" userId="531a54c4-ab01-4a82-a4f4-6bab1e067594" providerId="ADAL" clId="{FAA30E4C-DF33-4C47-861E-B309535D0663}" dt="2026-08-05T11:37:14.313" v="31" actId="478"/>
          <ac:spMkLst>
            <pc:docMk/>
            <pc:sldMk cId="3286772856" sldId="2147483021"/>
            <ac:spMk id="4" creationId="{38E53512-81F1-6FEC-A515-1CE2E30D14E1}"/>
          </ac:spMkLst>
        </pc:spChg>
        <pc:spChg chg="del">
          <ac:chgData name="Caporuscio Lucia" userId="531a54c4-ab01-4a82-a4f4-6bab1e067594" providerId="ADAL" clId="{FAA30E4C-DF33-4C47-861E-B309535D0663}" dt="2026-08-05T11:37:11.266" v="30" actId="478"/>
          <ac:spMkLst>
            <pc:docMk/>
            <pc:sldMk cId="3286772856" sldId="2147483021"/>
            <ac:spMk id="5" creationId="{4B54F8CA-8487-9D2F-4819-DCFE4D2652E8}"/>
          </ac:spMkLst>
        </pc:spChg>
        <pc:picChg chg="add mod">
          <ac:chgData name="Caporuscio Lucia" userId="531a54c4-ab01-4a82-a4f4-6bab1e067594" providerId="ADAL" clId="{FAA30E4C-DF33-4C47-861E-B309535D0663}" dt="2026-08-05T11:37:37.143" v="51" actId="1036"/>
          <ac:picMkLst>
            <pc:docMk/>
            <pc:sldMk cId="3286772856" sldId="2147483021"/>
            <ac:picMk id="7" creationId="{FB1D5FB1-6749-D380-2CD6-F23A679D28D6}"/>
          </ac:picMkLst>
        </pc:picChg>
      </pc:sldChg>
      <pc:sldMasterChg chg="addSp del mod delSldLayout">
        <pc:chgData name="Caporuscio Lucia" userId="531a54c4-ab01-4a82-a4f4-6bab1e067594" providerId="ADAL" clId="{FAA30E4C-DF33-4C47-861E-B309535D0663}" dt="2026-08-05T11:36:29.749" v="4" actId="2696"/>
        <pc:sldMasterMkLst>
          <pc:docMk/>
          <pc:sldMasterMk cId="2082104525" sldId="2147483648"/>
        </pc:sldMasterMkLst>
        <pc:spChg chg="add">
          <ac:chgData name="Caporuscio Lucia" userId="531a54c4-ab01-4a82-a4f4-6bab1e067594" providerId="ADAL" clId="{FAA30E4C-DF33-4C47-861E-B309535D0663}" dt="2026-08-05T11:36:17.856" v="1" actId="33475"/>
          <ac:spMkLst>
            <pc:docMk/>
            <pc:sldMasterMk cId="2082104525" sldId="2147483648"/>
            <ac:spMk id="8" creationId="{B78146B8-D7D3-E1E6-105A-1FF425E99D86}"/>
          </ac:spMkLst>
        </pc:spChg>
        <pc:sldLayoutChg chg="del">
          <pc:chgData name="Caporuscio Lucia" userId="531a54c4-ab01-4a82-a4f4-6bab1e067594" providerId="ADAL" clId="{FAA30E4C-DF33-4C47-861E-B309535D0663}" dt="2026-08-05T11:36:29.749" v="4" actId="2696"/>
          <pc:sldLayoutMkLst>
            <pc:docMk/>
            <pc:sldMasterMk cId="2082104525" sldId="2147483648"/>
            <pc:sldLayoutMk cId="584369918" sldId="2147483649"/>
          </pc:sldLayoutMkLst>
        </pc:sldLayoutChg>
        <pc:sldLayoutChg chg="del">
          <pc:chgData name="Caporuscio Lucia" userId="531a54c4-ab01-4a82-a4f4-6bab1e067594" providerId="ADAL" clId="{FAA30E4C-DF33-4C47-861E-B309535D0663}" dt="2026-08-05T11:36:29.749" v="4" actId="2696"/>
          <pc:sldLayoutMkLst>
            <pc:docMk/>
            <pc:sldMasterMk cId="2082104525" sldId="2147483648"/>
            <pc:sldLayoutMk cId="175586923" sldId="2147483650"/>
          </pc:sldLayoutMkLst>
        </pc:sldLayoutChg>
        <pc:sldLayoutChg chg="del">
          <pc:chgData name="Caporuscio Lucia" userId="531a54c4-ab01-4a82-a4f4-6bab1e067594" providerId="ADAL" clId="{FAA30E4C-DF33-4C47-861E-B309535D0663}" dt="2026-08-05T11:36:29.749" v="4" actId="2696"/>
          <pc:sldLayoutMkLst>
            <pc:docMk/>
            <pc:sldMasterMk cId="2082104525" sldId="2147483648"/>
            <pc:sldLayoutMk cId="3776926285" sldId="2147483651"/>
          </pc:sldLayoutMkLst>
        </pc:sldLayoutChg>
        <pc:sldLayoutChg chg="del">
          <pc:chgData name="Caporuscio Lucia" userId="531a54c4-ab01-4a82-a4f4-6bab1e067594" providerId="ADAL" clId="{FAA30E4C-DF33-4C47-861E-B309535D0663}" dt="2026-08-05T11:36:29.749" v="4" actId="2696"/>
          <pc:sldLayoutMkLst>
            <pc:docMk/>
            <pc:sldMasterMk cId="2082104525" sldId="2147483648"/>
            <pc:sldLayoutMk cId="925542307" sldId="2147483652"/>
          </pc:sldLayoutMkLst>
        </pc:sldLayoutChg>
        <pc:sldLayoutChg chg="del">
          <pc:chgData name="Caporuscio Lucia" userId="531a54c4-ab01-4a82-a4f4-6bab1e067594" providerId="ADAL" clId="{FAA30E4C-DF33-4C47-861E-B309535D0663}" dt="2026-08-05T11:36:29.749" v="4" actId="2696"/>
          <pc:sldLayoutMkLst>
            <pc:docMk/>
            <pc:sldMasterMk cId="2082104525" sldId="2147483648"/>
            <pc:sldLayoutMk cId="1552450979" sldId="2147483653"/>
          </pc:sldLayoutMkLst>
        </pc:sldLayoutChg>
        <pc:sldLayoutChg chg="del">
          <pc:chgData name="Caporuscio Lucia" userId="531a54c4-ab01-4a82-a4f4-6bab1e067594" providerId="ADAL" clId="{FAA30E4C-DF33-4C47-861E-B309535D0663}" dt="2026-08-05T11:36:29.749" v="4" actId="2696"/>
          <pc:sldLayoutMkLst>
            <pc:docMk/>
            <pc:sldMasterMk cId="2082104525" sldId="2147483648"/>
            <pc:sldLayoutMk cId="3391337689" sldId="2147483654"/>
          </pc:sldLayoutMkLst>
        </pc:sldLayoutChg>
        <pc:sldLayoutChg chg="del">
          <pc:chgData name="Caporuscio Lucia" userId="531a54c4-ab01-4a82-a4f4-6bab1e067594" providerId="ADAL" clId="{FAA30E4C-DF33-4C47-861E-B309535D0663}" dt="2026-08-05T11:36:29.749" v="4" actId="2696"/>
          <pc:sldLayoutMkLst>
            <pc:docMk/>
            <pc:sldMasterMk cId="2082104525" sldId="2147483648"/>
            <pc:sldLayoutMk cId="1037011786" sldId="2147483655"/>
          </pc:sldLayoutMkLst>
        </pc:sldLayoutChg>
        <pc:sldLayoutChg chg="del">
          <pc:chgData name="Caporuscio Lucia" userId="531a54c4-ab01-4a82-a4f4-6bab1e067594" providerId="ADAL" clId="{FAA30E4C-DF33-4C47-861E-B309535D0663}" dt="2026-08-05T11:36:29.749" v="4" actId="2696"/>
          <pc:sldLayoutMkLst>
            <pc:docMk/>
            <pc:sldMasterMk cId="2082104525" sldId="2147483648"/>
            <pc:sldLayoutMk cId="2065778272" sldId="2147483656"/>
          </pc:sldLayoutMkLst>
        </pc:sldLayoutChg>
        <pc:sldLayoutChg chg="del">
          <pc:chgData name="Caporuscio Lucia" userId="531a54c4-ab01-4a82-a4f4-6bab1e067594" providerId="ADAL" clId="{FAA30E4C-DF33-4C47-861E-B309535D0663}" dt="2026-08-05T11:36:29.749" v="4" actId="2696"/>
          <pc:sldLayoutMkLst>
            <pc:docMk/>
            <pc:sldMasterMk cId="2082104525" sldId="2147483648"/>
            <pc:sldLayoutMk cId="1793406654" sldId="2147483657"/>
          </pc:sldLayoutMkLst>
        </pc:sldLayoutChg>
        <pc:sldLayoutChg chg="del">
          <pc:chgData name="Caporuscio Lucia" userId="531a54c4-ab01-4a82-a4f4-6bab1e067594" providerId="ADAL" clId="{FAA30E4C-DF33-4C47-861E-B309535D0663}" dt="2026-08-05T11:36:29.749" v="4" actId="2696"/>
          <pc:sldLayoutMkLst>
            <pc:docMk/>
            <pc:sldMasterMk cId="2082104525" sldId="2147483648"/>
            <pc:sldLayoutMk cId="1413787929" sldId="2147483658"/>
          </pc:sldLayoutMkLst>
        </pc:sldLayoutChg>
        <pc:sldLayoutChg chg="del">
          <pc:chgData name="Caporuscio Lucia" userId="531a54c4-ab01-4a82-a4f4-6bab1e067594" providerId="ADAL" clId="{FAA30E4C-DF33-4C47-861E-B309535D0663}" dt="2026-08-05T11:36:29.749" v="4" actId="2696"/>
          <pc:sldLayoutMkLst>
            <pc:docMk/>
            <pc:sldMasterMk cId="2082104525" sldId="2147483648"/>
            <pc:sldLayoutMk cId="175794806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hyperlink" Target="https://www.linkedin.com/company/european-medicines-agency/" TargetMode="External"/><Relationship Id="rId7" Type="http://schemas.openxmlformats.org/officeDocument/2006/relationships/hyperlink" Target="https://www.instagram.com/onehealth_eu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hyperlink" Target="https://www.youtube.com/user/emainfo" TargetMode="External"/><Relationship Id="rId10" Type="http://schemas.openxmlformats.org/officeDocument/2006/relationships/image" Target="../media/image11.svg"/><Relationship Id="rId4" Type="http://schemas.openxmlformats.org/officeDocument/2006/relationships/image" Target="../media/image8.svg"/><Relationship Id="rId9" Type="http://schemas.openxmlformats.org/officeDocument/2006/relationships/hyperlink" Target="https://bsky.app/profile/ema.europa.eu" TargetMode="Externa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B0191CE-3BEA-CD39-D84D-9D13CA003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2EE4008-22D4-F8CA-BEB7-57AE7DD62B8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6033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_Reflex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14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</p:spPr>
        <p:txBody>
          <a:bodyPr anchor="t"/>
          <a:lstStyle>
            <a:lvl1pPr marL="0" indent="0">
              <a:buNone/>
              <a:defRPr sz="24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1" y="405251"/>
            <a:ext cx="8102601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95E9C-6BA7-D829-A01D-20CB26F911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7600" y="1653118"/>
            <a:ext cx="8102600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GB" noProof="0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0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62297" y="6308815"/>
            <a:ext cx="597070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04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95E9C-6BA7-D829-A01D-20CB26F911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14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19D5136-B2BC-B952-3410-698A9877F9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73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3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FFB538E-F536-51ED-4DF9-3F24BC40C5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516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63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7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29" y="405250"/>
            <a:ext cx="8640323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1964BF6A-83E9-5849-91A0-2A5F1BCF9C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59529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4226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48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05637B3-D0DB-2FF0-FD86-3B7D0186F8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36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653118"/>
            <a:ext cx="9408584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42234DCC-68FA-AC2D-5027-A169B3230F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46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-column-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653119"/>
            <a:ext cx="9408584" cy="354880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 marL="1384165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402703-151F-BCBF-6E81-A8883FC5A8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392617"/>
            <a:ext cx="9408584" cy="531935"/>
          </a:xfrm>
          <a:solidFill>
            <a:schemeClr val="accent3"/>
          </a:solidFill>
        </p:spPr>
        <p:txBody>
          <a:bodyPr lIns="72000" tIns="36000" rIns="72000" bIns="36000" anchor="ctr"/>
          <a:lstStyle>
            <a:lvl1pPr marL="12600" indent="0">
              <a:buNone/>
              <a:defRPr sz="1333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takeaway message, max. 2 lines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42234DCC-68FA-AC2D-5027-A169B3230F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336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_2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799" y="1653118"/>
            <a:ext cx="5568951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4" y="1653118"/>
            <a:ext cx="5568948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8F4829F-D08D-5623-8548-5332988A7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54D66C8-28AE-9C2E-0CB7-91E252C8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5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0552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_3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799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965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E8FDA68-372F-0FA0-07A8-97EB563511D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113713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8F4829F-D08D-5623-8548-5332988A7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54D66C8-28AE-9C2E-0CB7-91E252C8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7057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2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2" y="2084918"/>
            <a:ext cx="5567549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55689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1251" y="2084918"/>
            <a:ext cx="55689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1251" y="2774952"/>
            <a:ext cx="55689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AFFF1B-3FF1-803B-0F36-8793C15DF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75CA11-B147-486B-8607-2FDE6B356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6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2" y="2084918"/>
            <a:ext cx="3646101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3647017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0519" y="2084918"/>
            <a:ext cx="36500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0519" y="2774952"/>
            <a:ext cx="36500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DDB8593-6593-ECFE-6A37-DA383B9CD4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0156" y="2084918"/>
            <a:ext cx="36500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185" y="2774952"/>
            <a:ext cx="3647016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AFFF1B-3FF1-803B-0F36-8793C15DF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75CA11-B147-486B-8607-2FDE6B356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376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4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1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936E96F-0BB8-94D6-27FA-DFBFEC487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19532" y="2084551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12585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585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00ABE4-4A98-1C6F-EA38-83D944952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2074224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DDB8593-6593-ECFE-6A37-DA383B9CD4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99718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9718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070DDE-620D-5E38-B04E-2D4BE747D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77745" y="2084551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23EE55ED-DD76-B5F6-8344-8E5A1D3046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67609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4F154AB9-DF00-3D21-7437-E1D0C03EFD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67609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D0729025-B0C5-BB87-2776-67100CB2D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B8BCBB19-6977-BEB9-481B-C183907C3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16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B56367B1-B9DE-51C0-8F42-CFFC2A58C5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72568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2856992"/>
            <a:ext cx="365004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3627513-7F9A-D8F4-246C-58A4070103C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56743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0519" y="2856992"/>
            <a:ext cx="3650048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DF5DD8DB-E386-71DE-0F39-B423FE3BB10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40858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185" y="2856992"/>
            <a:ext cx="3647016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763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4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B56367B1-B9DE-51C0-8F42-CFFC2A58C5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245996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729E7C3E-4F33-E57A-24BF-8EC72B1DB29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27260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D521CA2-1E56-DE1F-59F1-7B5E65EE605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10035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287332DD-1AF2-8E11-7BAA-0671A9C8C00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008524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6477A8F-5E22-1C06-0924-D5906817A86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91299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2B909924-FEEC-F2B7-58A6-37C4C845826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889788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43E684B-E2F7-D263-9965-3D2A198C111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072563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21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5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6903CEA5-EF6D-85BE-3D4E-C817DC75451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8886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E34F5BA0-1D39-1251-EB88-D40F76C5C2F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771" y="2799739"/>
            <a:ext cx="1922318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2BC7F77-21CF-9C86-387B-20F21CC57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3316356"/>
            <a:ext cx="1922317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4940FD7B-DF92-C10D-57AE-EF10D8C9FFB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33806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DAA4EB7-44CF-1ECB-48D0-FDEB8F5AC80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785285" y="2799739"/>
            <a:ext cx="1905316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A168564-F001-2FD8-4BAC-B46DABC64D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81734" y="3316356"/>
            <a:ext cx="1920875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E666E8C4-4907-D834-450C-49E8113B5F4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578747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663C9A82-2FA7-7769-C519-32B55982246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24797" y="2799739"/>
            <a:ext cx="1920875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FA99A79-88B8-99CD-2F77-B4F04187C2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09191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6CB6CAD2-A2E1-08B6-5F11-3FEC40BDA8B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923688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2C30E5AF-E731-D251-8FFD-90950A146F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79867" y="2799739"/>
            <a:ext cx="1925785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BC173E8-6589-F828-84F6-7CBA6AB21F3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484777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A990029E-B438-6EF3-82D1-F5A0AA31C24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68628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2AE13EA6-D6A7-57BF-EBD5-21FFBD01817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03820" y="2799739"/>
            <a:ext cx="1919287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2AF66B5-6639-71C5-BC35-C7D43349276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800202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5886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54ECA379-D368-FD6D-FA0E-C2F0A778C4B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431800" y="1653118"/>
            <a:ext cx="11328400" cy="4271433"/>
          </a:xfrm>
        </p:spPr>
        <p:txBody>
          <a:bodyPr/>
          <a:lstStyle>
            <a:lvl1pPr marL="12600" indent="0">
              <a:buNone/>
              <a:defRPr>
                <a:latin typeface="+mn-lt"/>
              </a:defRPr>
            </a:lvl1pPr>
          </a:lstStyle>
          <a:p>
            <a:r>
              <a:rPr lang="en-US"/>
              <a:t>Click to insert a table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42234DCC-68FA-AC2D-5027-A169B3230F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820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7B69743-FEBE-C4B8-219B-CB3720A6E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E469E0F-736E-D90E-CE43-D68D100A8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0F64D96F-CCAD-8273-7467-4D1B4DBB05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2532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69BA1AC-03A7-4808-486B-A303DE038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1250819-36B7-4F7E-CDD1-E4B3CA4DB0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2" name="Picture 1" descr="European Medicines Agency logo">
            <a:extLst>
              <a:ext uri="{FF2B5EF4-FFF2-40B4-BE49-F238E27FC236}">
                <a16:creationId xmlns:a16="http://schemas.microsoft.com/office/drawing/2014/main" id="{857F23DC-32F1-0AC7-F60B-6CE25E5F2B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77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2159478-4EFE-BF3B-8966-057CBAEEE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2B97C2D-629E-46DD-87CB-EF810E741E6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389164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6369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blue_with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929DCF8-A184-97A6-6CCC-ABE7581FC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2311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electric-blue_with 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3069DE5-827A-29A1-D356-D19B09133E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85025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green_wit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194BD74-DC1B-371E-1A8D-333B2F7BE4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59913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purple_wit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214E688-F99B-95EE-3A7A-80DE99E4C4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04677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midnight-blue_with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06BE00B-284B-1229-05B8-7FFF9DA0CC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56734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CA3750-AEC2-4DDA-0B13-3EDE5705B4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1797051"/>
            <a:ext cx="5568951" cy="41275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CFADFC7-95EB-E858-0609-F86C22B5D49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91251" y="1797051"/>
            <a:ext cx="6000749" cy="4127500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7D8EB9-D9D1-B34A-1CEB-3D673A537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165ADBE-4463-AACD-B438-1A9C3CA0C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572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Imag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CFADFC7-95EB-E858-0609-F86C22B5D4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1653118"/>
            <a:ext cx="5039785" cy="4271433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CA3750-AEC2-4DDA-0B13-3EDE5705B4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2401" y="1653118"/>
            <a:ext cx="6527800" cy="427143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7D8EB9-D9D1-B34A-1CEB-3D673A537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165ADBE-4463-AACD-B438-1A9C3CA0C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165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half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6000751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1251" y="409859"/>
            <a:ext cx="5568951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32pt, 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1251" y="1653118"/>
            <a:ext cx="5568951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294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image_full_half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5568951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32pt, 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5568951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A9F181-77B2-63BD-77D9-A732A92221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0A67346-1EFB-DC09-B3D4-70F7CC60F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9" y="6308815"/>
            <a:ext cx="5164253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191253" y="0"/>
            <a:ext cx="6000751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23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_Reflex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02349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one-third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62083" y="405251"/>
            <a:ext cx="8098119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2083" y="1653118"/>
            <a:ext cx="8098119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6644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71138" y="6308815"/>
            <a:ext cx="5961863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490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one-third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9363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9363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7" y="6308815"/>
            <a:ext cx="770589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9072034" y="0"/>
            <a:ext cx="3119967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225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two-images_full_one-third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52409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52409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901CCFF-013C-0A99-81EC-D0A035AC8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2FA25E-49D2-F579-125A-3A3FA5170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657200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9072034" y="0"/>
            <a:ext cx="3119967" cy="3429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1031A1-A679-6861-9413-38E876AE9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1"/>
          </p:nvPr>
        </p:nvSpPr>
        <p:spPr>
          <a:xfrm>
            <a:off x="9072034" y="3429000"/>
            <a:ext cx="3119967" cy="3429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019557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89153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89153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CD1AA48-F624-8CAE-25A6-823B17EA7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59B02-486F-63CC-664C-C8BD359AF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0715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210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16552"/>
            <a:ext cx="809363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9363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9A87D684-3D8C-63D6-126E-835BDF03B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CD1AA48-F624-8CAE-25A6-823B17EA7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59B02-486F-63CC-664C-C8BD359AF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10" y="6308815"/>
            <a:ext cx="7714985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760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2" y="405251"/>
            <a:ext cx="8098117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1653118"/>
            <a:ext cx="8098117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704BA26-1951-B965-9F50-7572B5181D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9259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F6BA3F40-05A2-62B3-B848-504EE73480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917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7570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7570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7F052DEF-0AE5-9144-38AD-8F30940BAE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69789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444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7570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7570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B875FD6-7D96-2C57-3A59-CCE29324CF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69789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721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2" y="405251"/>
            <a:ext cx="8098117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1653118"/>
            <a:ext cx="8098117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bg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704BA26-1951-B965-9F50-7572B5181D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0" indent="0">
              <a:lnSpc>
                <a:spcPts val="1600"/>
              </a:lnSpc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9259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F6BA3F40-05A2-62B3-B848-504EE73480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071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full-page_text-box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013C45-A2F3-F429-2DD2-6FCE0A14F6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0650" y="1653118"/>
            <a:ext cx="4610100" cy="3237538"/>
          </a:xfrm>
          <a:solidFill>
            <a:schemeClr val="bg1">
              <a:alpha val="85000"/>
            </a:schemeClr>
          </a:solidFill>
        </p:spPr>
        <p:txBody>
          <a:bodyPr lIns="216000" tIns="216000" rIns="216000" bIns="216000"/>
          <a:lstStyle>
            <a:lvl1pPr marL="1260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51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0B44ABF5-52DD-0A3E-4041-4E8101A327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84" y="404284"/>
            <a:ext cx="1531533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9F7DE64-A522-D781-4099-838345ACFF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35392D8-5C61-C8A3-5BC7-B0B64CDE183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112363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full-page_text-box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013C45-A2F3-F429-2DD2-6FCE0A14F6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1250" y="1653118"/>
            <a:ext cx="4610100" cy="3237538"/>
          </a:xfrm>
          <a:solidFill>
            <a:schemeClr val="bg1">
              <a:alpha val="85000"/>
            </a:schemeClr>
          </a:solidFill>
        </p:spPr>
        <p:txBody>
          <a:bodyPr lIns="216000" tIns="216000" rIns="216000" bIns="216000"/>
          <a:lstStyle>
            <a:lvl1pPr marL="1260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1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full-page_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FF9B0-D5E0-A6C3-D118-FB83C53C7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12599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B8C561-13AF-67F7-2BCE-9B107892E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4895850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96564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full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FF9B0-D5E0-A6C3-D118-FB83C53C7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12599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0527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_3-columns-with-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389939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0650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741BEDC-CE67-493A-429A-DE04B94D31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715030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9F0556-FC09-125B-875D-E85EC3D4A51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715741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8EB8E921-3F1B-BC40-4504-1DA48B9E61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109527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4F3154D-78F1-32B3-9608-74AEB406A8F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113713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856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_3-columns-with-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57167CE9-F00B-6319-5EBD-F40FDA3696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389939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2112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751826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DEE1C9-A073-033F-BD9E-F21C7028CA1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944000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3CFDE7D9-1C8B-262F-9742-03988C0CC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3713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2B83E18-CB01-1BE0-114E-8E302C3EF90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05886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CD99D17F-CAFB-077E-7207-BBDBE59F6E7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389939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B686B8D1-94AF-3C99-4461-23E0105260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582112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4">
            <a:extLst>
              <a:ext uri="{FF2B5EF4-FFF2-40B4-BE49-F238E27FC236}">
                <a16:creationId xmlns:a16="http://schemas.microsoft.com/office/drawing/2014/main" id="{524E731F-FF0D-8B47-E2C4-F3F82CDCAAA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751826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3596EFD-4E77-43CF-6068-82E45B8CFC8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944000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14">
            <a:extLst>
              <a:ext uri="{FF2B5EF4-FFF2-40B4-BE49-F238E27FC236}">
                <a16:creationId xmlns:a16="http://schemas.microsoft.com/office/drawing/2014/main" id="{746676FA-AE72-FEA2-B609-138E98169B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13713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620FB494-F043-5715-583A-6BE683607C3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305886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35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_3-columns-with-tex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57167CE9-F00B-6319-5EBD-F40FDA3696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389939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2112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751826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DEE1C9-A073-033F-BD9E-F21C7028CA1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944000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3CFDE7D9-1C8B-262F-9742-03988C0CC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3713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2B83E18-CB01-1BE0-114E-8E302C3EF90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05886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CD99D17F-CAFB-077E-7207-BBDBE59F6E7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389939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B686B8D1-94AF-3C99-4461-23E0105260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582112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4">
            <a:extLst>
              <a:ext uri="{FF2B5EF4-FFF2-40B4-BE49-F238E27FC236}">
                <a16:creationId xmlns:a16="http://schemas.microsoft.com/office/drawing/2014/main" id="{524E731F-FF0D-8B47-E2C4-F3F82CDCAAA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751826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3596EFD-4E77-43CF-6068-82E45B8CFC8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944000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14">
            <a:extLst>
              <a:ext uri="{FF2B5EF4-FFF2-40B4-BE49-F238E27FC236}">
                <a16:creationId xmlns:a16="http://schemas.microsoft.com/office/drawing/2014/main" id="{746676FA-AE72-FEA2-B609-138E98169B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13713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620FB494-F043-5715-583A-6BE683607C3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305886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Verdana Pro" panose="020B0604030504040204" pitchFamily="34" charset="0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Verdana Pro" panose="020B0604030504040204" pitchFamily="34" charset="0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851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-images_3-headings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6BDF4B3-A9D7-CF72-3ADE-488EDFA580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342" y="407333"/>
            <a:ext cx="3748193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46AD53-0B2C-FB3B-30F1-8B6206301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1" y="3428999"/>
            <a:ext cx="3748195" cy="2495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9078869-6A97-68DF-1AF9-BE4351CB29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937" y="3636791"/>
            <a:ext cx="3537879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575E942-360B-A885-5E2E-35EF570ABE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937" y="4272823"/>
            <a:ext cx="3537880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2024E-7056-431B-AB78-5A6E0ED51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79996" y="404284"/>
            <a:ext cx="3826931" cy="2495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57B7992-5641-569D-4A3D-0FB49679FF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1434" y="619745"/>
            <a:ext cx="3649132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3758945-6DF8-9516-FD99-CED3337E7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1435" y="1255778"/>
            <a:ext cx="3649133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564C26F6-279A-EC4E-5310-99E64F564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79997" y="2899835"/>
            <a:ext cx="382693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480498C-642C-B013-A608-101B567170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9468" y="404285"/>
            <a:ext cx="374819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BFC1A3-27D5-D828-CDEA-3BC3802D0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9468" y="3428999"/>
            <a:ext cx="3750733" cy="2495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2BCD234-D8A8-052B-B8F3-D58522E622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3607" y="3636791"/>
            <a:ext cx="3537879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BC1051F-4F1C-3EC8-F14A-A7640FE52B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608" y="4272823"/>
            <a:ext cx="3537880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3AE2A91-726F-BCEC-DF95-15ED8ED7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BD733C1-AEB1-A8C0-3897-07D1B975B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2" name="Picture 11" descr="European Medicines Agency logo">
            <a:extLst>
              <a:ext uri="{FF2B5EF4-FFF2-40B4-BE49-F238E27FC236}">
                <a16:creationId xmlns:a16="http://schemas.microsoft.com/office/drawing/2014/main" id="{550EF8FC-94F6-BA0E-AB06-64795A742F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795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s_3-headings_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6BDF4B3-A9D7-CF72-3ADE-488EDFA580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342" y="407333"/>
            <a:ext cx="3748193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46AD53-0B2C-FB3B-30F1-8B6206301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1" y="3428999"/>
            <a:ext cx="3748195" cy="24955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9078869-6A97-68DF-1AF9-BE4351CB29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975" y="3636791"/>
            <a:ext cx="3290048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575E942-360B-A885-5E2E-35EF570ABE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0976" y="4272823"/>
            <a:ext cx="3290049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2024E-7056-431B-AB78-5A6E0ED51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79996" y="404284"/>
            <a:ext cx="3826931" cy="24955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57B7992-5641-569D-4A3D-0FB49679FF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74775" y="619745"/>
            <a:ext cx="3442447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3758945-6DF8-9516-FD99-CED3337E7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4776" y="1255778"/>
            <a:ext cx="3442448" cy="1483359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564C26F6-279A-EC4E-5310-99E64F564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79997" y="2899835"/>
            <a:ext cx="382693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480498C-642C-B013-A608-101B567170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9468" y="404285"/>
            <a:ext cx="374819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BFC1A3-27D5-D828-CDEA-3BC3802D0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9468" y="3428999"/>
            <a:ext cx="3750733" cy="24955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2BCD234-D8A8-052B-B8F3-D58522E622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529" y="3636791"/>
            <a:ext cx="3303495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BC1051F-4F1C-3EC8-F14A-A7640FE52B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529" y="4272823"/>
            <a:ext cx="3303496" cy="1483359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3AE2A91-726F-BCEC-DF95-15ED8ED7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BD733C1-AEB1-A8C0-3897-07D1B975B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2" name="Picture 11" descr="European Medicines Agency logo">
            <a:extLst>
              <a:ext uri="{FF2B5EF4-FFF2-40B4-BE49-F238E27FC236}">
                <a16:creationId xmlns:a16="http://schemas.microsoft.com/office/drawing/2014/main" id="{550EF8FC-94F6-BA0E-AB06-64795A742F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935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36pt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6017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774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_Reflex-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D996EB49-2AA4-E36F-9A5E-C530DC8CB1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84" y="404284"/>
            <a:ext cx="1531533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7754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32pt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9995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544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Cobalt-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32pt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32EE2997-0FE6-AB48-1C34-F315CA4255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3595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Cobalt-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Verdana Pro" panose="020B0604030504040204" pitchFamily="34" charset="0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Verdana Pro" panose="020B0604030504040204" pitchFamily="34" charset="0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2" name="Picture 1" descr="European Medicines Agency logo">
            <a:extLst>
              <a:ext uri="{FF2B5EF4-FFF2-40B4-BE49-F238E27FC236}">
                <a16:creationId xmlns:a16="http://schemas.microsoft.com/office/drawing/2014/main" id="{B595B035-99AA-CF60-7898-40662C69E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63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36pt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Verdana Pro" panose="020B0604030504040204" pitchFamily="34" charset="0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Verdana Pro" panose="020B0604030504040204" pitchFamily="34" charset="0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607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988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36pt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784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179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592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Midnight-blue-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179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1791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91F976-D365-6FE9-7800-F56F94EDB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385AA21-02FB-E2C7-CE35-F22CD1C83B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16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DDBFA7F-1AAA-E5F5-6080-035BEAEBDA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0A5A61A-8B23-50ED-85F3-F32A7530215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8423185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2E9B605-9AD1-5F3E-BCE7-BDB3C1FC4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958F686-435D-B9ED-CCA2-112CB1739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8C09ED-E8F2-417D-A51A-1B8AA6285B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F35BC67-B42A-FA6A-1D14-07C990489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FBC39D5-0071-5683-A77F-F99F0DAE9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27D195B8-3C09-BB4A-EA8E-F1A6684C31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03242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Cobalt-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06CB37-234C-7FFC-25C4-FAD302141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F563904-389F-0A54-6694-323668FC2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9753DB-160D-042D-A8B9-FD346D9E4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2868569-3077-1BA2-A559-D6A77459F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1ADF152-4151-C832-DC22-919A6F6F0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2D5149D2-55AE-4E81-76A6-B09C106282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890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ABDFDC65-6BE5-C325-DFE7-608A0129E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9FD1EC7-EDE6-F3B9-EA78-D9447C0AD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4D5D57F-1091-AC71-23D3-74D5147920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8E22B1F-9A5D-6E36-1EC2-B334809EE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C5EB9BB-75FE-45CC-BA28-BC3B6A7D7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2EB1E70C-5F07-8C76-9A26-CB1B8952C8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910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_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E07C546-85EB-55B9-8810-0D762AF4C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9FD1EC7-EDE6-F3B9-EA78-D9447C0AD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4D5D57F-1091-AC71-23D3-74D5147920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B5DB-3F64-1FE9-919A-DBAE7B332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6B192-C657-973E-7635-2A89798D4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2EB1E70C-5F07-8C76-9A26-CB1B8952C8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713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207770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6050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2625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9648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17116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-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C4557EF-3C08-E135-4E43-84B2F16499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0" y="0"/>
            <a:ext cx="12192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457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_Reflex-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379197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uropean Medicines A logo">
            <a:extLst>
              <a:ext uri="{FF2B5EF4-FFF2-40B4-BE49-F238E27FC236}">
                <a16:creationId xmlns:a16="http://schemas.microsoft.com/office/drawing/2014/main" id="{58E9C7A7-360E-2334-37C7-5CC75975A5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7889" y="988891"/>
            <a:ext cx="3236223" cy="105672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147376A0-C9B1-9D93-37A8-30A6629A81C4}"/>
              </a:ext>
            </a:extLst>
          </p:cNvPr>
          <p:cNvSpPr txBox="1">
            <a:spLocks/>
          </p:cNvSpPr>
          <p:nvPr userDrawn="1"/>
        </p:nvSpPr>
        <p:spPr>
          <a:xfrm>
            <a:off x="2144618" y="2941035"/>
            <a:ext cx="7902766" cy="60979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1100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200">
                <a:solidFill>
                  <a:schemeClr val="bg1"/>
                </a:solidFill>
                <a:latin typeface="+mn-lt"/>
              </a:rPr>
              <a:t>Thank you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D0C52C5-283E-370D-B9FE-6E5061FA3AA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3638701"/>
            <a:ext cx="7488768" cy="364067"/>
          </a:xfrm>
        </p:spPr>
        <p:txBody>
          <a:bodyPr bIns="0" anchor="b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your email address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C35F9D4-D702-F80A-1967-2B585DD6D5F5}"/>
              </a:ext>
            </a:extLst>
          </p:cNvPr>
          <p:cNvSpPr txBox="1">
            <a:spLocks/>
          </p:cNvSpPr>
          <p:nvPr userDrawn="1"/>
        </p:nvSpPr>
        <p:spPr>
          <a:xfrm>
            <a:off x="4334934" y="4788309"/>
            <a:ext cx="3522133" cy="364067"/>
          </a:xfrm>
          <a:prstGeom prst="rect">
            <a:avLst/>
          </a:prstGeom>
        </p:spPr>
        <p:txBody>
          <a:bodyPr lIns="0" tIns="0" rIns="0" bIns="0"/>
          <a:lstStyle>
            <a:lvl1pPr algn="l" defTabSz="8072438" rtl="0" fontAlgn="base">
              <a:lnSpc>
                <a:spcPts val="2100"/>
              </a:lnSpc>
              <a:spcBef>
                <a:spcPct val="0"/>
              </a:spcBef>
              <a:spcAft>
                <a:spcPts val="900"/>
              </a:spcAft>
              <a:buClr>
                <a:srgbClr val="000000"/>
              </a:buClr>
              <a:defRPr sz="15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6700" algn="l" defTabSz="8072438" rtl="0" fontAlgn="base">
              <a:lnSpc>
                <a:spcPts val="18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Char char="•"/>
              <a:defRPr sz="1350">
                <a:solidFill>
                  <a:schemeClr val="tx1"/>
                </a:solidFill>
                <a:latin typeface="+mn-lt"/>
                <a:cs typeface="+mn-cs"/>
              </a:defRPr>
            </a:lvl2pPr>
            <a:lvl3pPr marL="522288" indent="-231775" algn="l" defTabSz="8072438" rtl="0" fontAlgn="base">
              <a:lnSpc>
                <a:spcPts val="18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200">
                <a:solidFill>
                  <a:schemeClr val="tx1"/>
                </a:solidFill>
                <a:latin typeface="+mn-lt"/>
                <a:cs typeface="+mn-cs"/>
              </a:defRPr>
            </a:lvl3pPr>
            <a:lvl4pPr marL="769938" indent="-21907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•"/>
              <a:defRPr sz="1050">
                <a:solidFill>
                  <a:schemeClr val="tx1"/>
                </a:solidFill>
                <a:latin typeface="+mn-lt"/>
                <a:cs typeface="+mn-cs"/>
              </a:defRPr>
            </a:lvl4pPr>
            <a:lvl5pPr marL="1016000" marR="0" indent="-225425" algn="l" defTabSz="8072438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SzTx/>
              <a:buFont typeface="Verdana" pitchFamily="34" charset="0"/>
              <a:buChar char="–"/>
              <a:tabLst/>
              <a:defRPr sz="1050">
                <a:solidFill>
                  <a:schemeClr val="tx1"/>
                </a:solidFill>
                <a:latin typeface="+mn-lt"/>
                <a:cs typeface="+mn-cs"/>
              </a:defRPr>
            </a:lvl5pPr>
            <a:lvl6pPr marL="1014413" indent="-226800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lang="en-GB" altLang="en-US" sz="1050" smtClean="0">
                <a:solidFill>
                  <a:schemeClr val="tx1"/>
                </a:solidFill>
                <a:latin typeface="+mn-lt"/>
                <a:cs typeface="+mn-cs"/>
              </a:defRPr>
            </a:lvl6pPr>
            <a:lvl7pPr marL="1015200" indent="-22542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050">
                <a:solidFill>
                  <a:schemeClr val="tx1"/>
                </a:solidFill>
                <a:latin typeface="+mn-lt"/>
                <a:cs typeface="+mn-cs"/>
              </a:defRPr>
            </a:lvl7pPr>
            <a:lvl8pPr marL="1015200" indent="-22542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050">
                <a:solidFill>
                  <a:schemeClr val="tx1"/>
                </a:solidFill>
                <a:latin typeface="+mn-lt"/>
                <a:cs typeface="+mn-cs"/>
              </a:defRPr>
            </a:lvl8pPr>
            <a:lvl9pPr marL="1015200" indent="-22542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05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lnSpc>
                <a:spcPts val="2133"/>
              </a:lnSpc>
              <a:spcAft>
                <a:spcPts val="0"/>
              </a:spcAft>
              <a:defRPr/>
            </a:pPr>
            <a:r>
              <a:rPr lang="en-US" sz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Follow us</a:t>
            </a:r>
          </a:p>
        </p:txBody>
      </p:sp>
      <p:pic>
        <p:nvPicPr>
          <p:cNvPr id="6" name="Graphic 5" descr="LinkedIn icon">
            <a:hlinkClick r:id="rId3"/>
            <a:extLst>
              <a:ext uri="{FF2B5EF4-FFF2-40B4-BE49-F238E27FC236}">
                <a16:creationId xmlns:a16="http://schemas.microsoft.com/office/drawing/2014/main" id="{3CAFCB86-6CB8-86B1-0259-1C6CE697AD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06963" y="5227224"/>
            <a:ext cx="457200" cy="457200"/>
          </a:xfrm>
          <a:prstGeom prst="rect">
            <a:avLst/>
          </a:prstGeom>
        </p:spPr>
      </p:pic>
      <p:pic>
        <p:nvPicPr>
          <p:cNvPr id="7" name="Graphic 7" descr="YouTube icon">
            <a:hlinkClick r:id="rId5"/>
            <a:extLst>
              <a:ext uri="{FF2B5EF4-FFF2-40B4-BE49-F238E27FC236}">
                <a16:creationId xmlns:a16="http://schemas.microsoft.com/office/drawing/2014/main" id="{4F4527E6-970D-889E-CE8F-63163CC0B1E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1250" y="5235258"/>
            <a:ext cx="457200" cy="457200"/>
          </a:xfrm>
          <a:prstGeom prst="rect">
            <a:avLst/>
          </a:prstGeom>
        </p:spPr>
      </p:pic>
      <p:pic>
        <p:nvPicPr>
          <p:cNvPr id="8" name="Graphic 8" descr="Instagram icon">
            <a:hlinkClick r:id="rId7"/>
            <a:extLst>
              <a:ext uri="{FF2B5EF4-FFF2-40B4-BE49-F238E27FC236}">
                <a16:creationId xmlns:a16="http://schemas.microsoft.com/office/drawing/2014/main" id="{5A24BCB9-AABE-62A0-C847-6AD22B7B9EC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26250" y="5235258"/>
            <a:ext cx="457200" cy="457200"/>
          </a:xfrm>
          <a:prstGeom prst="rect">
            <a:avLst/>
          </a:prstGeom>
        </p:spPr>
      </p:pic>
      <p:pic>
        <p:nvPicPr>
          <p:cNvPr id="9" name="Graphic 8">
            <a:hlinkClick r:id="rId9"/>
            <a:extLst>
              <a:ext uri="{FF2B5EF4-FFF2-40B4-BE49-F238E27FC236}">
                <a16:creationId xmlns:a16="http://schemas.microsoft.com/office/drawing/2014/main" id="{ACFDDE8D-0FA3-9CED-2F8E-D05CC77449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56250" y="5235258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233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-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1E390345-C517-2769-277B-91073C3438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1434" y="2405525"/>
            <a:ext cx="3651716" cy="11923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8C4440-D301-A466-0637-5DF95F4A4033}"/>
              </a:ext>
            </a:extLst>
          </p:cNvPr>
          <p:cNvSpPr txBox="1"/>
          <p:nvPr userDrawn="1"/>
        </p:nvSpPr>
        <p:spPr>
          <a:xfrm>
            <a:off x="3759911" y="4275726"/>
            <a:ext cx="4672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>
                <a:solidFill>
                  <a:schemeClr val="bg1"/>
                </a:solidFill>
                <a:latin typeface="+mn-lt"/>
              </a:rPr>
              <a:t>Find out more on </a:t>
            </a:r>
            <a:r>
              <a:rPr lang="en-GB" sz="2000" b="1">
                <a:solidFill>
                  <a:schemeClr val="bg1"/>
                </a:solidFill>
                <a:latin typeface="+mn-lt"/>
              </a:rPr>
              <a:t>ema.europa.eu</a:t>
            </a:r>
          </a:p>
        </p:txBody>
      </p:sp>
    </p:spTree>
    <p:extLst>
      <p:ext uri="{BB962C8B-B14F-4D97-AF65-F5344CB8AC3E}">
        <p14:creationId xmlns:p14="http://schemas.microsoft.com/office/powerpoint/2010/main" val="1393434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7001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400764"/>
            <a:ext cx="9408584" cy="960000"/>
          </a:xfrm>
          <a:prstGeom prst="rect">
            <a:avLst/>
          </a:prstGeom>
        </p:spPr>
        <p:txBody>
          <a:bodyPr vert="horz" lIns="0" tIns="45720" rIns="91440" bIns="0" rtlCol="0" anchor="t">
            <a:noAutofit/>
          </a:bodyPr>
          <a:lstStyle/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653118"/>
            <a:ext cx="9408584" cy="427143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MSIPCMContentMarking" descr="{&quot;HashCode&quot;:171484491,&quot;Placement&quot;:&quot;Footer&quot;,&quot;Top&quot;:523.417664,&quot;Left&quot;:334.660858,&quot;SlideWidth&quot;:960,&quot;SlideHeight&quot;:540}">
            <a:extLst>
              <a:ext uri="{FF2B5EF4-FFF2-40B4-BE49-F238E27FC236}">
                <a16:creationId xmlns:a16="http://schemas.microsoft.com/office/drawing/2014/main" id="{A08AC4CD-D12F-1B4A-8FE8-A9FA71E1BDD5}"/>
              </a:ext>
            </a:extLst>
          </p:cNvPr>
          <p:cNvSpPr txBox="1"/>
          <p:nvPr userDrawn="1"/>
        </p:nvSpPr>
        <p:spPr>
          <a:xfrm>
            <a:off x="4250193" y="6698841"/>
            <a:ext cx="3691615" cy="10772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700">
                <a:solidFill>
                  <a:srgbClr val="737373"/>
                </a:solidFill>
                <a:latin typeface="Verdana Pro" panose="020B0604030504040204" pitchFamily="34" charset="0"/>
              </a:rPr>
              <a:t>Classified as internal/staff &amp; contractors by the European Medicines Agency </a:t>
            </a:r>
            <a:endParaRPr lang="en-NL" sz="700">
              <a:solidFill>
                <a:srgbClr val="737373"/>
              </a:solidFill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57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Verdana Pro" panose="020B0604030504040204" pitchFamily="34" charset="0"/>
        <a:buChar char="◦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15995" algn="l" defTabSz="914377" rtl="0" eaLnBrk="1" latinLnBrk="0" hangingPunct="1">
        <a:lnSpc>
          <a:spcPct val="110000"/>
        </a:lnSpc>
        <a:spcBef>
          <a:spcPts val="500"/>
        </a:spcBef>
        <a:spcAft>
          <a:spcPts val="1200"/>
        </a:spcAft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15995" algn="l" defTabSz="914377" rtl="0" eaLnBrk="1" latinLnBrk="0" hangingPunct="1">
        <a:lnSpc>
          <a:spcPct val="110000"/>
        </a:lnSpc>
        <a:spcBef>
          <a:spcPts val="500"/>
        </a:spcBef>
        <a:spcAft>
          <a:spcPts val="1200"/>
        </a:spcAft>
        <a:buSzPct val="100000"/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72">
          <p15:clr>
            <a:srgbClr val="F26B43"/>
          </p15:clr>
        </p15:guide>
        <p15:guide id="4" pos="7408">
          <p15:clr>
            <a:srgbClr val="F26B43"/>
          </p15:clr>
        </p15:guide>
        <p15:guide id="5" orient="horz" pos="860">
          <p15:clr>
            <a:srgbClr val="F26B43"/>
          </p15:clr>
        </p15:guide>
        <p15:guide id="6" orient="horz" pos="3913">
          <p15:clr>
            <a:srgbClr val="F26B43"/>
          </p15:clr>
        </p15:guide>
        <p15:guide id="7" pos="756">
          <p15:clr>
            <a:srgbClr val="F26B43"/>
          </p15:clr>
        </p15:guide>
        <p15:guide id="8" pos="876">
          <p15:clr>
            <a:srgbClr val="F26B43"/>
          </p15:clr>
        </p15:guide>
        <p15:guide id="9" pos="1360">
          <p15:clr>
            <a:srgbClr val="F26B43"/>
          </p15:clr>
        </p15:guide>
        <p15:guide id="10" pos="1965">
          <p15:clr>
            <a:srgbClr val="F26B43"/>
          </p15:clr>
        </p15:guide>
        <p15:guide id="11" pos="1481">
          <p15:clr>
            <a:srgbClr val="F26B43"/>
          </p15:clr>
        </p15:guide>
        <p15:guide id="12" pos="3780">
          <p15:clr>
            <a:srgbClr val="F26B43"/>
          </p15:clr>
        </p15:guide>
        <p15:guide id="13" pos="3900">
          <p15:clr>
            <a:srgbClr val="F26B43"/>
          </p15:clr>
        </p15:guide>
        <p15:guide id="14" pos="4384">
          <p15:clr>
            <a:srgbClr val="F26B43"/>
          </p15:clr>
        </p15:guide>
        <p15:guide id="15" pos="4505">
          <p15:clr>
            <a:srgbClr val="F26B43"/>
          </p15:clr>
        </p15:guide>
        <p15:guide id="16" pos="4989">
          <p15:clr>
            <a:srgbClr val="F26B43"/>
          </p15:clr>
        </p15:guide>
        <p15:guide id="17" pos="5111">
          <p15:clr>
            <a:srgbClr val="F26B43"/>
          </p15:clr>
        </p15:guide>
        <p15:guide id="18" pos="5593">
          <p15:clr>
            <a:srgbClr val="F26B43"/>
          </p15:clr>
        </p15:guide>
        <p15:guide id="19" pos="5715">
          <p15:clr>
            <a:srgbClr val="F26B43"/>
          </p15:clr>
        </p15:guide>
        <p15:guide id="20" pos="6199">
          <p15:clr>
            <a:srgbClr val="F26B43"/>
          </p15:clr>
        </p15:guide>
        <p15:guide id="21" pos="6320">
          <p15:clr>
            <a:srgbClr val="F26B43"/>
          </p15:clr>
        </p15:guide>
        <p15:guide id="22" pos="6804">
          <p15:clr>
            <a:srgbClr val="F26B43"/>
          </p15:clr>
        </p15:guide>
        <p15:guide id="23" pos="6924">
          <p15:clr>
            <a:srgbClr val="F26B43"/>
          </p15:clr>
        </p15:guide>
        <p15:guide id="24" pos="2087">
          <p15:clr>
            <a:srgbClr val="F26B43"/>
          </p15:clr>
        </p15:guide>
        <p15:guide id="25" pos="2569">
          <p15:clr>
            <a:srgbClr val="F26B43"/>
          </p15:clr>
        </p15:guide>
        <p15:guide id="26" pos="2691">
          <p15:clr>
            <a:srgbClr val="F26B43"/>
          </p15:clr>
        </p15:guide>
        <p15:guide id="27" pos="3175">
          <p15:clr>
            <a:srgbClr val="F26B43"/>
          </p15:clr>
        </p15:guide>
        <p15:guide id="28" pos="3296">
          <p15:clr>
            <a:srgbClr val="F26B43"/>
          </p15:clr>
        </p15:guide>
        <p15:guide id="29" orient="horz" pos="1041">
          <p15:clr>
            <a:srgbClr val="F26B43"/>
          </p15:clr>
        </p15:guide>
        <p15:guide id="30" orient="horz" pos="4156">
          <p15:clr>
            <a:srgbClr val="F26B43"/>
          </p15:clr>
        </p15:guide>
        <p15:guide id="31" orient="horz" pos="3732">
          <p15:clr>
            <a:srgbClr val="F26B43"/>
          </p15:clr>
        </p15:guide>
        <p15:guide id="33" orient="horz" pos="25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1D5FB1-6749-D380-2CD6-F23A679D2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770" y="115174"/>
            <a:ext cx="9093925" cy="608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7285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EMA 2024">
      <a:dk1>
        <a:srgbClr val="000000"/>
      </a:dk1>
      <a:lt1>
        <a:srgbClr val="FFFFFF"/>
      </a:lt1>
      <a:dk2>
        <a:srgbClr val="072B5D"/>
      </a:dk2>
      <a:lt2>
        <a:srgbClr val="E7E6E6"/>
      </a:lt2>
      <a:accent1>
        <a:srgbClr val="003399"/>
      </a:accent1>
      <a:accent2>
        <a:srgbClr val="3AB9A3"/>
      </a:accent2>
      <a:accent3>
        <a:srgbClr val="0D6DFB"/>
      </a:accent3>
      <a:accent4>
        <a:srgbClr val="FECB00"/>
      </a:accent4>
      <a:accent5>
        <a:srgbClr val="C7CBE6"/>
      </a:accent5>
      <a:accent6>
        <a:srgbClr val="74197B"/>
      </a:accent6>
      <a:hlink>
        <a:srgbClr val="0D6DFC"/>
      </a:hlink>
      <a:folHlink>
        <a:srgbClr val="75197C"/>
      </a:folHlink>
    </a:clrScheme>
    <a:fontScheme name="EMA Verdana Pro">
      <a:majorFont>
        <a:latin typeface="Verdana Pro"/>
        <a:ea typeface=""/>
        <a:cs typeface=""/>
      </a:majorFont>
      <a:minorFont>
        <a:latin typeface="Verdana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3D41EF0-CC24-7A4D-BFFC-60332F858CB2}" vid="{6099E17C-5264-5F45-A609-2FECE4F491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Verdana Pro</vt:lpstr>
      <vt:lpstr>1_Office Theme</vt:lpstr>
      <vt:lpstr>PowerPoint Presentation</vt:lpstr>
    </vt:vector>
  </TitlesOfParts>
  <Company>European Medicines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Caporuscio Lucia</dc:creator>
  <cp:lastModifiedBy>Caporuscio Lucia</cp:lastModifiedBy>
  <cp:revision>1</cp:revision>
  <dcterms:created xsi:type="dcterms:W3CDTF">2026-08-05T11:36:07Z</dcterms:created>
  <dcterms:modified xsi:type="dcterms:W3CDTF">2026-08-05T11:37:37Z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Classified as internal/staff &amp; contractors by the European Medicines Agency </vt:lpwstr>
  </property>
</Properties>
</file>