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08" r:id="rId2"/>
    <p:sldId id="2531" r:id="rId3"/>
    <p:sldId id="2532" r:id="rId4"/>
    <p:sldId id="2533" r:id="rId5"/>
    <p:sldId id="2534" r:id="rId6"/>
    <p:sldId id="2535" r:id="rId7"/>
    <p:sldId id="2536" r:id="rId8"/>
    <p:sldId id="2537" r:id="rId9"/>
    <p:sldId id="257" r:id="rId10"/>
    <p:sldId id="328" r:id="rId11"/>
    <p:sldId id="327" r:id="rId12"/>
    <p:sldId id="258" r:id="rId13"/>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05" autoAdjust="0"/>
    <p:restoredTop sz="94781"/>
  </p:normalViewPr>
  <p:slideViewPr>
    <p:cSldViewPr snapToGrid="0">
      <p:cViewPr varScale="1">
        <p:scale>
          <a:sx n="101" d="100"/>
          <a:sy n="101" d="100"/>
        </p:scale>
        <p:origin x="618" y="13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6F5294-2B43-4EE3-92CD-F03DB9B0B3EB}" type="datetimeFigureOut">
              <a:rPr lang="en-SE" smtClean="0"/>
              <a:t>11/18/2025</a:t>
            </a:fld>
            <a:endParaRPr lang="en-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109F7-2143-48D8-86E3-4CAE0629234B}" type="slidenum">
              <a:rPr lang="en-SE" smtClean="0"/>
              <a:t>‹#›</a:t>
            </a:fld>
            <a:endParaRPr lang="en-SE"/>
          </a:p>
        </p:txBody>
      </p:sp>
    </p:spTree>
    <p:extLst>
      <p:ext uri="{BB962C8B-B14F-4D97-AF65-F5344CB8AC3E}">
        <p14:creationId xmlns:p14="http://schemas.microsoft.com/office/powerpoint/2010/main" val="154650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09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de-DE">
              <a:latin typeface="Times New Roman" pitchFamily="18" charset="0"/>
            </a:endParaRPr>
          </a:p>
        </p:txBody>
      </p:sp>
    </p:spTree>
    <p:extLst>
      <p:ext uri="{BB962C8B-B14F-4D97-AF65-F5344CB8AC3E}">
        <p14:creationId xmlns:p14="http://schemas.microsoft.com/office/powerpoint/2010/main" val="235165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F3375A-3F09-E3C4-CDA5-A566A99DA53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SE"/>
          </a:p>
        </p:txBody>
      </p:sp>
      <p:sp>
        <p:nvSpPr>
          <p:cNvPr id="3" name="Underrubrik 2">
            <a:extLst>
              <a:ext uri="{FF2B5EF4-FFF2-40B4-BE49-F238E27FC236}">
                <a16:creationId xmlns:a16="http://schemas.microsoft.com/office/drawing/2014/main" id="{07FAD5F4-E345-FCFA-3E1C-4B517198CF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SE"/>
          </a:p>
        </p:txBody>
      </p:sp>
      <p:sp>
        <p:nvSpPr>
          <p:cNvPr id="4" name="Platshållare för datum 3">
            <a:extLst>
              <a:ext uri="{FF2B5EF4-FFF2-40B4-BE49-F238E27FC236}">
                <a16:creationId xmlns:a16="http://schemas.microsoft.com/office/drawing/2014/main" id="{5A7AD0A7-E523-B2D7-04E2-A5D15D5BAA98}"/>
              </a:ext>
            </a:extLst>
          </p:cNvPr>
          <p:cNvSpPr>
            <a:spLocks noGrp="1"/>
          </p:cNvSpPr>
          <p:nvPr>
            <p:ph type="dt" sz="half" idx="10"/>
          </p:nvPr>
        </p:nvSpPr>
        <p:spPr/>
        <p:txBody>
          <a:bodyPr/>
          <a:lstStyle/>
          <a:p>
            <a:fld id="{1C08DCFB-AB3F-1441-9FBD-14CDD13750C9}" type="datetime1">
              <a:rPr lang="sv-SE" smtClean="0"/>
              <a:t>2025-11-18</a:t>
            </a:fld>
            <a:endParaRPr lang="en-SE"/>
          </a:p>
        </p:txBody>
      </p:sp>
      <p:sp>
        <p:nvSpPr>
          <p:cNvPr id="5" name="Platshållare för sidfot 4">
            <a:extLst>
              <a:ext uri="{FF2B5EF4-FFF2-40B4-BE49-F238E27FC236}">
                <a16:creationId xmlns:a16="http://schemas.microsoft.com/office/drawing/2014/main" id="{650B87C6-AA2B-F18C-CCDC-A384C007B372}"/>
              </a:ext>
            </a:extLst>
          </p:cNvPr>
          <p:cNvSpPr>
            <a:spLocks noGrp="1"/>
          </p:cNvSpPr>
          <p:nvPr>
            <p:ph type="ftr" sz="quarter" idx="11"/>
          </p:nvPr>
        </p:nvSpPr>
        <p:spPr/>
        <p:txBody>
          <a:bodyPr/>
          <a:lstStyle/>
          <a:p>
            <a:r>
              <a:rPr lang="en-GB"/>
              <a:t>JB 2025, Karolinska institutet November 14, 2025</a:t>
            </a:r>
            <a:endParaRPr lang="en-SE"/>
          </a:p>
        </p:txBody>
      </p:sp>
      <p:sp>
        <p:nvSpPr>
          <p:cNvPr id="6" name="Platshållare för bildnummer 5">
            <a:extLst>
              <a:ext uri="{FF2B5EF4-FFF2-40B4-BE49-F238E27FC236}">
                <a16:creationId xmlns:a16="http://schemas.microsoft.com/office/drawing/2014/main" id="{38CC2850-F041-1C4A-EBC7-48B17B25A15F}"/>
              </a:ext>
            </a:extLst>
          </p:cNvPr>
          <p:cNvSpPr>
            <a:spLocks noGrp="1"/>
          </p:cNvSpPr>
          <p:nvPr>
            <p:ph type="sldNum" sz="quarter" idx="12"/>
          </p:nvPr>
        </p:nvSpPr>
        <p:spPr/>
        <p:txBody>
          <a:bodyPr/>
          <a:lstStyle/>
          <a:p>
            <a:fld id="{91D7B7B6-8271-4F61-8567-2A63A459EBB2}" type="slidenum">
              <a:rPr lang="en-SE" smtClean="0"/>
              <a:t>‹#›</a:t>
            </a:fld>
            <a:endParaRPr lang="en-SE"/>
          </a:p>
        </p:txBody>
      </p:sp>
    </p:spTree>
    <p:extLst>
      <p:ext uri="{BB962C8B-B14F-4D97-AF65-F5344CB8AC3E}">
        <p14:creationId xmlns:p14="http://schemas.microsoft.com/office/powerpoint/2010/main" val="1316721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E53E7B-F6CF-D9CA-9AB3-80F641240F6C}"/>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lodrät text 2">
            <a:extLst>
              <a:ext uri="{FF2B5EF4-FFF2-40B4-BE49-F238E27FC236}">
                <a16:creationId xmlns:a16="http://schemas.microsoft.com/office/drawing/2014/main" id="{FC2D7974-FF0C-CFFA-CC1B-3D2BE1EA144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072234A7-408C-02B7-A271-E739F2B4F8BB}"/>
              </a:ext>
            </a:extLst>
          </p:cNvPr>
          <p:cNvSpPr>
            <a:spLocks noGrp="1"/>
          </p:cNvSpPr>
          <p:nvPr>
            <p:ph type="dt" sz="half" idx="10"/>
          </p:nvPr>
        </p:nvSpPr>
        <p:spPr/>
        <p:txBody>
          <a:bodyPr/>
          <a:lstStyle/>
          <a:p>
            <a:fld id="{F9659D0B-5E34-D24C-B17A-BDEEAB2DF845}" type="datetime1">
              <a:rPr lang="sv-SE" smtClean="0"/>
              <a:t>2025-11-18</a:t>
            </a:fld>
            <a:endParaRPr lang="en-SE"/>
          </a:p>
        </p:txBody>
      </p:sp>
      <p:sp>
        <p:nvSpPr>
          <p:cNvPr id="5" name="Platshållare för sidfot 4">
            <a:extLst>
              <a:ext uri="{FF2B5EF4-FFF2-40B4-BE49-F238E27FC236}">
                <a16:creationId xmlns:a16="http://schemas.microsoft.com/office/drawing/2014/main" id="{B28AB922-C100-6073-D7A4-2B9B7A58EF2F}"/>
              </a:ext>
            </a:extLst>
          </p:cNvPr>
          <p:cNvSpPr>
            <a:spLocks noGrp="1"/>
          </p:cNvSpPr>
          <p:nvPr>
            <p:ph type="ftr" sz="quarter" idx="11"/>
          </p:nvPr>
        </p:nvSpPr>
        <p:spPr/>
        <p:txBody>
          <a:bodyPr/>
          <a:lstStyle/>
          <a:p>
            <a:r>
              <a:rPr lang="en-GB"/>
              <a:t>JB 2025, Karolinska institutet November 14, 2025</a:t>
            </a:r>
            <a:endParaRPr lang="en-SE"/>
          </a:p>
        </p:txBody>
      </p:sp>
      <p:sp>
        <p:nvSpPr>
          <p:cNvPr id="6" name="Platshållare för bildnummer 5">
            <a:extLst>
              <a:ext uri="{FF2B5EF4-FFF2-40B4-BE49-F238E27FC236}">
                <a16:creationId xmlns:a16="http://schemas.microsoft.com/office/drawing/2014/main" id="{D29D28EC-52C5-5F8F-D5B7-89414FDF0030}"/>
              </a:ext>
            </a:extLst>
          </p:cNvPr>
          <p:cNvSpPr>
            <a:spLocks noGrp="1"/>
          </p:cNvSpPr>
          <p:nvPr>
            <p:ph type="sldNum" sz="quarter" idx="12"/>
          </p:nvPr>
        </p:nvSpPr>
        <p:spPr/>
        <p:txBody>
          <a:bodyPr/>
          <a:lstStyle/>
          <a:p>
            <a:fld id="{91D7B7B6-8271-4F61-8567-2A63A459EBB2}" type="slidenum">
              <a:rPr lang="en-SE" smtClean="0"/>
              <a:t>‹#›</a:t>
            </a:fld>
            <a:endParaRPr lang="en-SE"/>
          </a:p>
        </p:txBody>
      </p:sp>
    </p:spTree>
    <p:extLst>
      <p:ext uri="{BB962C8B-B14F-4D97-AF65-F5344CB8AC3E}">
        <p14:creationId xmlns:p14="http://schemas.microsoft.com/office/powerpoint/2010/main" val="2839049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CB079F9C-6E7B-5DDE-7B83-950129B6A5B8}"/>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SE"/>
          </a:p>
        </p:txBody>
      </p:sp>
      <p:sp>
        <p:nvSpPr>
          <p:cNvPr id="3" name="Platshållare för lodrät text 2">
            <a:extLst>
              <a:ext uri="{FF2B5EF4-FFF2-40B4-BE49-F238E27FC236}">
                <a16:creationId xmlns:a16="http://schemas.microsoft.com/office/drawing/2014/main" id="{3B758FC2-E962-C4DA-ECB6-392EE366041F}"/>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D621E5DA-EFC7-0027-3711-D8A9C3A86B64}"/>
              </a:ext>
            </a:extLst>
          </p:cNvPr>
          <p:cNvSpPr>
            <a:spLocks noGrp="1"/>
          </p:cNvSpPr>
          <p:nvPr>
            <p:ph type="dt" sz="half" idx="10"/>
          </p:nvPr>
        </p:nvSpPr>
        <p:spPr/>
        <p:txBody>
          <a:bodyPr/>
          <a:lstStyle/>
          <a:p>
            <a:fld id="{3D7A56B9-E68D-654D-8FEA-20122E94F05C}" type="datetime1">
              <a:rPr lang="sv-SE" smtClean="0"/>
              <a:t>2025-11-18</a:t>
            </a:fld>
            <a:endParaRPr lang="en-SE"/>
          </a:p>
        </p:txBody>
      </p:sp>
      <p:sp>
        <p:nvSpPr>
          <p:cNvPr id="5" name="Platshållare för sidfot 4">
            <a:extLst>
              <a:ext uri="{FF2B5EF4-FFF2-40B4-BE49-F238E27FC236}">
                <a16:creationId xmlns:a16="http://schemas.microsoft.com/office/drawing/2014/main" id="{4F540048-7974-2F89-F303-1D6E36EF93C1}"/>
              </a:ext>
            </a:extLst>
          </p:cNvPr>
          <p:cNvSpPr>
            <a:spLocks noGrp="1"/>
          </p:cNvSpPr>
          <p:nvPr>
            <p:ph type="ftr" sz="quarter" idx="11"/>
          </p:nvPr>
        </p:nvSpPr>
        <p:spPr/>
        <p:txBody>
          <a:bodyPr/>
          <a:lstStyle/>
          <a:p>
            <a:r>
              <a:rPr lang="en-GB"/>
              <a:t>JB 2025, Karolinska institutet November 14, 2025</a:t>
            </a:r>
            <a:endParaRPr lang="en-SE"/>
          </a:p>
        </p:txBody>
      </p:sp>
      <p:sp>
        <p:nvSpPr>
          <p:cNvPr id="6" name="Platshållare för bildnummer 5">
            <a:extLst>
              <a:ext uri="{FF2B5EF4-FFF2-40B4-BE49-F238E27FC236}">
                <a16:creationId xmlns:a16="http://schemas.microsoft.com/office/drawing/2014/main" id="{E3CD5309-21C9-7267-A61C-F5FAB0759BCF}"/>
              </a:ext>
            </a:extLst>
          </p:cNvPr>
          <p:cNvSpPr>
            <a:spLocks noGrp="1"/>
          </p:cNvSpPr>
          <p:nvPr>
            <p:ph type="sldNum" sz="quarter" idx="12"/>
          </p:nvPr>
        </p:nvSpPr>
        <p:spPr/>
        <p:txBody>
          <a:bodyPr/>
          <a:lstStyle/>
          <a:p>
            <a:fld id="{91D7B7B6-8271-4F61-8567-2A63A459EBB2}" type="slidenum">
              <a:rPr lang="en-SE" smtClean="0"/>
              <a:t>‹#›</a:t>
            </a:fld>
            <a:endParaRPr lang="en-SE"/>
          </a:p>
        </p:txBody>
      </p:sp>
    </p:spTree>
    <p:extLst>
      <p:ext uri="{BB962C8B-B14F-4D97-AF65-F5344CB8AC3E}">
        <p14:creationId xmlns:p14="http://schemas.microsoft.com/office/powerpoint/2010/main" val="2245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5C76B9-F398-D913-8ECC-28A9BD6586E4}"/>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5D8DB79B-CA9B-FD36-8A0F-33BA2FCC487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16A3800D-5B15-B1BC-892B-B9CF357401B0}"/>
              </a:ext>
            </a:extLst>
          </p:cNvPr>
          <p:cNvSpPr>
            <a:spLocks noGrp="1"/>
          </p:cNvSpPr>
          <p:nvPr>
            <p:ph type="dt" sz="half" idx="10"/>
          </p:nvPr>
        </p:nvSpPr>
        <p:spPr/>
        <p:txBody>
          <a:bodyPr/>
          <a:lstStyle/>
          <a:p>
            <a:fld id="{964AD349-B18C-3540-B778-A3B4BC160A90}" type="datetime1">
              <a:rPr lang="sv-SE" smtClean="0"/>
              <a:t>2025-11-18</a:t>
            </a:fld>
            <a:endParaRPr lang="en-SE"/>
          </a:p>
        </p:txBody>
      </p:sp>
      <p:sp>
        <p:nvSpPr>
          <p:cNvPr id="5" name="Platshållare för sidfot 4">
            <a:extLst>
              <a:ext uri="{FF2B5EF4-FFF2-40B4-BE49-F238E27FC236}">
                <a16:creationId xmlns:a16="http://schemas.microsoft.com/office/drawing/2014/main" id="{E4246B9B-FBC9-1F99-8636-BE3021DE1D76}"/>
              </a:ext>
            </a:extLst>
          </p:cNvPr>
          <p:cNvSpPr>
            <a:spLocks noGrp="1"/>
          </p:cNvSpPr>
          <p:nvPr>
            <p:ph type="ftr" sz="quarter" idx="11"/>
          </p:nvPr>
        </p:nvSpPr>
        <p:spPr/>
        <p:txBody>
          <a:bodyPr/>
          <a:lstStyle/>
          <a:p>
            <a:r>
              <a:rPr lang="en-GB"/>
              <a:t>JB 2025, Karolinska institutet November 14, 2025</a:t>
            </a:r>
            <a:endParaRPr lang="en-SE"/>
          </a:p>
        </p:txBody>
      </p:sp>
      <p:sp>
        <p:nvSpPr>
          <p:cNvPr id="6" name="Platshållare för bildnummer 5">
            <a:extLst>
              <a:ext uri="{FF2B5EF4-FFF2-40B4-BE49-F238E27FC236}">
                <a16:creationId xmlns:a16="http://schemas.microsoft.com/office/drawing/2014/main" id="{551AA2C5-E026-EC8C-25FB-3706E3CA5F39}"/>
              </a:ext>
            </a:extLst>
          </p:cNvPr>
          <p:cNvSpPr>
            <a:spLocks noGrp="1"/>
          </p:cNvSpPr>
          <p:nvPr>
            <p:ph type="sldNum" sz="quarter" idx="12"/>
          </p:nvPr>
        </p:nvSpPr>
        <p:spPr/>
        <p:txBody>
          <a:bodyPr/>
          <a:lstStyle/>
          <a:p>
            <a:fld id="{91D7B7B6-8271-4F61-8567-2A63A459EBB2}" type="slidenum">
              <a:rPr lang="en-SE" smtClean="0"/>
              <a:t>‹#›</a:t>
            </a:fld>
            <a:endParaRPr lang="en-SE"/>
          </a:p>
        </p:txBody>
      </p:sp>
    </p:spTree>
    <p:extLst>
      <p:ext uri="{BB962C8B-B14F-4D97-AF65-F5344CB8AC3E}">
        <p14:creationId xmlns:p14="http://schemas.microsoft.com/office/powerpoint/2010/main" val="4083661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8C26CC-5F36-0177-A179-04A28ED750F5}"/>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SE"/>
          </a:p>
        </p:txBody>
      </p:sp>
      <p:sp>
        <p:nvSpPr>
          <p:cNvPr id="3" name="Platshållare för text 2">
            <a:extLst>
              <a:ext uri="{FF2B5EF4-FFF2-40B4-BE49-F238E27FC236}">
                <a16:creationId xmlns:a16="http://schemas.microsoft.com/office/drawing/2014/main" id="{9EBAEC42-FB60-5671-E839-651757AADC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BE89FE0-B437-451F-FF58-957E0FD68679}"/>
              </a:ext>
            </a:extLst>
          </p:cNvPr>
          <p:cNvSpPr>
            <a:spLocks noGrp="1"/>
          </p:cNvSpPr>
          <p:nvPr>
            <p:ph type="dt" sz="half" idx="10"/>
          </p:nvPr>
        </p:nvSpPr>
        <p:spPr/>
        <p:txBody>
          <a:bodyPr/>
          <a:lstStyle/>
          <a:p>
            <a:fld id="{6D9E1402-1594-4549-BE08-3DDE9DBABA4C}" type="datetime1">
              <a:rPr lang="sv-SE" smtClean="0"/>
              <a:t>2025-11-18</a:t>
            </a:fld>
            <a:endParaRPr lang="en-SE"/>
          </a:p>
        </p:txBody>
      </p:sp>
      <p:sp>
        <p:nvSpPr>
          <p:cNvPr id="5" name="Platshållare för sidfot 4">
            <a:extLst>
              <a:ext uri="{FF2B5EF4-FFF2-40B4-BE49-F238E27FC236}">
                <a16:creationId xmlns:a16="http://schemas.microsoft.com/office/drawing/2014/main" id="{860A3E5C-040F-48EA-183E-1A83254B01B4}"/>
              </a:ext>
            </a:extLst>
          </p:cNvPr>
          <p:cNvSpPr>
            <a:spLocks noGrp="1"/>
          </p:cNvSpPr>
          <p:nvPr>
            <p:ph type="ftr" sz="quarter" idx="11"/>
          </p:nvPr>
        </p:nvSpPr>
        <p:spPr/>
        <p:txBody>
          <a:bodyPr/>
          <a:lstStyle/>
          <a:p>
            <a:r>
              <a:rPr lang="en-GB"/>
              <a:t>JB 2025, Karolinska institutet November 14, 2025</a:t>
            </a:r>
            <a:endParaRPr lang="en-SE"/>
          </a:p>
        </p:txBody>
      </p:sp>
      <p:sp>
        <p:nvSpPr>
          <p:cNvPr id="6" name="Platshållare för bildnummer 5">
            <a:extLst>
              <a:ext uri="{FF2B5EF4-FFF2-40B4-BE49-F238E27FC236}">
                <a16:creationId xmlns:a16="http://schemas.microsoft.com/office/drawing/2014/main" id="{9F79F19C-BC1A-A02F-9246-D9B0EE3FD3C0}"/>
              </a:ext>
            </a:extLst>
          </p:cNvPr>
          <p:cNvSpPr>
            <a:spLocks noGrp="1"/>
          </p:cNvSpPr>
          <p:nvPr>
            <p:ph type="sldNum" sz="quarter" idx="12"/>
          </p:nvPr>
        </p:nvSpPr>
        <p:spPr/>
        <p:txBody>
          <a:bodyPr/>
          <a:lstStyle/>
          <a:p>
            <a:fld id="{91D7B7B6-8271-4F61-8567-2A63A459EBB2}" type="slidenum">
              <a:rPr lang="en-SE" smtClean="0"/>
              <a:t>‹#›</a:t>
            </a:fld>
            <a:endParaRPr lang="en-SE"/>
          </a:p>
        </p:txBody>
      </p:sp>
    </p:spTree>
    <p:extLst>
      <p:ext uri="{BB962C8B-B14F-4D97-AF65-F5344CB8AC3E}">
        <p14:creationId xmlns:p14="http://schemas.microsoft.com/office/powerpoint/2010/main" val="3957825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8E58C0-EFC0-C5F9-E34B-83046A4B5F9E}"/>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66194A5B-CB67-3A6C-4877-EDC21311B5B7}"/>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innehåll 3">
            <a:extLst>
              <a:ext uri="{FF2B5EF4-FFF2-40B4-BE49-F238E27FC236}">
                <a16:creationId xmlns:a16="http://schemas.microsoft.com/office/drawing/2014/main" id="{D390816E-AED3-85B6-8F69-806FB12446C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5" name="Platshållare för datum 4">
            <a:extLst>
              <a:ext uri="{FF2B5EF4-FFF2-40B4-BE49-F238E27FC236}">
                <a16:creationId xmlns:a16="http://schemas.microsoft.com/office/drawing/2014/main" id="{47CFBEB1-EBC6-4B86-BBA0-E1AA80A0B46D}"/>
              </a:ext>
            </a:extLst>
          </p:cNvPr>
          <p:cNvSpPr>
            <a:spLocks noGrp="1"/>
          </p:cNvSpPr>
          <p:nvPr>
            <p:ph type="dt" sz="half" idx="10"/>
          </p:nvPr>
        </p:nvSpPr>
        <p:spPr/>
        <p:txBody>
          <a:bodyPr/>
          <a:lstStyle/>
          <a:p>
            <a:fld id="{9F62DE77-3C86-6941-B911-07B632A95319}" type="datetime1">
              <a:rPr lang="sv-SE" smtClean="0"/>
              <a:t>2025-11-18</a:t>
            </a:fld>
            <a:endParaRPr lang="en-SE"/>
          </a:p>
        </p:txBody>
      </p:sp>
      <p:sp>
        <p:nvSpPr>
          <p:cNvPr id="6" name="Platshållare för sidfot 5">
            <a:extLst>
              <a:ext uri="{FF2B5EF4-FFF2-40B4-BE49-F238E27FC236}">
                <a16:creationId xmlns:a16="http://schemas.microsoft.com/office/drawing/2014/main" id="{072171C6-3693-24A5-D909-48C3D41BD0A5}"/>
              </a:ext>
            </a:extLst>
          </p:cNvPr>
          <p:cNvSpPr>
            <a:spLocks noGrp="1"/>
          </p:cNvSpPr>
          <p:nvPr>
            <p:ph type="ftr" sz="quarter" idx="11"/>
          </p:nvPr>
        </p:nvSpPr>
        <p:spPr/>
        <p:txBody>
          <a:bodyPr/>
          <a:lstStyle/>
          <a:p>
            <a:r>
              <a:rPr lang="en-GB"/>
              <a:t>JB 2025, Karolinska institutet November 14, 2025</a:t>
            </a:r>
            <a:endParaRPr lang="en-SE"/>
          </a:p>
        </p:txBody>
      </p:sp>
      <p:sp>
        <p:nvSpPr>
          <p:cNvPr id="7" name="Platshållare för bildnummer 6">
            <a:extLst>
              <a:ext uri="{FF2B5EF4-FFF2-40B4-BE49-F238E27FC236}">
                <a16:creationId xmlns:a16="http://schemas.microsoft.com/office/drawing/2014/main" id="{52BC199F-AA7C-78AE-2D29-04C8A352C360}"/>
              </a:ext>
            </a:extLst>
          </p:cNvPr>
          <p:cNvSpPr>
            <a:spLocks noGrp="1"/>
          </p:cNvSpPr>
          <p:nvPr>
            <p:ph type="sldNum" sz="quarter" idx="12"/>
          </p:nvPr>
        </p:nvSpPr>
        <p:spPr/>
        <p:txBody>
          <a:bodyPr/>
          <a:lstStyle/>
          <a:p>
            <a:fld id="{91D7B7B6-8271-4F61-8567-2A63A459EBB2}" type="slidenum">
              <a:rPr lang="en-SE" smtClean="0"/>
              <a:t>‹#›</a:t>
            </a:fld>
            <a:endParaRPr lang="en-SE"/>
          </a:p>
        </p:txBody>
      </p:sp>
    </p:spTree>
    <p:extLst>
      <p:ext uri="{BB962C8B-B14F-4D97-AF65-F5344CB8AC3E}">
        <p14:creationId xmlns:p14="http://schemas.microsoft.com/office/powerpoint/2010/main" val="431130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102B25-0169-D850-DFAE-4F1A682E874A}"/>
              </a:ext>
            </a:extLst>
          </p:cNvPr>
          <p:cNvSpPr>
            <a:spLocks noGrp="1"/>
          </p:cNvSpPr>
          <p:nvPr>
            <p:ph type="title"/>
          </p:nvPr>
        </p:nvSpPr>
        <p:spPr>
          <a:xfrm>
            <a:off x="839788" y="365125"/>
            <a:ext cx="10515600" cy="1325563"/>
          </a:xfrm>
        </p:spPr>
        <p:txBody>
          <a:bodyPr/>
          <a:lstStyle/>
          <a:p>
            <a:r>
              <a:rPr lang="sv-SE"/>
              <a:t>Klicka här för att ändra mall för rubrikformat</a:t>
            </a:r>
            <a:endParaRPr lang="en-SE"/>
          </a:p>
        </p:txBody>
      </p:sp>
      <p:sp>
        <p:nvSpPr>
          <p:cNvPr id="3" name="Platshållare för text 2">
            <a:extLst>
              <a:ext uri="{FF2B5EF4-FFF2-40B4-BE49-F238E27FC236}">
                <a16:creationId xmlns:a16="http://schemas.microsoft.com/office/drawing/2014/main" id="{1A77994E-CF16-D1E7-4B4C-095CB1882B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C16B82F6-ED7B-BE59-ADD6-D31CF165F2AB}"/>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5" name="Platshållare för text 4">
            <a:extLst>
              <a:ext uri="{FF2B5EF4-FFF2-40B4-BE49-F238E27FC236}">
                <a16:creationId xmlns:a16="http://schemas.microsoft.com/office/drawing/2014/main" id="{039CB5C5-84E4-AB97-36AF-F314773B14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1CEC265D-40C3-15A8-8100-C4099B95248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7" name="Platshållare för datum 6">
            <a:extLst>
              <a:ext uri="{FF2B5EF4-FFF2-40B4-BE49-F238E27FC236}">
                <a16:creationId xmlns:a16="http://schemas.microsoft.com/office/drawing/2014/main" id="{3629EE09-7A41-60CD-5525-311B7EEAEC3A}"/>
              </a:ext>
            </a:extLst>
          </p:cNvPr>
          <p:cNvSpPr>
            <a:spLocks noGrp="1"/>
          </p:cNvSpPr>
          <p:nvPr>
            <p:ph type="dt" sz="half" idx="10"/>
          </p:nvPr>
        </p:nvSpPr>
        <p:spPr/>
        <p:txBody>
          <a:bodyPr/>
          <a:lstStyle/>
          <a:p>
            <a:fld id="{A175DE1C-AB56-7749-87FF-E226B65E2AD9}" type="datetime1">
              <a:rPr lang="sv-SE" smtClean="0"/>
              <a:t>2025-11-18</a:t>
            </a:fld>
            <a:endParaRPr lang="en-SE"/>
          </a:p>
        </p:txBody>
      </p:sp>
      <p:sp>
        <p:nvSpPr>
          <p:cNvPr id="8" name="Platshållare för sidfot 7">
            <a:extLst>
              <a:ext uri="{FF2B5EF4-FFF2-40B4-BE49-F238E27FC236}">
                <a16:creationId xmlns:a16="http://schemas.microsoft.com/office/drawing/2014/main" id="{574C1DE8-8ADB-6DC5-CF89-437BE0E9E0AE}"/>
              </a:ext>
            </a:extLst>
          </p:cNvPr>
          <p:cNvSpPr>
            <a:spLocks noGrp="1"/>
          </p:cNvSpPr>
          <p:nvPr>
            <p:ph type="ftr" sz="quarter" idx="11"/>
          </p:nvPr>
        </p:nvSpPr>
        <p:spPr/>
        <p:txBody>
          <a:bodyPr/>
          <a:lstStyle/>
          <a:p>
            <a:r>
              <a:rPr lang="en-GB"/>
              <a:t>JB 2025, Karolinska institutet November 14, 2025</a:t>
            </a:r>
            <a:endParaRPr lang="en-SE"/>
          </a:p>
        </p:txBody>
      </p:sp>
      <p:sp>
        <p:nvSpPr>
          <p:cNvPr id="9" name="Platshållare för bildnummer 8">
            <a:extLst>
              <a:ext uri="{FF2B5EF4-FFF2-40B4-BE49-F238E27FC236}">
                <a16:creationId xmlns:a16="http://schemas.microsoft.com/office/drawing/2014/main" id="{E1A7ADA2-455F-9806-A9E2-D8622029CE5E}"/>
              </a:ext>
            </a:extLst>
          </p:cNvPr>
          <p:cNvSpPr>
            <a:spLocks noGrp="1"/>
          </p:cNvSpPr>
          <p:nvPr>
            <p:ph type="sldNum" sz="quarter" idx="12"/>
          </p:nvPr>
        </p:nvSpPr>
        <p:spPr/>
        <p:txBody>
          <a:bodyPr/>
          <a:lstStyle/>
          <a:p>
            <a:fld id="{91D7B7B6-8271-4F61-8567-2A63A459EBB2}" type="slidenum">
              <a:rPr lang="en-SE" smtClean="0"/>
              <a:t>‹#›</a:t>
            </a:fld>
            <a:endParaRPr lang="en-SE"/>
          </a:p>
        </p:txBody>
      </p:sp>
    </p:spTree>
    <p:extLst>
      <p:ext uri="{BB962C8B-B14F-4D97-AF65-F5344CB8AC3E}">
        <p14:creationId xmlns:p14="http://schemas.microsoft.com/office/powerpoint/2010/main" val="3331412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201784-0D83-7CB0-B873-A3DA99183495}"/>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datum 2">
            <a:extLst>
              <a:ext uri="{FF2B5EF4-FFF2-40B4-BE49-F238E27FC236}">
                <a16:creationId xmlns:a16="http://schemas.microsoft.com/office/drawing/2014/main" id="{151FCE54-4CF5-B79A-2FB1-3C2FA81D6747}"/>
              </a:ext>
            </a:extLst>
          </p:cNvPr>
          <p:cNvSpPr>
            <a:spLocks noGrp="1"/>
          </p:cNvSpPr>
          <p:nvPr>
            <p:ph type="dt" sz="half" idx="10"/>
          </p:nvPr>
        </p:nvSpPr>
        <p:spPr/>
        <p:txBody>
          <a:bodyPr/>
          <a:lstStyle/>
          <a:p>
            <a:fld id="{9705D4FB-3A80-B14D-843D-16AAD58C6BA2}" type="datetime1">
              <a:rPr lang="sv-SE" smtClean="0"/>
              <a:t>2025-11-18</a:t>
            </a:fld>
            <a:endParaRPr lang="en-SE"/>
          </a:p>
        </p:txBody>
      </p:sp>
      <p:sp>
        <p:nvSpPr>
          <p:cNvPr id="4" name="Platshållare för sidfot 3">
            <a:extLst>
              <a:ext uri="{FF2B5EF4-FFF2-40B4-BE49-F238E27FC236}">
                <a16:creationId xmlns:a16="http://schemas.microsoft.com/office/drawing/2014/main" id="{B461F486-D1D5-733F-CCCD-422571441092}"/>
              </a:ext>
            </a:extLst>
          </p:cNvPr>
          <p:cNvSpPr>
            <a:spLocks noGrp="1"/>
          </p:cNvSpPr>
          <p:nvPr>
            <p:ph type="ftr" sz="quarter" idx="11"/>
          </p:nvPr>
        </p:nvSpPr>
        <p:spPr/>
        <p:txBody>
          <a:bodyPr/>
          <a:lstStyle/>
          <a:p>
            <a:r>
              <a:rPr lang="en-GB"/>
              <a:t>JB 2025, Karolinska institutet November 14, 2025</a:t>
            </a:r>
            <a:endParaRPr lang="en-SE"/>
          </a:p>
        </p:txBody>
      </p:sp>
      <p:sp>
        <p:nvSpPr>
          <p:cNvPr id="5" name="Platshållare för bildnummer 4">
            <a:extLst>
              <a:ext uri="{FF2B5EF4-FFF2-40B4-BE49-F238E27FC236}">
                <a16:creationId xmlns:a16="http://schemas.microsoft.com/office/drawing/2014/main" id="{151CC417-7963-8869-D5B4-03689E2FE476}"/>
              </a:ext>
            </a:extLst>
          </p:cNvPr>
          <p:cNvSpPr>
            <a:spLocks noGrp="1"/>
          </p:cNvSpPr>
          <p:nvPr>
            <p:ph type="sldNum" sz="quarter" idx="12"/>
          </p:nvPr>
        </p:nvSpPr>
        <p:spPr/>
        <p:txBody>
          <a:bodyPr/>
          <a:lstStyle/>
          <a:p>
            <a:fld id="{91D7B7B6-8271-4F61-8567-2A63A459EBB2}" type="slidenum">
              <a:rPr lang="en-SE" smtClean="0"/>
              <a:t>‹#›</a:t>
            </a:fld>
            <a:endParaRPr lang="en-SE"/>
          </a:p>
        </p:txBody>
      </p:sp>
    </p:spTree>
    <p:extLst>
      <p:ext uri="{BB962C8B-B14F-4D97-AF65-F5344CB8AC3E}">
        <p14:creationId xmlns:p14="http://schemas.microsoft.com/office/powerpoint/2010/main" val="3414829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5F1EBE4-19DD-4886-DCFD-51300DF6A081}"/>
              </a:ext>
            </a:extLst>
          </p:cNvPr>
          <p:cNvSpPr>
            <a:spLocks noGrp="1"/>
          </p:cNvSpPr>
          <p:nvPr>
            <p:ph type="dt" sz="half" idx="10"/>
          </p:nvPr>
        </p:nvSpPr>
        <p:spPr/>
        <p:txBody>
          <a:bodyPr/>
          <a:lstStyle/>
          <a:p>
            <a:fld id="{7CF2AA49-1742-2849-B9CB-458BD07B9286}" type="datetime1">
              <a:rPr lang="sv-SE" smtClean="0"/>
              <a:t>2025-11-18</a:t>
            </a:fld>
            <a:endParaRPr lang="en-SE"/>
          </a:p>
        </p:txBody>
      </p:sp>
      <p:sp>
        <p:nvSpPr>
          <p:cNvPr id="3" name="Platshållare för sidfot 2">
            <a:extLst>
              <a:ext uri="{FF2B5EF4-FFF2-40B4-BE49-F238E27FC236}">
                <a16:creationId xmlns:a16="http://schemas.microsoft.com/office/drawing/2014/main" id="{5E6E0A4C-79A0-2722-80F0-5183FC9BEAC3}"/>
              </a:ext>
            </a:extLst>
          </p:cNvPr>
          <p:cNvSpPr>
            <a:spLocks noGrp="1"/>
          </p:cNvSpPr>
          <p:nvPr>
            <p:ph type="ftr" sz="quarter" idx="11"/>
          </p:nvPr>
        </p:nvSpPr>
        <p:spPr/>
        <p:txBody>
          <a:bodyPr/>
          <a:lstStyle/>
          <a:p>
            <a:r>
              <a:rPr lang="en-GB"/>
              <a:t>JB 2025, Karolinska institutet November 14, 2025</a:t>
            </a:r>
            <a:endParaRPr lang="en-SE"/>
          </a:p>
        </p:txBody>
      </p:sp>
      <p:sp>
        <p:nvSpPr>
          <p:cNvPr id="4" name="Platshållare för bildnummer 3">
            <a:extLst>
              <a:ext uri="{FF2B5EF4-FFF2-40B4-BE49-F238E27FC236}">
                <a16:creationId xmlns:a16="http://schemas.microsoft.com/office/drawing/2014/main" id="{0FDB335E-55E6-C912-73C4-03A8632808AA}"/>
              </a:ext>
            </a:extLst>
          </p:cNvPr>
          <p:cNvSpPr>
            <a:spLocks noGrp="1"/>
          </p:cNvSpPr>
          <p:nvPr>
            <p:ph type="sldNum" sz="quarter" idx="12"/>
          </p:nvPr>
        </p:nvSpPr>
        <p:spPr/>
        <p:txBody>
          <a:bodyPr/>
          <a:lstStyle/>
          <a:p>
            <a:fld id="{91D7B7B6-8271-4F61-8567-2A63A459EBB2}" type="slidenum">
              <a:rPr lang="en-SE" smtClean="0"/>
              <a:t>‹#›</a:t>
            </a:fld>
            <a:endParaRPr lang="en-SE"/>
          </a:p>
        </p:txBody>
      </p:sp>
    </p:spTree>
    <p:extLst>
      <p:ext uri="{BB962C8B-B14F-4D97-AF65-F5344CB8AC3E}">
        <p14:creationId xmlns:p14="http://schemas.microsoft.com/office/powerpoint/2010/main" val="2806339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D17E92-07AB-6D05-D3B6-6E093124282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9460E48C-9ED1-64DD-1E0A-0D126A7F0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text 3">
            <a:extLst>
              <a:ext uri="{FF2B5EF4-FFF2-40B4-BE49-F238E27FC236}">
                <a16:creationId xmlns:a16="http://schemas.microsoft.com/office/drawing/2014/main" id="{9553EAA3-969D-515E-901A-F3A99127A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A3B6CE5-4349-BEF8-F5B8-3AE106301CB0}"/>
              </a:ext>
            </a:extLst>
          </p:cNvPr>
          <p:cNvSpPr>
            <a:spLocks noGrp="1"/>
          </p:cNvSpPr>
          <p:nvPr>
            <p:ph type="dt" sz="half" idx="10"/>
          </p:nvPr>
        </p:nvSpPr>
        <p:spPr/>
        <p:txBody>
          <a:bodyPr/>
          <a:lstStyle/>
          <a:p>
            <a:fld id="{326CEF44-217F-4344-9062-15E5EF3C7BBC}" type="datetime1">
              <a:rPr lang="sv-SE" smtClean="0"/>
              <a:t>2025-11-18</a:t>
            </a:fld>
            <a:endParaRPr lang="en-SE"/>
          </a:p>
        </p:txBody>
      </p:sp>
      <p:sp>
        <p:nvSpPr>
          <p:cNvPr id="6" name="Platshållare för sidfot 5">
            <a:extLst>
              <a:ext uri="{FF2B5EF4-FFF2-40B4-BE49-F238E27FC236}">
                <a16:creationId xmlns:a16="http://schemas.microsoft.com/office/drawing/2014/main" id="{892DBC0B-026F-5340-E892-226DA93BC25E}"/>
              </a:ext>
            </a:extLst>
          </p:cNvPr>
          <p:cNvSpPr>
            <a:spLocks noGrp="1"/>
          </p:cNvSpPr>
          <p:nvPr>
            <p:ph type="ftr" sz="quarter" idx="11"/>
          </p:nvPr>
        </p:nvSpPr>
        <p:spPr/>
        <p:txBody>
          <a:bodyPr/>
          <a:lstStyle/>
          <a:p>
            <a:r>
              <a:rPr lang="en-GB"/>
              <a:t>JB 2025, Karolinska institutet November 14, 2025</a:t>
            </a:r>
            <a:endParaRPr lang="en-SE"/>
          </a:p>
        </p:txBody>
      </p:sp>
      <p:sp>
        <p:nvSpPr>
          <p:cNvPr id="7" name="Platshållare för bildnummer 6">
            <a:extLst>
              <a:ext uri="{FF2B5EF4-FFF2-40B4-BE49-F238E27FC236}">
                <a16:creationId xmlns:a16="http://schemas.microsoft.com/office/drawing/2014/main" id="{08B5C7F8-4F85-BF8E-BFED-C3B7F63382BA}"/>
              </a:ext>
            </a:extLst>
          </p:cNvPr>
          <p:cNvSpPr>
            <a:spLocks noGrp="1"/>
          </p:cNvSpPr>
          <p:nvPr>
            <p:ph type="sldNum" sz="quarter" idx="12"/>
          </p:nvPr>
        </p:nvSpPr>
        <p:spPr/>
        <p:txBody>
          <a:bodyPr/>
          <a:lstStyle/>
          <a:p>
            <a:fld id="{91D7B7B6-8271-4F61-8567-2A63A459EBB2}" type="slidenum">
              <a:rPr lang="en-SE" smtClean="0"/>
              <a:t>‹#›</a:t>
            </a:fld>
            <a:endParaRPr lang="en-SE"/>
          </a:p>
        </p:txBody>
      </p:sp>
    </p:spTree>
    <p:extLst>
      <p:ext uri="{BB962C8B-B14F-4D97-AF65-F5344CB8AC3E}">
        <p14:creationId xmlns:p14="http://schemas.microsoft.com/office/powerpoint/2010/main" val="3966280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2EA75D-BCF0-AEFC-FBDB-8AB19D5C3F9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SE"/>
          </a:p>
        </p:txBody>
      </p:sp>
      <p:sp>
        <p:nvSpPr>
          <p:cNvPr id="3" name="Platshållare för bild 2">
            <a:extLst>
              <a:ext uri="{FF2B5EF4-FFF2-40B4-BE49-F238E27FC236}">
                <a16:creationId xmlns:a16="http://schemas.microsoft.com/office/drawing/2014/main" id="{5D294396-6796-2C54-BA55-6A53F6AC0B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Platshållare för text 3">
            <a:extLst>
              <a:ext uri="{FF2B5EF4-FFF2-40B4-BE49-F238E27FC236}">
                <a16:creationId xmlns:a16="http://schemas.microsoft.com/office/drawing/2014/main" id="{DAFDB27E-4E13-2008-9055-1B23AD5BC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6B61765-7494-43F7-E950-12D5C813CDA7}"/>
              </a:ext>
            </a:extLst>
          </p:cNvPr>
          <p:cNvSpPr>
            <a:spLocks noGrp="1"/>
          </p:cNvSpPr>
          <p:nvPr>
            <p:ph type="dt" sz="half" idx="10"/>
          </p:nvPr>
        </p:nvSpPr>
        <p:spPr/>
        <p:txBody>
          <a:bodyPr/>
          <a:lstStyle/>
          <a:p>
            <a:fld id="{F6B3CB1F-5196-6F4F-80F8-19BF9FFCFA10}" type="datetime1">
              <a:rPr lang="sv-SE" smtClean="0"/>
              <a:t>2025-11-18</a:t>
            </a:fld>
            <a:endParaRPr lang="en-SE"/>
          </a:p>
        </p:txBody>
      </p:sp>
      <p:sp>
        <p:nvSpPr>
          <p:cNvPr id="6" name="Platshållare för sidfot 5">
            <a:extLst>
              <a:ext uri="{FF2B5EF4-FFF2-40B4-BE49-F238E27FC236}">
                <a16:creationId xmlns:a16="http://schemas.microsoft.com/office/drawing/2014/main" id="{6D72354C-C3AB-7CB9-A4DA-32E2747FA8C0}"/>
              </a:ext>
            </a:extLst>
          </p:cNvPr>
          <p:cNvSpPr>
            <a:spLocks noGrp="1"/>
          </p:cNvSpPr>
          <p:nvPr>
            <p:ph type="ftr" sz="quarter" idx="11"/>
          </p:nvPr>
        </p:nvSpPr>
        <p:spPr/>
        <p:txBody>
          <a:bodyPr/>
          <a:lstStyle/>
          <a:p>
            <a:r>
              <a:rPr lang="en-GB"/>
              <a:t>JB 2025, Karolinska institutet November 14, 2025</a:t>
            </a:r>
            <a:endParaRPr lang="en-SE"/>
          </a:p>
        </p:txBody>
      </p:sp>
      <p:sp>
        <p:nvSpPr>
          <p:cNvPr id="7" name="Platshållare för bildnummer 6">
            <a:extLst>
              <a:ext uri="{FF2B5EF4-FFF2-40B4-BE49-F238E27FC236}">
                <a16:creationId xmlns:a16="http://schemas.microsoft.com/office/drawing/2014/main" id="{24177B42-F2FA-A96D-4766-497AD2D13185}"/>
              </a:ext>
            </a:extLst>
          </p:cNvPr>
          <p:cNvSpPr>
            <a:spLocks noGrp="1"/>
          </p:cNvSpPr>
          <p:nvPr>
            <p:ph type="sldNum" sz="quarter" idx="12"/>
          </p:nvPr>
        </p:nvSpPr>
        <p:spPr/>
        <p:txBody>
          <a:bodyPr/>
          <a:lstStyle/>
          <a:p>
            <a:fld id="{91D7B7B6-8271-4F61-8567-2A63A459EBB2}" type="slidenum">
              <a:rPr lang="en-SE" smtClean="0"/>
              <a:t>‹#›</a:t>
            </a:fld>
            <a:endParaRPr lang="en-SE"/>
          </a:p>
        </p:txBody>
      </p:sp>
    </p:spTree>
    <p:extLst>
      <p:ext uri="{BB962C8B-B14F-4D97-AF65-F5344CB8AC3E}">
        <p14:creationId xmlns:p14="http://schemas.microsoft.com/office/powerpoint/2010/main" val="183802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5392ADD-5ECD-60D5-F2C4-CAF4AE3256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SE"/>
          </a:p>
        </p:txBody>
      </p:sp>
      <p:sp>
        <p:nvSpPr>
          <p:cNvPr id="3" name="Platshållare för text 2">
            <a:extLst>
              <a:ext uri="{FF2B5EF4-FFF2-40B4-BE49-F238E27FC236}">
                <a16:creationId xmlns:a16="http://schemas.microsoft.com/office/drawing/2014/main" id="{82BE931F-5D90-8EC2-FC17-3D16BF2126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04A1A667-C6FA-38EB-2285-2081F92777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E6F0CE-63F3-DF4A-85ED-4F1E9AD9924F}" type="datetime1">
              <a:rPr lang="sv-SE" smtClean="0"/>
              <a:t>2025-11-18</a:t>
            </a:fld>
            <a:endParaRPr lang="en-SE"/>
          </a:p>
        </p:txBody>
      </p:sp>
      <p:sp>
        <p:nvSpPr>
          <p:cNvPr id="5" name="Platshållare för sidfot 4">
            <a:extLst>
              <a:ext uri="{FF2B5EF4-FFF2-40B4-BE49-F238E27FC236}">
                <a16:creationId xmlns:a16="http://schemas.microsoft.com/office/drawing/2014/main" id="{E1C055EB-90C6-3742-AC33-C1CACB1C02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JB 2025, Karolinska institutet November 14, 2025</a:t>
            </a:r>
            <a:endParaRPr lang="en-SE"/>
          </a:p>
        </p:txBody>
      </p:sp>
      <p:sp>
        <p:nvSpPr>
          <p:cNvPr id="6" name="Platshållare för bildnummer 5">
            <a:extLst>
              <a:ext uri="{FF2B5EF4-FFF2-40B4-BE49-F238E27FC236}">
                <a16:creationId xmlns:a16="http://schemas.microsoft.com/office/drawing/2014/main" id="{940F49B7-37CE-D6DE-CB54-F33C8790D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D7B7B6-8271-4F61-8567-2A63A459EBB2}" type="slidenum">
              <a:rPr lang="en-SE" smtClean="0"/>
              <a:t>‹#›</a:t>
            </a:fld>
            <a:endParaRPr lang="en-SE"/>
          </a:p>
        </p:txBody>
      </p:sp>
      <p:sp>
        <p:nvSpPr>
          <p:cNvPr id="8" name="TextBox 7">
            <a:extLst>
              <a:ext uri="{FF2B5EF4-FFF2-40B4-BE49-F238E27FC236}">
                <a16:creationId xmlns:a16="http://schemas.microsoft.com/office/drawing/2014/main" id="{008AF94C-CAB9-8A87-01EA-F047E10B076F}"/>
              </a:ext>
            </a:extLst>
          </p:cNvPr>
          <p:cNvSpPr txBox="1"/>
          <p:nvPr userDrawn="1">
            <p:extLst>
              <p:ext uri="{1162E1C5-73C7-4A58-AE30-91384D911F3F}">
                <p184:classification xmlns:p184="http://schemas.microsoft.com/office/powerpoint/2018/4/main" val="ftr"/>
              </p:ext>
            </p:extLst>
          </p:nvPr>
        </p:nvSpPr>
        <p:spPr>
          <a:xfrm>
            <a:off x="4410075" y="6687820"/>
            <a:ext cx="3435350" cy="106680"/>
          </a:xfrm>
          <a:prstGeom prst="rect">
            <a:avLst/>
          </a:prstGeom>
        </p:spPr>
        <p:txBody>
          <a:bodyPr horzOverflow="overflow" lIns="0" tIns="0" rIns="0" bIns="0">
            <a:spAutoFit/>
          </a:bodyPr>
          <a:lstStyle/>
          <a:p>
            <a:pPr algn="l"/>
            <a:r>
              <a:rPr lang="en-GB" sz="700">
                <a:solidFill>
                  <a:srgbClr val="737373">
                    <a:alpha val="50000"/>
                  </a:srgbClr>
                </a:solidFill>
                <a:latin typeface="Verdana" panose="020B0604030504040204" pitchFamily="34" charset="0"/>
                <a:ea typeface="Verdana" panose="020B0604030504040204" pitchFamily="34" charset="0"/>
              </a:rPr>
              <a:t>Classified as internal/staff &amp; contractors by the European Medicines Agency </a:t>
            </a:r>
          </a:p>
        </p:txBody>
      </p:sp>
    </p:spTree>
    <p:extLst>
      <p:ext uri="{BB962C8B-B14F-4D97-AF65-F5344CB8AC3E}">
        <p14:creationId xmlns:p14="http://schemas.microsoft.com/office/powerpoint/2010/main" val="3098645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tiff"/><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Object 2"/>
          <p:cNvPicPr>
            <a:picLocks noChangeAspect="1" noChangeArrowheads="1"/>
          </p:cNvPicPr>
          <p:nvPr/>
        </p:nvPicPr>
        <p:blipFill>
          <a:blip r:embed="rId3" cstate="print"/>
          <a:srcRect/>
          <a:stretch>
            <a:fillRect/>
          </a:stretch>
        </p:blipFill>
        <p:spPr bwMode="auto">
          <a:xfrm>
            <a:off x="0" y="-136525"/>
            <a:ext cx="12191999" cy="6858000"/>
          </a:xfrm>
          <a:prstGeom prst="rect">
            <a:avLst/>
          </a:prstGeom>
          <a:noFill/>
          <a:ln w="9525">
            <a:noFill/>
            <a:miter lim="800000"/>
            <a:headEnd/>
            <a:tailEnd/>
          </a:ln>
        </p:spPr>
      </p:pic>
      <p:pic>
        <p:nvPicPr>
          <p:cNvPr id="2054" name="Picture 15"/>
          <p:cNvPicPr>
            <a:picLocks noChangeAspect="1" noChangeArrowheads="1"/>
          </p:cNvPicPr>
          <p:nvPr/>
        </p:nvPicPr>
        <p:blipFill>
          <a:blip r:embed="rId4" cstate="print"/>
          <a:srcRect/>
          <a:stretch>
            <a:fillRect/>
          </a:stretch>
        </p:blipFill>
        <p:spPr bwMode="auto">
          <a:xfrm>
            <a:off x="0" y="-32140"/>
            <a:ext cx="1079697" cy="1086240"/>
          </a:xfrm>
          <a:prstGeom prst="rect">
            <a:avLst/>
          </a:prstGeom>
          <a:noFill/>
          <a:ln w="9525">
            <a:noFill/>
            <a:miter lim="800000"/>
            <a:headEnd/>
            <a:tailEnd/>
          </a:ln>
        </p:spPr>
      </p:pic>
      <p:sp>
        <p:nvSpPr>
          <p:cNvPr id="2" name="TextBox 1"/>
          <p:cNvSpPr txBox="1"/>
          <p:nvPr/>
        </p:nvSpPr>
        <p:spPr>
          <a:xfrm>
            <a:off x="5724416" y="-40368"/>
            <a:ext cx="5664019" cy="1495794"/>
          </a:xfrm>
          <a:prstGeom prst="rect">
            <a:avLst/>
          </a:prstGeom>
          <a:noFill/>
        </p:spPr>
        <p:txBody>
          <a:bodyPr wrap="square">
            <a:spAutoFit/>
          </a:bodyPr>
          <a:lstStyle/>
          <a:p>
            <a:pPr>
              <a:lnSpc>
                <a:spcPct val="80000"/>
              </a:lnSpc>
              <a:spcBef>
                <a:spcPct val="20000"/>
              </a:spcBef>
            </a:pPr>
            <a:r>
              <a:rPr lang="en-GB" sz="12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Jonas Bergh M.D., Ph.D., FRCP  (London, UK)</a:t>
            </a:r>
          </a:p>
          <a:p>
            <a:pPr>
              <a:lnSpc>
                <a:spcPct val="80000"/>
              </a:lnSpc>
              <a:spcBef>
                <a:spcPct val="20000"/>
              </a:spcBef>
            </a:pPr>
            <a:r>
              <a:rPr lang="en-GB" sz="12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Professor of Oncology, Karolinska </a:t>
            </a:r>
            <a:r>
              <a:rPr lang="en-GB" sz="1200" b="1"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Institutet</a:t>
            </a:r>
            <a:r>
              <a:rPr lang="en-GB" sz="12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Co-Chair EBCTCG, </a:t>
            </a:r>
          </a:p>
          <a:p>
            <a:pPr>
              <a:lnSpc>
                <a:spcPct val="80000"/>
              </a:lnSpc>
              <a:spcBef>
                <a:spcPct val="20000"/>
              </a:spcBef>
            </a:pPr>
            <a:r>
              <a:rPr lang="en-GB" sz="12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Visiting Professor, Oxford University,</a:t>
            </a:r>
            <a:r>
              <a:rPr lang="en-SE" sz="1200" b="1" dirty="0">
                <a:solidFill>
                  <a:srgbClr val="002060"/>
                </a:solidFill>
                <a:latin typeface="Times New Roman" panose="02020603050405020304" pitchFamily="18" charset="0"/>
                <a:cs typeface="Times New Roman" panose="02020603050405020304" pitchFamily="18" charset="0"/>
              </a:rPr>
              <a:t>Cancer Research Karolinska Institutet and Karolinska Comprehensive Cancer Center (KCCC)</a:t>
            </a:r>
          </a:p>
          <a:p>
            <a:r>
              <a:rPr lang="en-SE" sz="1200" b="1" dirty="0">
                <a:solidFill>
                  <a:srgbClr val="002060"/>
                </a:solidFill>
                <a:latin typeface="Times New Roman" panose="02020603050405020304" pitchFamily="18" charset="0"/>
                <a:cs typeface="Times New Roman" panose="02020603050405020304" pitchFamily="18" charset="0"/>
              </a:rPr>
              <a:t>Senior Consultant in Oncology, Breast Cancer </a:t>
            </a:r>
            <a:r>
              <a:rPr lang="en-SE" sz="1200" b="1" dirty="0" err="1">
                <a:solidFill>
                  <a:srgbClr val="002060"/>
                </a:solidFill>
                <a:latin typeface="Times New Roman" panose="02020603050405020304" pitchFamily="18" charset="0"/>
                <a:cs typeface="Times New Roman" panose="02020603050405020304" pitchFamily="18" charset="0"/>
              </a:rPr>
              <a:t>Center</a:t>
            </a:r>
            <a:r>
              <a:rPr lang="en-SE" sz="1200" b="1" dirty="0">
                <a:solidFill>
                  <a:srgbClr val="002060"/>
                </a:solidFill>
                <a:latin typeface="Times New Roman" panose="02020603050405020304" pitchFamily="18" charset="0"/>
                <a:cs typeface="Times New Roman" panose="02020603050405020304" pitchFamily="18" charset="0"/>
              </a:rPr>
              <a:t>, KCCC</a:t>
            </a:r>
          </a:p>
          <a:p>
            <a:r>
              <a:rPr lang="en-SE" sz="1200" b="1" dirty="0">
                <a:solidFill>
                  <a:srgbClr val="002060"/>
                </a:solidFill>
                <a:latin typeface="Times New Roman" panose="02020603050405020304" pitchFamily="18" charset="0"/>
                <a:cs typeface="Times New Roman" panose="02020603050405020304" pitchFamily="18" charset="0"/>
              </a:rPr>
              <a:t>Board Member Karolinska CCC, Stockholm/Solna, Sweden</a:t>
            </a:r>
          </a:p>
          <a:p>
            <a:r>
              <a:rPr lang="en-SE" sz="1200" b="1" dirty="0">
                <a:solidFill>
                  <a:srgbClr val="002060"/>
                </a:solidFill>
                <a:latin typeface="Times New Roman" panose="02020603050405020304" pitchFamily="18" charset="0"/>
                <a:cs typeface="Times New Roman" panose="02020603050405020304" pitchFamily="18" charset="0"/>
              </a:rPr>
              <a:t>Visiting address: </a:t>
            </a:r>
            <a:r>
              <a:rPr lang="en-SE" sz="1200" b="1" dirty="0" err="1">
                <a:solidFill>
                  <a:srgbClr val="002060"/>
                </a:solidFill>
                <a:latin typeface="Times New Roman" panose="02020603050405020304" pitchFamily="18" charset="0"/>
                <a:cs typeface="Times New Roman" panose="02020603050405020304" pitchFamily="18" charset="0"/>
              </a:rPr>
              <a:t>Bioclinicum</a:t>
            </a:r>
            <a:r>
              <a:rPr lang="en-SE" sz="1200" b="1" dirty="0">
                <a:solidFill>
                  <a:srgbClr val="002060"/>
                </a:solidFill>
                <a:latin typeface="Times New Roman" panose="02020603050405020304" pitchFamily="18" charset="0"/>
                <a:cs typeface="Times New Roman" panose="02020603050405020304" pitchFamily="18" charset="0"/>
              </a:rPr>
              <a:t>, J 5:30,  </a:t>
            </a:r>
            <a:r>
              <a:rPr lang="en-SE" sz="1200" b="1" dirty="0" err="1">
                <a:solidFill>
                  <a:srgbClr val="002060"/>
                </a:solidFill>
                <a:latin typeface="Times New Roman" panose="02020603050405020304" pitchFamily="18" charset="0"/>
                <a:cs typeface="Times New Roman" panose="02020603050405020304" pitchFamily="18" charset="0"/>
              </a:rPr>
              <a:t>Visionsgatan</a:t>
            </a:r>
            <a:r>
              <a:rPr lang="en-SE" sz="1200" b="1" dirty="0">
                <a:solidFill>
                  <a:srgbClr val="002060"/>
                </a:solidFill>
                <a:latin typeface="Times New Roman" panose="02020603050405020304" pitchFamily="18" charset="0"/>
                <a:cs typeface="Times New Roman" panose="02020603050405020304" pitchFamily="18" charset="0"/>
              </a:rPr>
              <a:t> 4,</a:t>
            </a:r>
          </a:p>
          <a:p>
            <a:r>
              <a:rPr lang="en-SE" sz="1200" b="1" dirty="0">
                <a:solidFill>
                  <a:srgbClr val="002060"/>
                </a:solidFill>
                <a:latin typeface="Times New Roman" panose="02020603050405020304" pitchFamily="18" charset="0"/>
                <a:cs typeface="Times New Roman" panose="02020603050405020304" pitchFamily="18" charset="0"/>
              </a:rPr>
              <a:t>    </a:t>
            </a:r>
            <a:r>
              <a:rPr lang="en-SE" sz="1200" b="1" dirty="0">
                <a:solidFill>
                  <a:srgbClr val="002060"/>
                </a:solidFill>
              </a:rPr>
              <a:t>    </a:t>
            </a:r>
            <a:endParaRPr lang="en-GB" sz="1200" b="1" dirty="0">
              <a:solidFill>
                <a:srgbClr val="002060"/>
              </a:solidFill>
              <a:effectLst>
                <a:outerShdw blurRad="38100" dist="38100" dir="2700000" algn="tl">
                  <a:srgbClr val="C0C0C0"/>
                </a:outerShdw>
              </a:effectLst>
              <a:latin typeface="Times New Roman" pitchFamily="18" charset="0"/>
            </a:endParaRPr>
          </a:p>
        </p:txBody>
      </p:sp>
      <p:sp>
        <p:nvSpPr>
          <p:cNvPr id="2056" name="Footer Placeholder 2"/>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z="1400">
                <a:solidFill>
                  <a:schemeClr val="tx1"/>
                </a:solidFill>
                <a:latin typeface="Times New Roman" pitchFamily="18" charset="0"/>
                <a:ea typeface="ＭＳ Ｐゴシック" charset="-128"/>
              </a:rPr>
              <a:t>JB 2025, Karolinska institutet November 14, 2025</a:t>
            </a:r>
          </a:p>
        </p:txBody>
      </p:sp>
      <p:sp>
        <p:nvSpPr>
          <p:cNvPr id="2058" name="TextBox 2"/>
          <p:cNvSpPr txBox="1">
            <a:spLocks noChangeArrowheads="1"/>
          </p:cNvSpPr>
          <p:nvPr/>
        </p:nvSpPr>
        <p:spPr bwMode="auto">
          <a:xfrm>
            <a:off x="1524000" y="4319588"/>
            <a:ext cx="9144000" cy="584200"/>
          </a:xfrm>
          <a:prstGeom prst="rect">
            <a:avLst/>
          </a:prstGeom>
          <a:noFill/>
          <a:ln w="9525">
            <a:noFill/>
            <a:miter lim="800000"/>
            <a:headEnd/>
            <a:tailEnd/>
          </a:ln>
        </p:spPr>
        <p:txBody>
          <a:bodyPr>
            <a:spAutoFit/>
          </a:bodyPr>
          <a:lstStyle/>
          <a:p>
            <a:pPr algn="ctr"/>
            <a:r>
              <a:rPr lang="en-GB" sz="3200">
                <a:latin typeface="Times" charset="0"/>
              </a:rPr>
              <a:t> </a:t>
            </a:r>
            <a:endParaRPr lang="en-GB" sz="2800" b="1">
              <a:solidFill>
                <a:srgbClr val="FFFF00"/>
              </a:solidFill>
              <a:latin typeface="Times" charset="0"/>
            </a:endParaRPr>
          </a:p>
        </p:txBody>
      </p:sp>
      <p:sp>
        <p:nvSpPr>
          <p:cNvPr id="2059" name="textruta 2"/>
          <p:cNvSpPr txBox="1">
            <a:spLocks noChangeArrowheads="1"/>
          </p:cNvSpPr>
          <p:nvPr/>
        </p:nvSpPr>
        <p:spPr bwMode="auto">
          <a:xfrm>
            <a:off x="1847528" y="3987061"/>
            <a:ext cx="8496944" cy="523220"/>
          </a:xfrm>
          <a:prstGeom prst="rect">
            <a:avLst/>
          </a:prstGeom>
          <a:noFill/>
          <a:ln w="9525">
            <a:noFill/>
            <a:miter lim="800000"/>
            <a:headEnd/>
            <a:tailEnd/>
          </a:ln>
        </p:spPr>
        <p:txBody>
          <a:bodyPr wrap="square">
            <a:spAutoFit/>
          </a:bodyPr>
          <a:lstStyle/>
          <a:p>
            <a:pPr algn="ctr"/>
            <a:endParaRPr lang="en-GB" sz="2800" b="1">
              <a:solidFill>
                <a:srgbClr val="FFFF00"/>
              </a:solidFill>
              <a:latin typeface="Times" charset="0"/>
            </a:endParaRPr>
          </a:p>
        </p:txBody>
      </p:sp>
      <p:sp>
        <p:nvSpPr>
          <p:cNvPr id="2060" name="TextBox 2"/>
          <p:cNvSpPr txBox="1">
            <a:spLocks noChangeArrowheads="1"/>
          </p:cNvSpPr>
          <p:nvPr/>
        </p:nvSpPr>
        <p:spPr bwMode="auto">
          <a:xfrm>
            <a:off x="3359697" y="3717032"/>
            <a:ext cx="5184775" cy="368300"/>
          </a:xfrm>
          <a:prstGeom prst="rect">
            <a:avLst/>
          </a:prstGeom>
          <a:noFill/>
          <a:ln w="9525">
            <a:noFill/>
            <a:miter lim="800000"/>
            <a:headEnd/>
            <a:tailEnd/>
          </a:ln>
        </p:spPr>
        <p:txBody>
          <a:bodyPr>
            <a:spAutoFit/>
          </a:bodyPr>
          <a:lstStyle/>
          <a:p>
            <a:endParaRPr lang="en-GB"/>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03" y="4577001"/>
            <a:ext cx="3026363" cy="224885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9969" y="4573615"/>
            <a:ext cx="3236358" cy="2289897"/>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6325" y="4573615"/>
            <a:ext cx="3298847" cy="2298078"/>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550420"/>
            <a:ext cx="2709683" cy="2307579"/>
          </a:xfrm>
          <a:prstGeom prst="rect">
            <a:avLst/>
          </a:prstGeom>
        </p:spPr>
      </p:pic>
      <p:pic>
        <p:nvPicPr>
          <p:cNvPr id="18" name="Bildobjekt 17" descr="Screen Shot 2017-02-01 at 08.39.42.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183058" y="0"/>
            <a:ext cx="1016000" cy="980181"/>
          </a:xfrm>
          <a:prstGeom prst="rect">
            <a:avLst/>
          </a:prstGeom>
        </p:spPr>
      </p:pic>
      <p:pic>
        <p:nvPicPr>
          <p:cNvPr id="21" name="Bildobjekt 9">
            <a:extLst>
              <a:ext uri="{FF2B5EF4-FFF2-40B4-BE49-F238E27FC236}">
                <a16:creationId xmlns:a16="http://schemas.microsoft.com/office/drawing/2014/main" id="{080C6F8C-6E99-5143-BA0B-23D783139F0B}"/>
              </a:ext>
            </a:extLst>
          </p:cNvPr>
          <p:cNvPicPr>
            <a:picLocks noChangeAspect="1"/>
          </p:cNvPicPr>
          <p:nvPr/>
        </p:nvPicPr>
        <p:blipFill>
          <a:blip r:embed="rId10"/>
          <a:stretch>
            <a:fillRect/>
          </a:stretch>
        </p:blipFill>
        <p:spPr>
          <a:xfrm>
            <a:off x="1047750" y="-32140"/>
            <a:ext cx="3357102" cy="1080639"/>
          </a:xfrm>
          <a:prstGeom prst="rect">
            <a:avLst/>
          </a:prstGeom>
        </p:spPr>
      </p:pic>
      <p:sp>
        <p:nvSpPr>
          <p:cNvPr id="7" name="Rectangle 1">
            <a:extLst>
              <a:ext uri="{FF2B5EF4-FFF2-40B4-BE49-F238E27FC236}">
                <a16:creationId xmlns:a16="http://schemas.microsoft.com/office/drawing/2014/main" id="{75048424-3EE5-4F3A-3731-5E0AB012698D}"/>
              </a:ext>
            </a:extLst>
          </p:cNvPr>
          <p:cNvSpPr>
            <a:spLocks noChangeArrowheads="1"/>
          </p:cNvSpPr>
          <p:nvPr/>
        </p:nvSpPr>
        <p:spPr bwMode="auto">
          <a:xfrm>
            <a:off x="1981201" y="3564024"/>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x-none" altLang="x-none" sz="900">
                <a:latin typeface="Arial" panose="020B0604020202020204" pitchFamily="34" charset="0"/>
              </a:rPr>
            </a:br>
            <a:endParaRPr lang="x-none" altLang="x-none">
              <a:latin typeface="Arial" panose="020B0604020202020204" pitchFamily="34" charset="0"/>
            </a:endParaRPr>
          </a:p>
        </p:txBody>
      </p:sp>
      <p:sp>
        <p:nvSpPr>
          <p:cNvPr id="11" name="TextBox 10">
            <a:extLst>
              <a:ext uri="{FF2B5EF4-FFF2-40B4-BE49-F238E27FC236}">
                <a16:creationId xmlns:a16="http://schemas.microsoft.com/office/drawing/2014/main" id="{24115DFC-B77E-3B8B-DC4F-8A8CF3C915E6}"/>
              </a:ext>
            </a:extLst>
          </p:cNvPr>
          <p:cNvSpPr txBox="1"/>
          <p:nvPr/>
        </p:nvSpPr>
        <p:spPr>
          <a:xfrm>
            <a:off x="26803" y="3448892"/>
            <a:ext cx="11955400" cy="1384995"/>
          </a:xfrm>
          <a:prstGeom prst="rect">
            <a:avLst/>
          </a:prstGeom>
          <a:noFill/>
        </p:spPr>
        <p:txBody>
          <a:bodyPr wrap="square" rtlCol="0">
            <a:spAutoFit/>
          </a:bodyPr>
          <a:lstStyle/>
          <a:p>
            <a:pPr algn="ctr"/>
            <a:endParaRPr lang="en-GB" sz="2800" b="1" dirty="0">
              <a:highlight>
                <a:srgbClr val="FFFF00"/>
              </a:highlight>
              <a:latin typeface="Segoe UI Black" panose="020B0A02040204020203" pitchFamily="34" charset="0"/>
              <a:ea typeface="Segoe UI Black" panose="020B0A02040204020203" pitchFamily="34" charset="0"/>
              <a:cs typeface="ADLaM Display" panose="020F0502020204030204" pitchFamily="2" charset="0"/>
            </a:endParaRPr>
          </a:p>
          <a:p>
            <a:pPr algn="ctr"/>
            <a:r>
              <a:rPr lang="en-GB" sz="2800" b="1" dirty="0">
                <a:highlight>
                  <a:srgbClr val="FFFF00"/>
                </a:highlight>
                <a:latin typeface="Segoe UI Black" panose="020B0A02040204020203" pitchFamily="34" charset="0"/>
                <a:ea typeface="Segoe UI Black" panose="020B0A02040204020203" pitchFamily="34" charset="0"/>
                <a:cs typeface="Segoe UI" panose="020B0502040204020203" pitchFamily="34" charset="0"/>
              </a:rPr>
              <a:t>Opportunities in sharing molecular clinical data </a:t>
            </a:r>
          </a:p>
          <a:p>
            <a:pPr algn="ctr"/>
            <a:r>
              <a:rPr lang="en-GB" sz="2800" b="1" dirty="0">
                <a:highlight>
                  <a:srgbClr val="FFFF00"/>
                </a:highlight>
                <a:latin typeface="Segoe UI Black" panose="020B0A02040204020203" pitchFamily="34" charset="0"/>
                <a:ea typeface="Segoe UI Black" panose="020B0A02040204020203" pitchFamily="34" charset="0"/>
                <a:cs typeface="ADLaM Display" panose="020F0502020204030204" pitchFamily="2" charset="0"/>
              </a:rPr>
              <a:t>EMA is to be congratulated for today´s meeting and  initiative</a:t>
            </a:r>
          </a:p>
        </p:txBody>
      </p:sp>
      <p:sp>
        <p:nvSpPr>
          <p:cNvPr id="4" name="Slide Number Placeholder 3">
            <a:extLst>
              <a:ext uri="{FF2B5EF4-FFF2-40B4-BE49-F238E27FC236}">
                <a16:creationId xmlns:a16="http://schemas.microsoft.com/office/drawing/2014/main" id="{E4E95C9B-1265-05A7-7365-36223DFDBD35}"/>
              </a:ext>
            </a:extLst>
          </p:cNvPr>
          <p:cNvSpPr>
            <a:spLocks noGrp="1"/>
          </p:cNvSpPr>
          <p:nvPr>
            <p:ph type="sldNum" sz="quarter" idx="12"/>
          </p:nvPr>
        </p:nvSpPr>
        <p:spPr/>
        <p:txBody>
          <a:bodyPr/>
          <a:lstStyle/>
          <a:p>
            <a:fld id="{91D7B7B6-8271-4F61-8567-2A63A459EBB2}" type="slidenum">
              <a:rPr lang="en-SE" smtClean="0"/>
              <a:t>1</a:t>
            </a:fld>
            <a:endParaRPr lang="en-SE"/>
          </a:p>
        </p:txBody>
      </p:sp>
    </p:spTree>
    <p:extLst>
      <p:ext uri="{BB962C8B-B14F-4D97-AF65-F5344CB8AC3E}">
        <p14:creationId xmlns:p14="http://schemas.microsoft.com/office/powerpoint/2010/main" val="415660110"/>
      </p:ext>
    </p:extLst>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3FDE3D-DBAC-8C23-0248-18E496C1F8A3}"/>
              </a:ext>
            </a:extLst>
          </p:cNvPr>
          <p:cNvPicPr>
            <a:picLocks noChangeAspect="1"/>
          </p:cNvPicPr>
          <p:nvPr/>
        </p:nvPicPr>
        <p:blipFill>
          <a:blip r:embed="rId2"/>
          <a:stretch>
            <a:fillRect/>
          </a:stretch>
        </p:blipFill>
        <p:spPr>
          <a:xfrm>
            <a:off x="573710" y="1581150"/>
            <a:ext cx="5020640" cy="3533179"/>
          </a:xfrm>
          <a:prstGeom prst="rect">
            <a:avLst/>
          </a:prstGeom>
        </p:spPr>
      </p:pic>
      <p:pic>
        <p:nvPicPr>
          <p:cNvPr id="7" name="Picture 6">
            <a:extLst>
              <a:ext uri="{FF2B5EF4-FFF2-40B4-BE49-F238E27FC236}">
                <a16:creationId xmlns:a16="http://schemas.microsoft.com/office/drawing/2014/main" id="{867AA35A-2450-76B9-4C01-98EF07164C80}"/>
              </a:ext>
            </a:extLst>
          </p:cNvPr>
          <p:cNvPicPr>
            <a:picLocks noChangeAspect="1"/>
          </p:cNvPicPr>
          <p:nvPr/>
        </p:nvPicPr>
        <p:blipFill>
          <a:blip r:embed="rId3"/>
          <a:stretch>
            <a:fillRect/>
          </a:stretch>
        </p:blipFill>
        <p:spPr>
          <a:xfrm>
            <a:off x="5972770" y="1492251"/>
            <a:ext cx="5578036" cy="3533178"/>
          </a:xfrm>
          <a:prstGeom prst="rect">
            <a:avLst/>
          </a:prstGeom>
        </p:spPr>
      </p:pic>
      <p:sp>
        <p:nvSpPr>
          <p:cNvPr id="8" name="TextBox 7">
            <a:extLst>
              <a:ext uri="{FF2B5EF4-FFF2-40B4-BE49-F238E27FC236}">
                <a16:creationId xmlns:a16="http://schemas.microsoft.com/office/drawing/2014/main" id="{D006BCBF-FDB3-2727-B79E-6E6D0F4CEDE8}"/>
              </a:ext>
            </a:extLst>
          </p:cNvPr>
          <p:cNvSpPr txBox="1"/>
          <p:nvPr/>
        </p:nvSpPr>
        <p:spPr>
          <a:xfrm>
            <a:off x="2196643" y="52357"/>
            <a:ext cx="7798738" cy="492443"/>
          </a:xfrm>
          <a:prstGeom prst="rect">
            <a:avLst/>
          </a:prstGeom>
          <a:noFill/>
        </p:spPr>
        <p:txBody>
          <a:bodyPr wrap="none" rtlCol="0">
            <a:spAutoFit/>
          </a:bodyPr>
          <a:lstStyle/>
          <a:p>
            <a:pPr algn="ctr"/>
            <a:r>
              <a:rPr lang="en-GB" sz="2600" b="1" dirty="0"/>
              <a:t>Publications (SBG2004-1 randomised phase II trial )</a:t>
            </a:r>
          </a:p>
        </p:txBody>
      </p:sp>
      <p:sp>
        <p:nvSpPr>
          <p:cNvPr id="2" name="Footer Placeholder 1">
            <a:extLst>
              <a:ext uri="{FF2B5EF4-FFF2-40B4-BE49-F238E27FC236}">
                <a16:creationId xmlns:a16="http://schemas.microsoft.com/office/drawing/2014/main" id="{D0B6504C-4B81-B338-7019-2B32317CF4E4}"/>
              </a:ext>
            </a:extLst>
          </p:cNvPr>
          <p:cNvSpPr>
            <a:spLocks noGrp="1"/>
          </p:cNvSpPr>
          <p:nvPr>
            <p:ph type="ftr" sz="quarter" idx="11"/>
          </p:nvPr>
        </p:nvSpPr>
        <p:spPr/>
        <p:txBody>
          <a:bodyPr/>
          <a:lstStyle/>
          <a:p>
            <a:r>
              <a:rPr lang="en-GB"/>
              <a:t>JB 2025, Karolinska institutet November 14, 2025</a:t>
            </a:r>
            <a:endParaRPr lang="en-SE"/>
          </a:p>
        </p:txBody>
      </p:sp>
      <p:sp>
        <p:nvSpPr>
          <p:cNvPr id="3" name="Slide Number Placeholder 2">
            <a:extLst>
              <a:ext uri="{FF2B5EF4-FFF2-40B4-BE49-F238E27FC236}">
                <a16:creationId xmlns:a16="http://schemas.microsoft.com/office/drawing/2014/main" id="{E3F8CE5D-AECC-53EA-F5A2-2AE1FFE07511}"/>
              </a:ext>
            </a:extLst>
          </p:cNvPr>
          <p:cNvSpPr>
            <a:spLocks noGrp="1"/>
          </p:cNvSpPr>
          <p:nvPr>
            <p:ph type="sldNum" sz="quarter" idx="12"/>
          </p:nvPr>
        </p:nvSpPr>
        <p:spPr/>
        <p:txBody>
          <a:bodyPr/>
          <a:lstStyle/>
          <a:p>
            <a:fld id="{91D7B7B6-8271-4F61-8567-2A63A459EBB2}" type="slidenum">
              <a:rPr lang="en-SE" smtClean="0"/>
              <a:t>10</a:t>
            </a:fld>
            <a:endParaRPr lang="en-SE"/>
          </a:p>
        </p:txBody>
      </p:sp>
    </p:spTree>
    <p:extLst>
      <p:ext uri="{BB962C8B-B14F-4D97-AF65-F5344CB8AC3E}">
        <p14:creationId xmlns:p14="http://schemas.microsoft.com/office/powerpoint/2010/main" val="1553667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DF6C54-D106-C086-8D6E-868CC728CD7C}"/>
              </a:ext>
            </a:extLst>
          </p:cNvPr>
          <p:cNvPicPr>
            <a:picLocks noChangeAspect="1"/>
          </p:cNvPicPr>
          <p:nvPr/>
        </p:nvPicPr>
        <p:blipFill>
          <a:blip r:embed="rId2"/>
          <a:stretch>
            <a:fillRect/>
          </a:stretch>
        </p:blipFill>
        <p:spPr>
          <a:xfrm>
            <a:off x="609779" y="550482"/>
            <a:ext cx="5907325" cy="2953664"/>
          </a:xfrm>
          <a:prstGeom prst="rect">
            <a:avLst/>
          </a:prstGeom>
        </p:spPr>
      </p:pic>
      <p:pic>
        <p:nvPicPr>
          <p:cNvPr id="7" name="Picture 6">
            <a:extLst>
              <a:ext uri="{FF2B5EF4-FFF2-40B4-BE49-F238E27FC236}">
                <a16:creationId xmlns:a16="http://schemas.microsoft.com/office/drawing/2014/main" id="{0F418853-3C14-691F-AD56-53EB38C49835}"/>
              </a:ext>
            </a:extLst>
          </p:cNvPr>
          <p:cNvPicPr>
            <a:picLocks noChangeAspect="1"/>
          </p:cNvPicPr>
          <p:nvPr/>
        </p:nvPicPr>
        <p:blipFill>
          <a:blip r:embed="rId3"/>
          <a:stretch>
            <a:fillRect/>
          </a:stretch>
        </p:blipFill>
        <p:spPr>
          <a:xfrm>
            <a:off x="6905660" y="538450"/>
            <a:ext cx="4213135" cy="2972638"/>
          </a:xfrm>
          <a:prstGeom prst="rect">
            <a:avLst/>
          </a:prstGeom>
        </p:spPr>
      </p:pic>
      <p:pic>
        <p:nvPicPr>
          <p:cNvPr id="8" name="Picture 7">
            <a:extLst>
              <a:ext uri="{FF2B5EF4-FFF2-40B4-BE49-F238E27FC236}">
                <a16:creationId xmlns:a16="http://schemas.microsoft.com/office/drawing/2014/main" id="{21C29F26-0659-D0DB-BA7C-DA31CFE913B2}"/>
              </a:ext>
            </a:extLst>
          </p:cNvPr>
          <p:cNvPicPr>
            <a:picLocks noChangeAspect="1"/>
          </p:cNvPicPr>
          <p:nvPr/>
        </p:nvPicPr>
        <p:blipFill>
          <a:blip r:embed="rId4"/>
          <a:srcRect t="2751" b="3233"/>
          <a:stretch>
            <a:fillRect/>
          </a:stretch>
        </p:blipFill>
        <p:spPr>
          <a:xfrm>
            <a:off x="6772518" y="3621316"/>
            <a:ext cx="4479419" cy="2972638"/>
          </a:xfrm>
          <a:prstGeom prst="rect">
            <a:avLst/>
          </a:prstGeom>
        </p:spPr>
      </p:pic>
      <p:pic>
        <p:nvPicPr>
          <p:cNvPr id="9" name="Picture 8">
            <a:extLst>
              <a:ext uri="{FF2B5EF4-FFF2-40B4-BE49-F238E27FC236}">
                <a16:creationId xmlns:a16="http://schemas.microsoft.com/office/drawing/2014/main" id="{87EDF6D8-48E8-145F-6F77-23E7B250CD81}"/>
              </a:ext>
            </a:extLst>
          </p:cNvPr>
          <p:cNvPicPr>
            <a:picLocks noChangeAspect="1"/>
          </p:cNvPicPr>
          <p:nvPr/>
        </p:nvPicPr>
        <p:blipFill>
          <a:blip r:embed="rId5"/>
          <a:srcRect t="2401" b="1000"/>
          <a:stretch>
            <a:fillRect/>
          </a:stretch>
        </p:blipFill>
        <p:spPr>
          <a:xfrm>
            <a:off x="1397498" y="3652322"/>
            <a:ext cx="4331887" cy="2953664"/>
          </a:xfrm>
          <a:prstGeom prst="rect">
            <a:avLst/>
          </a:prstGeom>
        </p:spPr>
      </p:pic>
      <p:sp>
        <p:nvSpPr>
          <p:cNvPr id="10" name="TextBox 9">
            <a:extLst>
              <a:ext uri="{FF2B5EF4-FFF2-40B4-BE49-F238E27FC236}">
                <a16:creationId xmlns:a16="http://schemas.microsoft.com/office/drawing/2014/main" id="{33481F4B-4FA6-292A-6436-A180925D55A0}"/>
              </a:ext>
            </a:extLst>
          </p:cNvPr>
          <p:cNvSpPr txBox="1"/>
          <p:nvPr/>
        </p:nvSpPr>
        <p:spPr>
          <a:xfrm>
            <a:off x="3393052" y="46007"/>
            <a:ext cx="5405903" cy="492443"/>
          </a:xfrm>
          <a:prstGeom prst="rect">
            <a:avLst/>
          </a:prstGeom>
          <a:noFill/>
        </p:spPr>
        <p:txBody>
          <a:bodyPr wrap="none" rtlCol="0">
            <a:spAutoFit/>
          </a:bodyPr>
          <a:lstStyle/>
          <a:p>
            <a:pPr algn="ctr"/>
            <a:r>
              <a:rPr lang="en-GB" sz="2600" b="1" dirty="0"/>
              <a:t>Posters 2025 (PANTHER phase III trial)</a:t>
            </a:r>
          </a:p>
        </p:txBody>
      </p:sp>
      <p:sp>
        <p:nvSpPr>
          <p:cNvPr id="2" name="Footer Placeholder 1">
            <a:extLst>
              <a:ext uri="{FF2B5EF4-FFF2-40B4-BE49-F238E27FC236}">
                <a16:creationId xmlns:a16="http://schemas.microsoft.com/office/drawing/2014/main" id="{31507FAF-7985-3CCC-7876-C83BCD3BD79E}"/>
              </a:ext>
            </a:extLst>
          </p:cNvPr>
          <p:cNvSpPr>
            <a:spLocks noGrp="1"/>
          </p:cNvSpPr>
          <p:nvPr>
            <p:ph type="ftr" sz="quarter" idx="11"/>
          </p:nvPr>
        </p:nvSpPr>
        <p:spPr/>
        <p:txBody>
          <a:bodyPr/>
          <a:lstStyle/>
          <a:p>
            <a:r>
              <a:rPr lang="en-GB"/>
              <a:t>JB 2025, Karolinska institutet November 14, 2025</a:t>
            </a:r>
            <a:endParaRPr lang="en-SE"/>
          </a:p>
        </p:txBody>
      </p:sp>
      <p:sp>
        <p:nvSpPr>
          <p:cNvPr id="3" name="Slide Number Placeholder 2">
            <a:extLst>
              <a:ext uri="{FF2B5EF4-FFF2-40B4-BE49-F238E27FC236}">
                <a16:creationId xmlns:a16="http://schemas.microsoft.com/office/drawing/2014/main" id="{DE14E184-9CC7-F7CD-E48C-06D12EAAEC56}"/>
              </a:ext>
            </a:extLst>
          </p:cNvPr>
          <p:cNvSpPr>
            <a:spLocks noGrp="1"/>
          </p:cNvSpPr>
          <p:nvPr>
            <p:ph type="sldNum" sz="quarter" idx="12"/>
          </p:nvPr>
        </p:nvSpPr>
        <p:spPr/>
        <p:txBody>
          <a:bodyPr/>
          <a:lstStyle/>
          <a:p>
            <a:fld id="{91D7B7B6-8271-4F61-8567-2A63A459EBB2}" type="slidenum">
              <a:rPr lang="en-SE" smtClean="0"/>
              <a:t>11</a:t>
            </a:fld>
            <a:endParaRPr lang="en-SE"/>
          </a:p>
        </p:txBody>
      </p:sp>
    </p:spTree>
    <p:extLst>
      <p:ext uri="{BB962C8B-B14F-4D97-AF65-F5344CB8AC3E}">
        <p14:creationId xmlns:p14="http://schemas.microsoft.com/office/powerpoint/2010/main" val="904238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a photo&#10;&#10;AI-generated content may be incorrect.">
            <a:extLst>
              <a:ext uri="{FF2B5EF4-FFF2-40B4-BE49-F238E27FC236}">
                <a16:creationId xmlns:a16="http://schemas.microsoft.com/office/drawing/2014/main" id="{EA3E19D1-35C6-6F3B-692F-E71ADE4946F2}"/>
              </a:ext>
            </a:extLst>
          </p:cNvPr>
          <p:cNvPicPr>
            <a:picLocks noChangeAspect="1"/>
          </p:cNvPicPr>
          <p:nvPr/>
        </p:nvPicPr>
        <p:blipFill>
          <a:blip r:embed="rId2" cstate="print">
            <a:extLst>
              <a:ext uri="{28A0092B-C50C-407E-A947-70E740481C1C}">
                <a14:useLocalDpi xmlns:a14="http://schemas.microsoft.com/office/drawing/2010/main" val="0"/>
              </a:ext>
            </a:extLst>
          </a:blip>
          <a:srcRect t="36000" r="6951" b="9401"/>
          <a:stretch/>
        </p:blipFill>
        <p:spPr>
          <a:xfrm>
            <a:off x="2706183" y="739140"/>
            <a:ext cx="6779634" cy="2986523"/>
          </a:xfrm>
          <a:prstGeom prst="rect">
            <a:avLst/>
          </a:prstGeom>
        </p:spPr>
      </p:pic>
      <p:pic>
        <p:nvPicPr>
          <p:cNvPr id="3" name="Picture 2" descr="A group of people posing for a photo&#10;&#10;AI-generated content may be incorrect.">
            <a:extLst>
              <a:ext uri="{FF2B5EF4-FFF2-40B4-BE49-F238E27FC236}">
                <a16:creationId xmlns:a16="http://schemas.microsoft.com/office/drawing/2014/main" id="{1AA2902F-6953-A1DD-6C05-A32B85F1F235}"/>
              </a:ext>
            </a:extLst>
          </p:cNvPr>
          <p:cNvPicPr>
            <a:picLocks noChangeAspect="1"/>
          </p:cNvPicPr>
          <p:nvPr/>
        </p:nvPicPr>
        <p:blipFill>
          <a:blip r:embed="rId3" cstate="print">
            <a:extLst>
              <a:ext uri="{28A0092B-C50C-407E-A947-70E740481C1C}">
                <a14:useLocalDpi xmlns:a14="http://schemas.microsoft.com/office/drawing/2010/main" val="0"/>
              </a:ext>
            </a:extLst>
          </a:blip>
          <a:srcRect l="1700" t="18644" r="9051" b="37399"/>
          <a:stretch>
            <a:fillRect/>
          </a:stretch>
        </p:blipFill>
        <p:spPr>
          <a:xfrm>
            <a:off x="2682007" y="3931920"/>
            <a:ext cx="6827986" cy="2522219"/>
          </a:xfrm>
          <a:prstGeom prst="rect">
            <a:avLst/>
          </a:prstGeom>
        </p:spPr>
      </p:pic>
      <p:sp>
        <p:nvSpPr>
          <p:cNvPr id="4" name="Footer Placeholder 3">
            <a:extLst>
              <a:ext uri="{FF2B5EF4-FFF2-40B4-BE49-F238E27FC236}">
                <a16:creationId xmlns:a16="http://schemas.microsoft.com/office/drawing/2014/main" id="{25CFEFB9-9F9F-DC50-4FA0-8E566B663915}"/>
              </a:ext>
            </a:extLst>
          </p:cNvPr>
          <p:cNvSpPr>
            <a:spLocks noGrp="1"/>
          </p:cNvSpPr>
          <p:nvPr>
            <p:ph type="ftr" sz="quarter" idx="11"/>
          </p:nvPr>
        </p:nvSpPr>
        <p:spPr/>
        <p:txBody>
          <a:bodyPr/>
          <a:lstStyle/>
          <a:p>
            <a:r>
              <a:rPr lang="en-GB"/>
              <a:t>JB 2025, Karolinska institutet November 14, 2025</a:t>
            </a:r>
            <a:endParaRPr lang="en-SE"/>
          </a:p>
        </p:txBody>
      </p:sp>
      <p:sp>
        <p:nvSpPr>
          <p:cNvPr id="5" name="Slide Number Placeholder 4">
            <a:extLst>
              <a:ext uri="{FF2B5EF4-FFF2-40B4-BE49-F238E27FC236}">
                <a16:creationId xmlns:a16="http://schemas.microsoft.com/office/drawing/2014/main" id="{E408F19D-EBA7-52F6-BDDE-7970CA12B3D1}"/>
              </a:ext>
            </a:extLst>
          </p:cNvPr>
          <p:cNvSpPr>
            <a:spLocks noGrp="1"/>
          </p:cNvSpPr>
          <p:nvPr>
            <p:ph type="sldNum" sz="quarter" idx="12"/>
          </p:nvPr>
        </p:nvSpPr>
        <p:spPr/>
        <p:txBody>
          <a:bodyPr/>
          <a:lstStyle/>
          <a:p>
            <a:fld id="{91D7B7B6-8271-4F61-8567-2A63A459EBB2}" type="slidenum">
              <a:rPr lang="en-SE" smtClean="0"/>
              <a:t>12</a:t>
            </a:fld>
            <a:endParaRPr lang="en-SE"/>
          </a:p>
        </p:txBody>
      </p:sp>
      <p:sp>
        <p:nvSpPr>
          <p:cNvPr id="6" name="TextBox 5">
            <a:extLst>
              <a:ext uri="{FF2B5EF4-FFF2-40B4-BE49-F238E27FC236}">
                <a16:creationId xmlns:a16="http://schemas.microsoft.com/office/drawing/2014/main" id="{7600977B-7E76-205A-7DFA-C7577E0562E5}"/>
              </a:ext>
            </a:extLst>
          </p:cNvPr>
          <p:cNvSpPr txBox="1"/>
          <p:nvPr/>
        </p:nvSpPr>
        <p:spPr>
          <a:xfrm>
            <a:off x="213756" y="2778826"/>
            <a:ext cx="2468251" cy="3416320"/>
          </a:xfrm>
          <a:prstGeom prst="rect">
            <a:avLst/>
          </a:prstGeom>
          <a:noFill/>
        </p:spPr>
        <p:txBody>
          <a:bodyPr wrap="square" rtlCol="0">
            <a:spAutoFit/>
          </a:bodyPr>
          <a:lstStyle/>
          <a:p>
            <a:r>
              <a:rPr lang="en-GB" b="1" dirty="0"/>
              <a:t>We are grateful to all the patients participating in </a:t>
            </a:r>
            <a:r>
              <a:rPr lang="en-GB" b="1"/>
              <a:t>the different </a:t>
            </a:r>
            <a:r>
              <a:rPr lang="en-GB" b="1" dirty="0"/>
              <a:t>prospective clinical studies, and the participants in </a:t>
            </a:r>
            <a:r>
              <a:rPr lang="en-GB" b="1"/>
              <a:t>our biobank </a:t>
            </a:r>
            <a:r>
              <a:rPr lang="en-GB" b="1" dirty="0"/>
              <a:t>effort at Karolinska.</a:t>
            </a:r>
          </a:p>
          <a:p>
            <a:endParaRPr lang="en-GB" b="1" dirty="0"/>
          </a:p>
          <a:p>
            <a:r>
              <a:rPr lang="en-GB" b="1" dirty="0"/>
              <a:t>Thank you for listening today at this EMA workshop</a:t>
            </a:r>
          </a:p>
        </p:txBody>
      </p:sp>
    </p:spTree>
    <p:extLst>
      <p:ext uri="{BB962C8B-B14F-4D97-AF65-F5344CB8AC3E}">
        <p14:creationId xmlns:p14="http://schemas.microsoft.com/office/powerpoint/2010/main" val="4220955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E313036-FAB0-E98B-8A63-E140347F00AD}"/>
              </a:ext>
            </a:extLst>
          </p:cNvPr>
          <p:cNvSpPr>
            <a:spLocks noGrp="1"/>
          </p:cNvSpPr>
          <p:nvPr>
            <p:ph idx="1"/>
          </p:nvPr>
        </p:nvSpPr>
        <p:spPr>
          <a:xfrm>
            <a:off x="838200" y="1012591"/>
            <a:ext cx="10515600" cy="5449376"/>
          </a:xfrm>
        </p:spPr>
        <p:txBody>
          <a:bodyPr>
            <a:normAutofit/>
          </a:bodyPr>
          <a:lstStyle/>
          <a:p>
            <a:r>
              <a:rPr lang="en-US" dirty="0"/>
              <a:t>Innovations and early development by pharma industry have been corner stones for the access to novel, many times innovative cancer medicines, during the last decades- </a:t>
            </a:r>
            <a:r>
              <a:rPr lang="en-US" b="1" dirty="0"/>
              <a:t>reflecting the better understanding of cancer at a molecular level, rational drug designs, resulting in improved outcomes- at best -decreased cancer specific mortality</a:t>
            </a:r>
            <a:endParaRPr lang="en-SE" b="1" dirty="0"/>
          </a:p>
          <a:p>
            <a:r>
              <a:rPr lang="en-US" dirty="0"/>
              <a:t>Have together with academic groups and the pharma industry been involved in phase 1-3+ studies since some 30+ years</a:t>
            </a:r>
          </a:p>
          <a:p>
            <a:r>
              <a:rPr lang="en-US" dirty="0"/>
              <a:t>EMA SAG member (2004-2021/22), acting head SAG oncology-hematology the last five years (Acted as Chairperson during EMA´s  25-year celebration a few years back).</a:t>
            </a:r>
            <a:br>
              <a:rPr lang="en-US" dirty="0"/>
            </a:br>
            <a:r>
              <a:rPr lang="en-US" dirty="0"/>
              <a:t>On single occasions worked as an advisor to FDA</a:t>
            </a:r>
            <a:endParaRPr lang="en-SE" dirty="0"/>
          </a:p>
          <a:p>
            <a:endParaRPr lang="en-SE" dirty="0"/>
          </a:p>
        </p:txBody>
      </p:sp>
      <p:sp>
        <p:nvSpPr>
          <p:cNvPr id="2" name="TextBox 1">
            <a:extLst>
              <a:ext uri="{FF2B5EF4-FFF2-40B4-BE49-F238E27FC236}">
                <a16:creationId xmlns:a16="http://schemas.microsoft.com/office/drawing/2014/main" id="{480BD2F6-8CA3-664F-1B65-0F925C0D7AD3}"/>
              </a:ext>
            </a:extLst>
          </p:cNvPr>
          <p:cNvSpPr txBox="1"/>
          <p:nvPr/>
        </p:nvSpPr>
        <p:spPr>
          <a:xfrm>
            <a:off x="1876301" y="155491"/>
            <a:ext cx="7433954" cy="523220"/>
          </a:xfrm>
          <a:prstGeom prst="rect">
            <a:avLst/>
          </a:prstGeom>
          <a:noFill/>
        </p:spPr>
        <p:txBody>
          <a:bodyPr wrap="square" rtlCol="0">
            <a:spAutoFit/>
          </a:bodyPr>
          <a:lstStyle/>
          <a:p>
            <a:pPr algn="ctr"/>
            <a:r>
              <a:rPr lang="en-GB" sz="2800" b="1" dirty="0"/>
              <a:t>Development - changing landscape</a:t>
            </a:r>
          </a:p>
        </p:txBody>
      </p:sp>
      <p:sp>
        <p:nvSpPr>
          <p:cNvPr id="4" name="Footer Placeholder 3">
            <a:extLst>
              <a:ext uri="{FF2B5EF4-FFF2-40B4-BE49-F238E27FC236}">
                <a16:creationId xmlns:a16="http://schemas.microsoft.com/office/drawing/2014/main" id="{72B76C03-39A9-E8E6-CBE1-6B72111444B6}"/>
              </a:ext>
            </a:extLst>
          </p:cNvPr>
          <p:cNvSpPr>
            <a:spLocks noGrp="1"/>
          </p:cNvSpPr>
          <p:nvPr>
            <p:ph type="ftr" sz="quarter" idx="11"/>
          </p:nvPr>
        </p:nvSpPr>
        <p:spPr/>
        <p:txBody>
          <a:bodyPr/>
          <a:lstStyle/>
          <a:p>
            <a:r>
              <a:rPr lang="en-GB"/>
              <a:t>JB 2025, Karolinska institutet November 14, 2025</a:t>
            </a:r>
            <a:endParaRPr lang="en-SE" dirty="0"/>
          </a:p>
        </p:txBody>
      </p:sp>
      <p:sp>
        <p:nvSpPr>
          <p:cNvPr id="5" name="Slide Number Placeholder 4">
            <a:extLst>
              <a:ext uri="{FF2B5EF4-FFF2-40B4-BE49-F238E27FC236}">
                <a16:creationId xmlns:a16="http://schemas.microsoft.com/office/drawing/2014/main" id="{49BF1A3F-E69B-B8C4-1195-3DBE88287C32}"/>
              </a:ext>
            </a:extLst>
          </p:cNvPr>
          <p:cNvSpPr>
            <a:spLocks noGrp="1"/>
          </p:cNvSpPr>
          <p:nvPr>
            <p:ph type="sldNum" sz="quarter" idx="12"/>
          </p:nvPr>
        </p:nvSpPr>
        <p:spPr/>
        <p:txBody>
          <a:bodyPr/>
          <a:lstStyle/>
          <a:p>
            <a:fld id="{91D7B7B6-8271-4F61-8567-2A63A459EBB2}" type="slidenum">
              <a:rPr lang="en-SE" smtClean="0"/>
              <a:t>2</a:t>
            </a:fld>
            <a:endParaRPr lang="en-SE"/>
          </a:p>
        </p:txBody>
      </p:sp>
    </p:spTree>
    <p:extLst>
      <p:ext uri="{BB962C8B-B14F-4D97-AF65-F5344CB8AC3E}">
        <p14:creationId xmlns:p14="http://schemas.microsoft.com/office/powerpoint/2010/main" val="1833786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70BB882-ACA2-BC24-E5D9-79931392B0F1}"/>
              </a:ext>
            </a:extLst>
          </p:cNvPr>
          <p:cNvSpPr>
            <a:spLocks noGrp="1"/>
          </p:cNvSpPr>
          <p:nvPr>
            <p:ph idx="1"/>
          </p:nvPr>
        </p:nvSpPr>
        <p:spPr>
          <a:xfrm>
            <a:off x="838200" y="979777"/>
            <a:ext cx="10515600" cy="5577195"/>
          </a:xfrm>
        </p:spPr>
        <p:txBody>
          <a:bodyPr>
            <a:normAutofit/>
          </a:bodyPr>
          <a:lstStyle/>
          <a:p>
            <a:endParaRPr lang="en-SE" dirty="0"/>
          </a:p>
          <a:p>
            <a:r>
              <a:rPr lang="en-US" dirty="0"/>
              <a:t>The collaborations have involved work with the Scandinavian Breast Group, the Swedish Breast Cancer Group, EORTC, BIG etc., as well as interactions with EMA, FDA and US intergroups.</a:t>
            </a:r>
          </a:p>
          <a:p>
            <a:endParaRPr lang="en-SE" dirty="0"/>
          </a:p>
          <a:p>
            <a:r>
              <a:rPr lang="en-US" dirty="0"/>
              <a:t>These collaborations have of course for decades involved </a:t>
            </a:r>
            <a:r>
              <a:rPr lang="en-US" i="1" dirty="0"/>
              <a:t>investigator initiated clinical studies, </a:t>
            </a:r>
            <a:r>
              <a:rPr lang="en-US" dirty="0"/>
              <a:t>with support from- collaborations with different pharma industries.</a:t>
            </a:r>
            <a:r>
              <a:rPr lang="en-SE" dirty="0"/>
              <a:t> </a:t>
            </a:r>
            <a:br>
              <a:rPr lang="en-SE" dirty="0"/>
            </a:br>
            <a:br>
              <a:rPr lang="en-SE" dirty="0"/>
            </a:br>
            <a:br>
              <a:rPr lang="en-SE" dirty="0"/>
            </a:br>
            <a:endParaRPr lang="en-US" b="1" dirty="0"/>
          </a:p>
        </p:txBody>
      </p:sp>
      <p:sp>
        <p:nvSpPr>
          <p:cNvPr id="2" name="TextBox 1">
            <a:extLst>
              <a:ext uri="{FF2B5EF4-FFF2-40B4-BE49-F238E27FC236}">
                <a16:creationId xmlns:a16="http://schemas.microsoft.com/office/drawing/2014/main" id="{E05D87FB-3B25-48C5-3D01-326D7EBF7D8A}"/>
              </a:ext>
            </a:extLst>
          </p:cNvPr>
          <p:cNvSpPr txBox="1"/>
          <p:nvPr/>
        </p:nvSpPr>
        <p:spPr>
          <a:xfrm>
            <a:off x="2280062" y="0"/>
            <a:ext cx="6068291" cy="800219"/>
          </a:xfrm>
          <a:prstGeom prst="rect">
            <a:avLst/>
          </a:prstGeom>
          <a:noFill/>
        </p:spPr>
        <p:txBody>
          <a:bodyPr wrap="square" rtlCol="0">
            <a:spAutoFit/>
          </a:bodyPr>
          <a:lstStyle/>
          <a:p>
            <a:pPr algn="ctr"/>
            <a:r>
              <a:rPr lang="en-GB" sz="2800" b="1" dirty="0"/>
              <a:t>Development - changing landscape</a:t>
            </a:r>
          </a:p>
          <a:p>
            <a:pPr algn="ctr"/>
            <a:endParaRPr lang="en-GB" dirty="0"/>
          </a:p>
        </p:txBody>
      </p:sp>
      <p:sp>
        <p:nvSpPr>
          <p:cNvPr id="4" name="Footer Placeholder 3">
            <a:extLst>
              <a:ext uri="{FF2B5EF4-FFF2-40B4-BE49-F238E27FC236}">
                <a16:creationId xmlns:a16="http://schemas.microsoft.com/office/drawing/2014/main" id="{B6FFBF86-9493-35A5-26C2-400E2E8726B5}"/>
              </a:ext>
            </a:extLst>
          </p:cNvPr>
          <p:cNvSpPr>
            <a:spLocks noGrp="1"/>
          </p:cNvSpPr>
          <p:nvPr>
            <p:ph type="ftr" sz="quarter" idx="11"/>
          </p:nvPr>
        </p:nvSpPr>
        <p:spPr/>
        <p:txBody>
          <a:bodyPr/>
          <a:lstStyle/>
          <a:p>
            <a:r>
              <a:rPr lang="en-GB"/>
              <a:t>JB 2025, Karolinska institutet November 14, 2025</a:t>
            </a:r>
            <a:endParaRPr lang="en-SE"/>
          </a:p>
        </p:txBody>
      </p:sp>
      <p:sp>
        <p:nvSpPr>
          <p:cNvPr id="5" name="Slide Number Placeholder 4">
            <a:extLst>
              <a:ext uri="{FF2B5EF4-FFF2-40B4-BE49-F238E27FC236}">
                <a16:creationId xmlns:a16="http://schemas.microsoft.com/office/drawing/2014/main" id="{71F061BF-4207-A41D-E060-D5E5C1FAED22}"/>
              </a:ext>
            </a:extLst>
          </p:cNvPr>
          <p:cNvSpPr>
            <a:spLocks noGrp="1"/>
          </p:cNvSpPr>
          <p:nvPr>
            <p:ph type="sldNum" sz="quarter" idx="12"/>
          </p:nvPr>
        </p:nvSpPr>
        <p:spPr/>
        <p:txBody>
          <a:bodyPr/>
          <a:lstStyle/>
          <a:p>
            <a:fld id="{91D7B7B6-8271-4F61-8567-2A63A459EBB2}" type="slidenum">
              <a:rPr lang="en-SE" smtClean="0"/>
              <a:t>3</a:t>
            </a:fld>
            <a:endParaRPr lang="en-SE"/>
          </a:p>
        </p:txBody>
      </p:sp>
    </p:spTree>
    <p:extLst>
      <p:ext uri="{BB962C8B-B14F-4D97-AF65-F5344CB8AC3E}">
        <p14:creationId xmlns:p14="http://schemas.microsoft.com/office/powerpoint/2010/main" val="3159857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3D322BE-7D81-6D7D-85BB-E426DD2FCD12}"/>
              </a:ext>
            </a:extLst>
          </p:cNvPr>
          <p:cNvSpPr>
            <a:spLocks noGrp="1"/>
          </p:cNvSpPr>
          <p:nvPr>
            <p:ph idx="1"/>
          </p:nvPr>
        </p:nvSpPr>
        <p:spPr>
          <a:xfrm>
            <a:off x="838200" y="523152"/>
            <a:ext cx="10515600" cy="5665686"/>
          </a:xfrm>
        </p:spPr>
        <p:txBody>
          <a:bodyPr>
            <a:normAutofit lnSpcReduction="10000"/>
          </a:bodyPr>
          <a:lstStyle/>
          <a:p>
            <a:endParaRPr lang="en-US" dirty="0"/>
          </a:p>
          <a:p>
            <a:r>
              <a:rPr lang="en-US" dirty="0"/>
              <a:t>Academic investigators have observed that the academic influence / the number of such studies have quite dramatically diminished during the last years being a serious concern. </a:t>
            </a:r>
          </a:p>
          <a:p>
            <a:endParaRPr lang="en-SE" dirty="0"/>
          </a:p>
          <a:p>
            <a:r>
              <a:rPr lang="en-US" dirty="0"/>
              <a:t>The industry seems less interested in running collaborative studies, with strong influences from the academia. “Contral is important”.</a:t>
            </a:r>
          </a:p>
          <a:p>
            <a:endParaRPr lang="en-SE" dirty="0"/>
          </a:p>
          <a:p>
            <a:r>
              <a:rPr lang="en-US" dirty="0"/>
              <a:t>Some (“companies”) see this as a positive development</a:t>
            </a:r>
            <a:r>
              <a:rPr lang="sv-SE" dirty="0"/>
              <a:t> </a:t>
            </a:r>
            <a:r>
              <a:rPr lang="en-US" dirty="0"/>
              <a:t>– others are more concerned – worried- the </a:t>
            </a:r>
            <a:r>
              <a:rPr lang="en-US" i="1" dirty="0"/>
              <a:t>translational science </a:t>
            </a:r>
            <a:r>
              <a:rPr lang="en-US" dirty="0"/>
              <a:t>may risk to be more superficial- investigating / understanding mechanisms for effects/side-effects may not be given priority.</a:t>
            </a:r>
            <a:endParaRPr lang="en-SE" dirty="0"/>
          </a:p>
          <a:p>
            <a:pPr marL="0" indent="0">
              <a:buNone/>
            </a:pPr>
            <a:endParaRPr lang="en-SE" dirty="0"/>
          </a:p>
        </p:txBody>
      </p:sp>
      <p:sp>
        <p:nvSpPr>
          <p:cNvPr id="2" name="Footer Placeholder 1">
            <a:extLst>
              <a:ext uri="{FF2B5EF4-FFF2-40B4-BE49-F238E27FC236}">
                <a16:creationId xmlns:a16="http://schemas.microsoft.com/office/drawing/2014/main" id="{0E8DFB4E-592C-CD6D-B5A4-5B62420114D4}"/>
              </a:ext>
            </a:extLst>
          </p:cNvPr>
          <p:cNvSpPr>
            <a:spLocks noGrp="1"/>
          </p:cNvSpPr>
          <p:nvPr>
            <p:ph type="ftr" sz="quarter" idx="11"/>
          </p:nvPr>
        </p:nvSpPr>
        <p:spPr/>
        <p:txBody>
          <a:bodyPr/>
          <a:lstStyle/>
          <a:p>
            <a:r>
              <a:rPr lang="en-GB"/>
              <a:t>JB 2025, Karolinska institutet November 14, 2025</a:t>
            </a:r>
            <a:endParaRPr lang="en-SE"/>
          </a:p>
        </p:txBody>
      </p:sp>
      <p:sp>
        <p:nvSpPr>
          <p:cNvPr id="4" name="Slide Number Placeholder 3">
            <a:extLst>
              <a:ext uri="{FF2B5EF4-FFF2-40B4-BE49-F238E27FC236}">
                <a16:creationId xmlns:a16="http://schemas.microsoft.com/office/drawing/2014/main" id="{C044CF43-58A1-23B4-BD81-0C5A206D43E3}"/>
              </a:ext>
            </a:extLst>
          </p:cNvPr>
          <p:cNvSpPr>
            <a:spLocks noGrp="1"/>
          </p:cNvSpPr>
          <p:nvPr>
            <p:ph type="sldNum" sz="quarter" idx="12"/>
          </p:nvPr>
        </p:nvSpPr>
        <p:spPr/>
        <p:txBody>
          <a:bodyPr/>
          <a:lstStyle/>
          <a:p>
            <a:fld id="{91D7B7B6-8271-4F61-8567-2A63A459EBB2}" type="slidenum">
              <a:rPr lang="en-SE" smtClean="0"/>
              <a:t>4</a:t>
            </a:fld>
            <a:endParaRPr lang="en-SE"/>
          </a:p>
        </p:txBody>
      </p:sp>
    </p:spTree>
    <p:extLst>
      <p:ext uri="{BB962C8B-B14F-4D97-AF65-F5344CB8AC3E}">
        <p14:creationId xmlns:p14="http://schemas.microsoft.com/office/powerpoint/2010/main" val="3415724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45730-1AD5-C065-6F42-16C578FF8573}"/>
              </a:ext>
            </a:extLst>
          </p:cNvPr>
          <p:cNvSpPr>
            <a:spLocks noGrp="1"/>
          </p:cNvSpPr>
          <p:nvPr>
            <p:ph type="title"/>
          </p:nvPr>
        </p:nvSpPr>
        <p:spPr>
          <a:xfrm>
            <a:off x="838200" y="-74261"/>
            <a:ext cx="10515600" cy="1325563"/>
          </a:xfrm>
        </p:spPr>
        <p:txBody>
          <a:bodyPr/>
          <a:lstStyle/>
          <a:p>
            <a:pPr algn="ctr"/>
            <a:r>
              <a:rPr lang="en-GB" b="1" dirty="0"/>
              <a:t> How to proceed – some thoughts</a:t>
            </a:r>
          </a:p>
        </p:txBody>
      </p:sp>
      <p:sp>
        <p:nvSpPr>
          <p:cNvPr id="3" name="Content Placeholder 2">
            <a:extLst>
              <a:ext uri="{FF2B5EF4-FFF2-40B4-BE49-F238E27FC236}">
                <a16:creationId xmlns:a16="http://schemas.microsoft.com/office/drawing/2014/main" id="{9792C98C-1999-3D4E-68C8-E6F006755B4B}"/>
              </a:ext>
            </a:extLst>
          </p:cNvPr>
          <p:cNvSpPr>
            <a:spLocks noGrp="1"/>
          </p:cNvSpPr>
          <p:nvPr>
            <p:ph idx="1"/>
          </p:nvPr>
        </p:nvSpPr>
        <p:spPr>
          <a:xfrm>
            <a:off x="838200" y="1291239"/>
            <a:ext cx="10657114" cy="5299566"/>
          </a:xfrm>
        </p:spPr>
        <p:txBody>
          <a:bodyPr>
            <a:normAutofit fontScale="70000" lnSpcReduction="20000"/>
          </a:bodyPr>
          <a:lstStyle/>
          <a:p>
            <a:r>
              <a:rPr lang="en-GB" b="1" dirty="0"/>
              <a:t>“Conditional marketing authorisation </a:t>
            </a:r>
          </a:p>
          <a:p>
            <a:r>
              <a:rPr lang="en-GB" dirty="0"/>
              <a:t>The European Medicines Agency (EMA) supports the development of medicines that address unmet medical needs. In the interest of public health, applicants may be granted a conditional marketing authorisation for such medicines on less comprehensive clinical data than normally required, where the benefit of immediate availability of the medicine outweighs the risk inherent in the fact that additional data are still required.”	</a:t>
            </a:r>
            <a:br>
              <a:rPr lang="en-GB" dirty="0"/>
            </a:br>
            <a:br>
              <a:rPr lang="en-GB" dirty="0"/>
            </a:br>
            <a:r>
              <a:rPr lang="en-GB" dirty="0"/>
              <a:t>Just passing the approval process or with margin trying to understand / explore</a:t>
            </a:r>
            <a:br>
              <a:rPr lang="en-GB" dirty="0"/>
            </a:br>
            <a:r>
              <a:rPr lang="en-GB" dirty="0"/>
              <a:t>the tumour biology- which potentially may enhance the benefit-risk balance ?</a:t>
            </a:r>
          </a:p>
          <a:p>
            <a:pPr marL="0" indent="0">
              <a:buNone/>
            </a:pPr>
            <a:r>
              <a:rPr lang="en-GB" dirty="0"/>
              <a:t> </a:t>
            </a:r>
          </a:p>
          <a:p>
            <a:r>
              <a:rPr lang="en-GB" b="1" dirty="0"/>
              <a:t>How should the additional data be obtained?</a:t>
            </a:r>
          </a:p>
          <a:p>
            <a:pPr marL="0" indent="0">
              <a:buNone/>
            </a:pPr>
            <a:endParaRPr lang="en-GB" dirty="0"/>
          </a:p>
          <a:p>
            <a:r>
              <a:rPr lang="en-GB" b="1" dirty="0"/>
              <a:t>Patients</a:t>
            </a:r>
            <a:r>
              <a:rPr lang="en-GB" dirty="0"/>
              <a:t> have the ownership of their blood and tissues/cancers. These individuals should be much more involved.</a:t>
            </a:r>
          </a:p>
          <a:p>
            <a:r>
              <a:rPr lang="en-GB" dirty="0"/>
              <a:t>“Primary approval” – issues – e.g. </a:t>
            </a:r>
            <a:r>
              <a:rPr lang="en-GB" dirty="0" err="1"/>
              <a:t>pCR</a:t>
            </a:r>
            <a:r>
              <a:rPr lang="en-GB" dirty="0"/>
              <a:t> for breast cancer is a strong prognostic factor after neoadjuvant therapy, other factors need to be explored  - How extensive should the initial approval process be??</a:t>
            </a:r>
          </a:p>
          <a:p>
            <a:r>
              <a:rPr lang="en-GB" dirty="0"/>
              <a:t>Is additional therapies post </a:t>
            </a:r>
            <a:r>
              <a:rPr lang="en-GB" dirty="0" err="1"/>
              <a:t>pCR</a:t>
            </a:r>
            <a:r>
              <a:rPr lang="en-GB" dirty="0"/>
              <a:t> needed ?- Of particular importance in the light of the presence serious side-effects and health economical costs.</a:t>
            </a:r>
          </a:p>
          <a:p>
            <a:endParaRPr lang="en-GB" dirty="0"/>
          </a:p>
          <a:p>
            <a:endParaRPr lang="en-GB" dirty="0"/>
          </a:p>
          <a:p>
            <a:pPr marL="0" indent="0">
              <a:buNone/>
            </a:pPr>
            <a:endParaRPr lang="en-GB" dirty="0"/>
          </a:p>
          <a:p>
            <a:endParaRPr lang="en-GB" dirty="0"/>
          </a:p>
          <a:p>
            <a:endParaRPr lang="en-GB" dirty="0"/>
          </a:p>
        </p:txBody>
      </p:sp>
      <p:sp>
        <p:nvSpPr>
          <p:cNvPr id="4" name="Footer Placeholder 3">
            <a:extLst>
              <a:ext uri="{FF2B5EF4-FFF2-40B4-BE49-F238E27FC236}">
                <a16:creationId xmlns:a16="http://schemas.microsoft.com/office/drawing/2014/main" id="{36D79A5B-BE1A-2DC9-7533-B71698A6CBDC}"/>
              </a:ext>
            </a:extLst>
          </p:cNvPr>
          <p:cNvSpPr>
            <a:spLocks noGrp="1"/>
          </p:cNvSpPr>
          <p:nvPr>
            <p:ph type="ftr" sz="quarter" idx="11"/>
          </p:nvPr>
        </p:nvSpPr>
        <p:spPr/>
        <p:txBody>
          <a:bodyPr/>
          <a:lstStyle/>
          <a:p>
            <a:r>
              <a:rPr lang="en-GB"/>
              <a:t>JB 2025, Karolinska institutet November 14, 2025</a:t>
            </a:r>
            <a:endParaRPr lang="en-SE"/>
          </a:p>
        </p:txBody>
      </p:sp>
      <p:sp>
        <p:nvSpPr>
          <p:cNvPr id="5" name="Slide Number Placeholder 4">
            <a:extLst>
              <a:ext uri="{FF2B5EF4-FFF2-40B4-BE49-F238E27FC236}">
                <a16:creationId xmlns:a16="http://schemas.microsoft.com/office/drawing/2014/main" id="{885619F5-C7F6-5756-7D78-055BC0F9D4D1}"/>
              </a:ext>
            </a:extLst>
          </p:cNvPr>
          <p:cNvSpPr>
            <a:spLocks noGrp="1"/>
          </p:cNvSpPr>
          <p:nvPr>
            <p:ph type="sldNum" sz="quarter" idx="12"/>
          </p:nvPr>
        </p:nvSpPr>
        <p:spPr/>
        <p:txBody>
          <a:bodyPr/>
          <a:lstStyle/>
          <a:p>
            <a:fld id="{91D7B7B6-8271-4F61-8567-2A63A459EBB2}" type="slidenum">
              <a:rPr lang="en-SE" smtClean="0"/>
              <a:t>5</a:t>
            </a:fld>
            <a:endParaRPr lang="en-SE"/>
          </a:p>
        </p:txBody>
      </p:sp>
    </p:spTree>
    <p:extLst>
      <p:ext uri="{BB962C8B-B14F-4D97-AF65-F5344CB8AC3E}">
        <p14:creationId xmlns:p14="http://schemas.microsoft.com/office/powerpoint/2010/main" val="2458917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37BBB-4623-023C-AFD9-797193DF89F4}"/>
              </a:ext>
            </a:extLst>
          </p:cNvPr>
          <p:cNvSpPr>
            <a:spLocks noGrp="1"/>
          </p:cNvSpPr>
          <p:nvPr>
            <p:ph type="title"/>
          </p:nvPr>
        </p:nvSpPr>
        <p:spPr/>
        <p:txBody>
          <a:bodyPr/>
          <a:lstStyle/>
          <a:p>
            <a:pPr algn="ctr"/>
            <a:r>
              <a:rPr lang="en-GB" b="1" dirty="0"/>
              <a:t>Additional data required for full market authorisation</a:t>
            </a:r>
          </a:p>
        </p:txBody>
      </p:sp>
      <p:sp>
        <p:nvSpPr>
          <p:cNvPr id="3" name="Content Placeholder 2">
            <a:extLst>
              <a:ext uri="{FF2B5EF4-FFF2-40B4-BE49-F238E27FC236}">
                <a16:creationId xmlns:a16="http://schemas.microsoft.com/office/drawing/2014/main" id="{CD5ACBDD-3DD5-D875-7463-4421DD76FA5A}"/>
              </a:ext>
            </a:extLst>
          </p:cNvPr>
          <p:cNvSpPr>
            <a:spLocks noGrp="1"/>
          </p:cNvSpPr>
          <p:nvPr>
            <p:ph idx="1"/>
          </p:nvPr>
        </p:nvSpPr>
        <p:spPr/>
        <p:txBody>
          <a:bodyPr/>
          <a:lstStyle/>
          <a:p>
            <a:r>
              <a:rPr lang="en-GB" dirty="0"/>
              <a:t>Presently: EMA and the Market Authorisation Holder (MAH)</a:t>
            </a:r>
          </a:p>
          <a:p>
            <a:r>
              <a:rPr lang="en-GB" dirty="0"/>
              <a:t>Who else should be involved: “Patients have the ownership of their blood and tissues/cancers” should be involved.</a:t>
            </a:r>
          </a:p>
          <a:p>
            <a:r>
              <a:rPr lang="en-GB" dirty="0"/>
              <a:t>“Academia” and “payers” should also be important</a:t>
            </a:r>
          </a:p>
          <a:p>
            <a:r>
              <a:rPr lang="en-GB" dirty="0"/>
              <a:t>MAHs are (very) good to fulfil the requirement by EMA and FDA.. Based on the </a:t>
            </a:r>
            <a:r>
              <a:rPr lang="en-GB" i="1" dirty="0"/>
              <a:t>present</a:t>
            </a:r>
            <a:r>
              <a:rPr lang="en-GB" dirty="0"/>
              <a:t> rules/guidelines/legislation…</a:t>
            </a:r>
          </a:p>
          <a:p>
            <a:r>
              <a:rPr lang="en-GB" dirty="0"/>
              <a:t>Advanced and frontline strategies with the most advanced “multi-omics” may not be used- thereby potentially missing options to even better analyse the benefit-risk balance</a:t>
            </a:r>
          </a:p>
          <a:p>
            <a:endParaRPr lang="en-GB" dirty="0"/>
          </a:p>
        </p:txBody>
      </p:sp>
      <p:sp>
        <p:nvSpPr>
          <p:cNvPr id="4" name="Footer Placeholder 3">
            <a:extLst>
              <a:ext uri="{FF2B5EF4-FFF2-40B4-BE49-F238E27FC236}">
                <a16:creationId xmlns:a16="http://schemas.microsoft.com/office/drawing/2014/main" id="{C9ADDE6D-97CF-BF93-1B1D-B51FF11572D6}"/>
              </a:ext>
            </a:extLst>
          </p:cNvPr>
          <p:cNvSpPr>
            <a:spLocks noGrp="1"/>
          </p:cNvSpPr>
          <p:nvPr>
            <p:ph type="ftr" sz="quarter" idx="11"/>
          </p:nvPr>
        </p:nvSpPr>
        <p:spPr/>
        <p:txBody>
          <a:bodyPr/>
          <a:lstStyle/>
          <a:p>
            <a:r>
              <a:rPr lang="en-GB"/>
              <a:t>JB 2025, Karolinska institutet November 14, 2025</a:t>
            </a:r>
            <a:endParaRPr lang="en-SE"/>
          </a:p>
        </p:txBody>
      </p:sp>
      <p:sp>
        <p:nvSpPr>
          <p:cNvPr id="5" name="Slide Number Placeholder 4">
            <a:extLst>
              <a:ext uri="{FF2B5EF4-FFF2-40B4-BE49-F238E27FC236}">
                <a16:creationId xmlns:a16="http://schemas.microsoft.com/office/drawing/2014/main" id="{1C16CE24-2E82-D42B-6DF9-521D83295389}"/>
              </a:ext>
            </a:extLst>
          </p:cNvPr>
          <p:cNvSpPr>
            <a:spLocks noGrp="1"/>
          </p:cNvSpPr>
          <p:nvPr>
            <p:ph type="sldNum" sz="quarter" idx="12"/>
          </p:nvPr>
        </p:nvSpPr>
        <p:spPr/>
        <p:txBody>
          <a:bodyPr/>
          <a:lstStyle/>
          <a:p>
            <a:fld id="{91D7B7B6-8271-4F61-8567-2A63A459EBB2}" type="slidenum">
              <a:rPr lang="en-SE" smtClean="0"/>
              <a:t>6</a:t>
            </a:fld>
            <a:endParaRPr lang="en-SE"/>
          </a:p>
        </p:txBody>
      </p:sp>
    </p:spTree>
    <p:extLst>
      <p:ext uri="{BB962C8B-B14F-4D97-AF65-F5344CB8AC3E}">
        <p14:creationId xmlns:p14="http://schemas.microsoft.com/office/powerpoint/2010/main" val="312377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ED9B-8A8B-D69E-AEC8-20E546C44E51}"/>
              </a:ext>
            </a:extLst>
          </p:cNvPr>
          <p:cNvSpPr>
            <a:spLocks noGrp="1"/>
          </p:cNvSpPr>
          <p:nvPr>
            <p:ph type="title"/>
          </p:nvPr>
        </p:nvSpPr>
        <p:spPr>
          <a:xfrm>
            <a:off x="838200" y="378004"/>
            <a:ext cx="10515600" cy="1325563"/>
          </a:xfrm>
        </p:spPr>
        <p:txBody>
          <a:bodyPr>
            <a:normAutofit fontScale="90000"/>
          </a:bodyPr>
          <a:lstStyle/>
          <a:p>
            <a:pPr algn="ctr"/>
            <a:r>
              <a:rPr lang="en-GB" b="1" dirty="0">
                <a:latin typeface="Segoe UI Black" panose="020B0A02040204020203" pitchFamily="34" charset="0"/>
                <a:ea typeface="Segoe UI Black" panose="020B0A02040204020203" pitchFamily="34" charset="0"/>
                <a:cs typeface="Segoe UI" panose="020B0502040204020203" pitchFamily="34" charset="0"/>
              </a:rPr>
              <a:t>Opportunities in sharing molecular clinical data </a:t>
            </a:r>
            <a:br>
              <a:rPr lang="en-GB" b="1" dirty="0">
                <a:highlight>
                  <a:srgbClr val="FFFF00"/>
                </a:highlight>
                <a:latin typeface="Segoe UI Black" panose="020B0A02040204020203" pitchFamily="34" charset="0"/>
                <a:ea typeface="Segoe UI Black" panose="020B0A02040204020203" pitchFamily="34" charset="0"/>
                <a:cs typeface="Segoe UI" panose="020B0502040204020203" pitchFamily="34" charset="0"/>
              </a:rPr>
            </a:br>
            <a:endParaRPr lang="en-GB" b="1" dirty="0"/>
          </a:p>
        </p:txBody>
      </p:sp>
      <p:sp>
        <p:nvSpPr>
          <p:cNvPr id="3" name="Content Placeholder 2">
            <a:extLst>
              <a:ext uri="{FF2B5EF4-FFF2-40B4-BE49-F238E27FC236}">
                <a16:creationId xmlns:a16="http://schemas.microsoft.com/office/drawing/2014/main" id="{4EDF70DA-8A6F-16F4-6DEE-D95B44747B53}"/>
              </a:ext>
            </a:extLst>
          </p:cNvPr>
          <p:cNvSpPr>
            <a:spLocks noGrp="1"/>
          </p:cNvSpPr>
          <p:nvPr>
            <p:ph idx="1"/>
          </p:nvPr>
        </p:nvSpPr>
        <p:spPr>
          <a:xfrm>
            <a:off x="838200" y="1287887"/>
            <a:ext cx="10515600" cy="4708770"/>
          </a:xfrm>
        </p:spPr>
        <p:txBody>
          <a:bodyPr>
            <a:normAutofit lnSpcReduction="10000"/>
          </a:bodyPr>
          <a:lstStyle/>
          <a:p>
            <a:r>
              <a:rPr lang="en-GB" dirty="0"/>
              <a:t>How to understand interpatient differences in the anti-cancer </a:t>
            </a:r>
            <a:r>
              <a:rPr lang="en-GB" b="1" dirty="0"/>
              <a:t>effects and side-effect profiles</a:t>
            </a:r>
            <a:r>
              <a:rPr lang="en-GB" dirty="0"/>
              <a:t>, albeit the overall benefit-risk balance may be positive…the heterogeneities are not captured, characterized and studied.</a:t>
            </a:r>
          </a:p>
          <a:p>
            <a:r>
              <a:rPr lang="en-GB" b="1" dirty="0"/>
              <a:t>Liquid biopsies: </a:t>
            </a:r>
            <a:r>
              <a:rPr lang="en-GB" dirty="0"/>
              <a:t>whether such studies reflect the totalities in the cancer/stromal cells compartment- is so far not known (?) </a:t>
            </a:r>
            <a:r>
              <a:rPr lang="en-GB" b="1" dirty="0"/>
              <a:t>What can be measured in the circulation vs biopsy-based studies?</a:t>
            </a:r>
          </a:p>
          <a:p>
            <a:r>
              <a:rPr lang="en-GB" dirty="0"/>
              <a:t>“</a:t>
            </a:r>
            <a:r>
              <a:rPr lang="en-GB" dirty="0" err="1"/>
              <a:t>Multiomics</a:t>
            </a:r>
            <a:r>
              <a:rPr lang="en-GB" dirty="0"/>
              <a:t>” and SNP profiles need to be applied on the relevant tissues (normal cells and cancer cells and in the circulation). </a:t>
            </a:r>
          </a:p>
          <a:p>
            <a:r>
              <a:rPr lang="en-GB" dirty="0"/>
              <a:t>The “Academia” are well suited to explore these avenues, but are nowadays rarely involved in building the registration dossiers…</a:t>
            </a:r>
          </a:p>
          <a:p>
            <a:r>
              <a:rPr lang="en-GB" dirty="0"/>
              <a:t>Is that an optimal development for the patient and societies? </a:t>
            </a:r>
          </a:p>
          <a:p>
            <a:endParaRPr lang="en-GB" dirty="0"/>
          </a:p>
        </p:txBody>
      </p:sp>
      <p:sp>
        <p:nvSpPr>
          <p:cNvPr id="4" name="Footer Placeholder 3">
            <a:extLst>
              <a:ext uri="{FF2B5EF4-FFF2-40B4-BE49-F238E27FC236}">
                <a16:creationId xmlns:a16="http://schemas.microsoft.com/office/drawing/2014/main" id="{79B2E4DD-81A7-286D-6779-11A7C4D42EAF}"/>
              </a:ext>
            </a:extLst>
          </p:cNvPr>
          <p:cNvSpPr>
            <a:spLocks noGrp="1"/>
          </p:cNvSpPr>
          <p:nvPr>
            <p:ph type="ftr" sz="quarter" idx="11"/>
          </p:nvPr>
        </p:nvSpPr>
        <p:spPr/>
        <p:txBody>
          <a:bodyPr/>
          <a:lstStyle/>
          <a:p>
            <a:r>
              <a:rPr lang="en-GB"/>
              <a:t>JB 2025, Karolinska institutet November 14, 2025</a:t>
            </a:r>
            <a:endParaRPr lang="en-SE"/>
          </a:p>
        </p:txBody>
      </p:sp>
      <p:sp>
        <p:nvSpPr>
          <p:cNvPr id="5" name="Slide Number Placeholder 4">
            <a:extLst>
              <a:ext uri="{FF2B5EF4-FFF2-40B4-BE49-F238E27FC236}">
                <a16:creationId xmlns:a16="http://schemas.microsoft.com/office/drawing/2014/main" id="{FE0338A5-D0F7-93DB-5BC4-0ABCD7297610}"/>
              </a:ext>
            </a:extLst>
          </p:cNvPr>
          <p:cNvSpPr>
            <a:spLocks noGrp="1"/>
          </p:cNvSpPr>
          <p:nvPr>
            <p:ph type="sldNum" sz="quarter" idx="12"/>
          </p:nvPr>
        </p:nvSpPr>
        <p:spPr/>
        <p:txBody>
          <a:bodyPr/>
          <a:lstStyle/>
          <a:p>
            <a:fld id="{91D7B7B6-8271-4F61-8567-2A63A459EBB2}" type="slidenum">
              <a:rPr lang="en-SE" smtClean="0"/>
              <a:t>7</a:t>
            </a:fld>
            <a:endParaRPr lang="en-SE"/>
          </a:p>
        </p:txBody>
      </p:sp>
    </p:spTree>
    <p:extLst>
      <p:ext uri="{BB962C8B-B14F-4D97-AF65-F5344CB8AC3E}">
        <p14:creationId xmlns:p14="http://schemas.microsoft.com/office/powerpoint/2010/main" val="98852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9415-A90B-23B0-6959-5E535B6D387A}"/>
              </a:ext>
            </a:extLst>
          </p:cNvPr>
          <p:cNvSpPr>
            <a:spLocks noGrp="1"/>
          </p:cNvSpPr>
          <p:nvPr>
            <p:ph type="title"/>
          </p:nvPr>
        </p:nvSpPr>
        <p:spPr>
          <a:xfrm>
            <a:off x="213756" y="365125"/>
            <a:ext cx="11140044" cy="1325563"/>
          </a:xfrm>
        </p:spPr>
        <p:txBody>
          <a:bodyPr>
            <a:normAutofit fontScale="90000"/>
          </a:bodyPr>
          <a:lstStyle/>
          <a:p>
            <a:pPr algn="ctr"/>
            <a:r>
              <a:rPr lang="en-GB" b="1" dirty="0">
                <a:latin typeface="Segoe UI Black" panose="020B0A02040204020203" pitchFamily="34" charset="0"/>
                <a:ea typeface="Segoe UI Black" panose="020B0A02040204020203" pitchFamily="34" charset="0"/>
                <a:cs typeface="Segoe UI" panose="020B0502040204020203" pitchFamily="34" charset="0"/>
              </a:rPr>
              <a:t>	</a:t>
            </a:r>
            <a:br>
              <a:rPr lang="en-GB" b="1" dirty="0">
                <a:latin typeface="Segoe UI Black" panose="020B0A02040204020203" pitchFamily="34" charset="0"/>
                <a:ea typeface="Segoe UI Black" panose="020B0A02040204020203" pitchFamily="34" charset="0"/>
                <a:cs typeface="Segoe UI" panose="020B0502040204020203" pitchFamily="34" charset="0"/>
              </a:rPr>
            </a:br>
            <a:r>
              <a:rPr lang="en-GB" sz="3100" b="1" dirty="0">
                <a:latin typeface="Segoe UI Black" panose="020B0A02040204020203" pitchFamily="34" charset="0"/>
                <a:ea typeface="Segoe UI Black" panose="020B0A02040204020203" pitchFamily="34" charset="0"/>
                <a:cs typeface="Segoe UI" panose="020B0502040204020203" pitchFamily="34" charset="0"/>
              </a:rPr>
              <a:t>Relevant </a:t>
            </a:r>
            <a:r>
              <a:rPr lang="en-GB" sz="3100" b="1" dirty="0" err="1">
                <a:latin typeface="Segoe UI Black" panose="020B0A02040204020203" pitchFamily="34" charset="0"/>
                <a:ea typeface="Segoe UI Black" panose="020B0A02040204020203" pitchFamily="34" charset="0"/>
                <a:cs typeface="Segoe UI" panose="020B0502040204020203" pitchFamily="34" charset="0"/>
              </a:rPr>
              <a:t>biobanked</a:t>
            </a:r>
            <a:r>
              <a:rPr lang="en-GB" sz="3100" b="1" dirty="0">
                <a:latin typeface="Segoe UI Black" panose="020B0A02040204020203" pitchFamily="34" charset="0"/>
                <a:ea typeface="Segoe UI Black" panose="020B0A02040204020203" pitchFamily="34" charset="0"/>
                <a:cs typeface="Segoe UI" panose="020B0502040204020203" pitchFamily="34" charset="0"/>
              </a:rPr>
              <a:t> materials should be used more and findings correlated to therapy effects and patient outcomes</a:t>
            </a:r>
            <a:r>
              <a:rPr lang="en-GB" b="1" dirty="0">
                <a:latin typeface="Segoe UI Black" panose="020B0A02040204020203" pitchFamily="34" charset="0"/>
                <a:ea typeface="Segoe UI Black" panose="020B0A02040204020203" pitchFamily="34" charset="0"/>
                <a:cs typeface="Segoe UI" panose="020B0502040204020203" pitchFamily="34" charset="0"/>
              </a:rPr>
              <a:t>  </a:t>
            </a:r>
            <a:br>
              <a:rPr lang="en-GB" b="1" dirty="0">
                <a:highlight>
                  <a:srgbClr val="FFFF00"/>
                </a:highlight>
                <a:latin typeface="Segoe UI Black" panose="020B0A02040204020203" pitchFamily="34" charset="0"/>
                <a:ea typeface="Segoe UI Black" panose="020B0A02040204020203" pitchFamily="34" charset="0"/>
                <a:cs typeface="Segoe UI" panose="020B0502040204020203" pitchFamily="34" charset="0"/>
              </a:rPr>
            </a:br>
            <a:endParaRPr lang="en-GB" dirty="0"/>
          </a:p>
        </p:txBody>
      </p:sp>
      <p:sp>
        <p:nvSpPr>
          <p:cNvPr id="3" name="Content Placeholder 2">
            <a:extLst>
              <a:ext uri="{FF2B5EF4-FFF2-40B4-BE49-F238E27FC236}">
                <a16:creationId xmlns:a16="http://schemas.microsoft.com/office/drawing/2014/main" id="{DF087613-2F53-B22B-1E45-6743E5D13E74}"/>
              </a:ext>
            </a:extLst>
          </p:cNvPr>
          <p:cNvSpPr>
            <a:spLocks noGrp="1"/>
          </p:cNvSpPr>
          <p:nvPr>
            <p:ph idx="1"/>
          </p:nvPr>
        </p:nvSpPr>
        <p:spPr/>
        <p:txBody>
          <a:bodyPr>
            <a:normAutofit fontScale="92500" lnSpcReduction="20000"/>
          </a:bodyPr>
          <a:lstStyle/>
          <a:p>
            <a:r>
              <a:rPr lang="en-GB" dirty="0"/>
              <a:t>Cancers (breast cancer) tend to alter clones during tumour progression (</a:t>
            </a:r>
            <a:r>
              <a:rPr lang="en-GB" dirty="0" err="1"/>
              <a:t>geno</a:t>
            </a:r>
            <a:r>
              <a:rPr lang="en-GB" dirty="0"/>
              <a:t> and phenotypic changes, </a:t>
            </a:r>
            <a:r>
              <a:rPr lang="en-GB" dirty="0" err="1"/>
              <a:t>aquire</a:t>
            </a:r>
            <a:r>
              <a:rPr lang="en-GB" dirty="0"/>
              <a:t> new mutations (Lindström et al, JCO 2012, Yates et al, Nat Med 2015, Ullah et al, JCI 2018, Bertucci et al, x 2 Nature 2019) </a:t>
            </a:r>
          </a:p>
          <a:p>
            <a:r>
              <a:rPr lang="en-GB" b="1" dirty="0"/>
              <a:t>Use the correct biopsy material-</a:t>
            </a:r>
            <a:r>
              <a:rPr lang="en-GB" dirty="0"/>
              <a:t>not</a:t>
            </a:r>
            <a:r>
              <a:rPr lang="en-GB" b="1" dirty="0"/>
              <a:t> </a:t>
            </a:r>
            <a:r>
              <a:rPr lang="en-GB" dirty="0"/>
              <a:t>primary cancer biopsies if metastatic disease is investigated/being part of a clinical study–Breast cancer guidelines are informative. </a:t>
            </a:r>
            <a:br>
              <a:rPr lang="en-GB" dirty="0"/>
            </a:br>
            <a:r>
              <a:rPr lang="en-GB" dirty="0"/>
              <a:t>Sequential biopsies/liquid biopsies seem to be of value.</a:t>
            </a:r>
          </a:p>
          <a:p>
            <a:r>
              <a:rPr lang="en-GB" dirty="0"/>
              <a:t>It should not unlikely be more ideal to run clinical studies in countries with individual - population based </a:t>
            </a:r>
            <a:r>
              <a:rPr lang="en-GB" b="1" dirty="0"/>
              <a:t>patient registries with complete coverage </a:t>
            </a:r>
            <a:r>
              <a:rPr lang="en-GB" dirty="0"/>
              <a:t>(to capture relapses, development of co-morbidities, long-term side-effects, cause of death.</a:t>
            </a:r>
            <a:br>
              <a:rPr lang="en-GB" dirty="0"/>
            </a:br>
            <a:r>
              <a:rPr lang="en-GB" dirty="0"/>
              <a:t>(Nordic countries, the Netherlands, and UK)</a:t>
            </a:r>
          </a:p>
        </p:txBody>
      </p:sp>
      <p:sp>
        <p:nvSpPr>
          <p:cNvPr id="4" name="Footer Placeholder 3">
            <a:extLst>
              <a:ext uri="{FF2B5EF4-FFF2-40B4-BE49-F238E27FC236}">
                <a16:creationId xmlns:a16="http://schemas.microsoft.com/office/drawing/2014/main" id="{0D16F5DB-730A-38E8-BA00-14E316ABF48B}"/>
              </a:ext>
            </a:extLst>
          </p:cNvPr>
          <p:cNvSpPr>
            <a:spLocks noGrp="1"/>
          </p:cNvSpPr>
          <p:nvPr>
            <p:ph type="ftr" sz="quarter" idx="11"/>
          </p:nvPr>
        </p:nvSpPr>
        <p:spPr/>
        <p:txBody>
          <a:bodyPr/>
          <a:lstStyle/>
          <a:p>
            <a:r>
              <a:rPr lang="en-GB"/>
              <a:t>JB 2025, Karolinska institutet November 14, 2025</a:t>
            </a:r>
            <a:endParaRPr lang="en-SE"/>
          </a:p>
        </p:txBody>
      </p:sp>
      <p:sp>
        <p:nvSpPr>
          <p:cNvPr id="5" name="Slide Number Placeholder 4">
            <a:extLst>
              <a:ext uri="{FF2B5EF4-FFF2-40B4-BE49-F238E27FC236}">
                <a16:creationId xmlns:a16="http://schemas.microsoft.com/office/drawing/2014/main" id="{9EE463C5-F517-E8DA-07B2-CEA49F846CDC}"/>
              </a:ext>
            </a:extLst>
          </p:cNvPr>
          <p:cNvSpPr>
            <a:spLocks noGrp="1"/>
          </p:cNvSpPr>
          <p:nvPr>
            <p:ph type="sldNum" sz="quarter" idx="12"/>
          </p:nvPr>
        </p:nvSpPr>
        <p:spPr/>
        <p:txBody>
          <a:bodyPr/>
          <a:lstStyle/>
          <a:p>
            <a:fld id="{91D7B7B6-8271-4F61-8567-2A63A459EBB2}" type="slidenum">
              <a:rPr lang="en-SE" smtClean="0"/>
              <a:t>8</a:t>
            </a:fld>
            <a:endParaRPr lang="en-SE"/>
          </a:p>
        </p:txBody>
      </p:sp>
    </p:spTree>
    <p:extLst>
      <p:ext uri="{BB962C8B-B14F-4D97-AF65-F5344CB8AC3E}">
        <p14:creationId xmlns:p14="http://schemas.microsoft.com/office/powerpoint/2010/main" val="3101346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94574-2ADC-DC30-1489-7EF06DC52FF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9DB9B6D-36D3-2A68-8BCA-466FF7E8F7FA}"/>
              </a:ext>
            </a:extLst>
          </p:cNvPr>
          <p:cNvSpPr txBox="1"/>
          <p:nvPr/>
        </p:nvSpPr>
        <p:spPr>
          <a:xfrm>
            <a:off x="1759998" y="11572"/>
            <a:ext cx="8877521" cy="791179"/>
          </a:xfrm>
          <a:prstGeom prst="rect">
            <a:avLst/>
          </a:prstGeom>
          <a:noFill/>
        </p:spPr>
        <p:txBody>
          <a:bodyPr wrap="square">
            <a:spAutoFit/>
          </a:bodyPr>
          <a:lstStyle/>
          <a:p>
            <a:pPr marL="0" marR="0" algn="ctr">
              <a:lnSpc>
                <a:spcPct val="150000"/>
              </a:lnSpc>
              <a:spcAft>
                <a:spcPts val="800"/>
              </a:spcAft>
              <a:buNone/>
            </a:pPr>
            <a:r>
              <a:rPr lang="en-US" sz="1600" b="1" dirty="0">
                <a:effectLst/>
                <a:latin typeface="Arial" panose="020B0604020202020204" pitchFamily="34" charset="0"/>
                <a:ea typeface="DengXian" panose="02010600030101010101" pitchFamily="2" charset="-122"/>
                <a:cs typeface="Times New Roman" panose="02020603050405020304" pitchFamily="18" charset="0"/>
              </a:rPr>
              <a:t>Multi-</a:t>
            </a:r>
            <a:r>
              <a:rPr lang="en-US" sz="1600" b="1" dirty="0" err="1">
                <a:effectLst/>
                <a:latin typeface="Arial" panose="020B0604020202020204" pitchFamily="34" charset="0"/>
                <a:ea typeface="DengXian" panose="02010600030101010101" pitchFamily="2" charset="-122"/>
                <a:cs typeface="Times New Roman" panose="02020603050405020304" pitchFamily="18" charset="0"/>
              </a:rPr>
              <a:t>omic</a:t>
            </a:r>
            <a:r>
              <a:rPr lang="en-US" sz="1600" b="1" dirty="0">
                <a:effectLst/>
                <a:latin typeface="Arial" panose="020B0604020202020204" pitchFamily="34" charset="0"/>
                <a:ea typeface="DengXian" panose="02010600030101010101" pitchFamily="2" charset="-122"/>
                <a:cs typeface="Times New Roman" panose="02020603050405020304" pitchFamily="18" charset="0"/>
              </a:rPr>
              <a:t> Profiling Reveals Predictive Biomarkers of Response to CT/ anti-body drug conjugates in HER2-Positive Breast Cancer – A randomized phase 2 study</a:t>
            </a:r>
            <a:endParaRPr lang="sv-SE" sz="16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BD703404-D105-44FB-02B2-DAB5410FEBB0}"/>
              </a:ext>
            </a:extLst>
          </p:cNvPr>
          <p:cNvSpPr txBox="1"/>
          <p:nvPr/>
        </p:nvSpPr>
        <p:spPr>
          <a:xfrm>
            <a:off x="0" y="6334780"/>
            <a:ext cx="4508500" cy="523220"/>
          </a:xfrm>
          <a:prstGeom prst="rect">
            <a:avLst/>
          </a:prstGeom>
          <a:noFill/>
        </p:spPr>
        <p:txBody>
          <a:bodyPr wrap="square">
            <a:spAutoFit/>
          </a:bodyPr>
          <a:lstStyle/>
          <a:p>
            <a:r>
              <a:rPr lang="en-US" sz="1400" b="1" dirty="0">
                <a:effectLst/>
                <a:latin typeface="Arial" panose="020B0604020202020204" pitchFamily="34" charset="0"/>
                <a:ea typeface="DengXian" panose="02010600030101010101" pitchFamily="2" charset="-122"/>
                <a:cs typeface="Times New Roman" panose="02020603050405020304" pitchFamily="18" charset="0"/>
              </a:rPr>
              <a:t>Wang et al</a:t>
            </a:r>
            <a:r>
              <a:rPr lang="en-US" sz="1400" b="1" dirty="0">
                <a:latin typeface="Arial" panose="020B0604020202020204" pitchFamily="34" charset="0"/>
                <a:ea typeface="DengXian" panose="02010600030101010101" pitchFamily="2" charset="-122"/>
                <a:cs typeface="Times New Roman" panose="02020603050405020304" pitchFamily="18" charset="0"/>
              </a:rPr>
              <a:t>, unpublished data</a:t>
            </a:r>
          </a:p>
          <a:p>
            <a:r>
              <a:rPr lang="en-US" sz="1400" b="1" dirty="0">
                <a:effectLst/>
                <a:latin typeface="Arial" panose="020B0604020202020204" pitchFamily="34" charset="0"/>
                <a:ea typeface="DengXian" panose="02010600030101010101" pitchFamily="2" charset="-122"/>
                <a:cs typeface="Times New Roman" panose="02020603050405020304" pitchFamily="18" charset="0"/>
              </a:rPr>
              <a:t>Hatschek et al, JAMA Oncology, 2021</a:t>
            </a:r>
            <a:endParaRPr lang="sv-SE" sz="1400" dirty="0"/>
          </a:p>
        </p:txBody>
      </p:sp>
      <p:grpSp>
        <p:nvGrpSpPr>
          <p:cNvPr id="1082" name="Group 1081">
            <a:extLst>
              <a:ext uri="{FF2B5EF4-FFF2-40B4-BE49-F238E27FC236}">
                <a16:creationId xmlns:a16="http://schemas.microsoft.com/office/drawing/2014/main" id="{FF297802-5E9B-E9BC-00C2-C52913C57490}"/>
              </a:ext>
            </a:extLst>
          </p:cNvPr>
          <p:cNvGrpSpPr/>
          <p:nvPr/>
        </p:nvGrpSpPr>
        <p:grpSpPr>
          <a:xfrm>
            <a:off x="3007868" y="752985"/>
            <a:ext cx="6638624" cy="5879255"/>
            <a:chOff x="3007868" y="752985"/>
            <a:chExt cx="6638624" cy="5879255"/>
          </a:xfrm>
        </p:grpSpPr>
        <p:pic>
          <p:nvPicPr>
            <p:cNvPr id="5" name="Picture 4" descr="A screenshot of a medical information&#10;&#10;AI-generated content may be incorrect.">
              <a:extLst>
                <a:ext uri="{FF2B5EF4-FFF2-40B4-BE49-F238E27FC236}">
                  <a16:creationId xmlns:a16="http://schemas.microsoft.com/office/drawing/2014/main" id="{816C5CE3-48E0-9266-8A88-74E39760E01D}"/>
                </a:ext>
              </a:extLst>
            </p:cNvPr>
            <p:cNvPicPr>
              <a:picLocks noChangeAspect="1"/>
            </p:cNvPicPr>
            <p:nvPr/>
          </p:nvPicPr>
          <p:blipFill>
            <a:blip r:embed="rId2">
              <a:extLst>
                <a:ext uri="{28A0092B-C50C-407E-A947-70E740481C1C}">
                  <a14:useLocalDpi xmlns:a14="http://schemas.microsoft.com/office/drawing/2010/main" val="0"/>
                </a:ext>
              </a:extLst>
            </a:blip>
            <a:srcRect b="71072"/>
            <a:stretch>
              <a:fillRect/>
            </a:stretch>
          </p:blipFill>
          <p:spPr>
            <a:xfrm>
              <a:off x="3007868" y="752985"/>
              <a:ext cx="6638624" cy="1577305"/>
            </a:xfrm>
            <a:prstGeom prst="rect">
              <a:avLst/>
            </a:prstGeom>
          </p:spPr>
        </p:pic>
        <p:sp>
          <p:nvSpPr>
            <p:cNvPr id="498" name="TextBox 497">
              <a:extLst>
                <a:ext uri="{FF2B5EF4-FFF2-40B4-BE49-F238E27FC236}">
                  <a16:creationId xmlns:a16="http://schemas.microsoft.com/office/drawing/2014/main" id="{201495F5-78CF-26F3-045D-08689296759F}"/>
                </a:ext>
              </a:extLst>
            </p:cNvPr>
            <p:cNvSpPr txBox="1"/>
            <p:nvPr/>
          </p:nvSpPr>
          <p:spPr>
            <a:xfrm>
              <a:off x="3661852" y="2597467"/>
              <a:ext cx="489238" cy="184666"/>
            </a:xfrm>
            <a:prstGeom prst="rect">
              <a:avLst/>
            </a:prstGeom>
            <a:noFill/>
          </p:spPr>
          <p:txBody>
            <a:bodyPr wrap="none" rtlCol="0">
              <a:spAutoFit/>
            </a:bodyPr>
            <a:lstStyle/>
            <a:p>
              <a:pPr algn="ctr"/>
              <a:r>
                <a:rPr lang="en-GB" sz="600" b="1" dirty="0"/>
                <a:t>Baseline</a:t>
              </a:r>
            </a:p>
          </p:txBody>
        </p:sp>
        <p:sp>
          <p:nvSpPr>
            <p:cNvPr id="499" name="TextBox 498">
              <a:extLst>
                <a:ext uri="{FF2B5EF4-FFF2-40B4-BE49-F238E27FC236}">
                  <a16:creationId xmlns:a16="http://schemas.microsoft.com/office/drawing/2014/main" id="{FE868D32-F39F-6A2F-3FAC-5D108CA2C6D1}"/>
                </a:ext>
              </a:extLst>
            </p:cNvPr>
            <p:cNvSpPr txBox="1"/>
            <p:nvPr/>
          </p:nvSpPr>
          <p:spPr>
            <a:xfrm>
              <a:off x="4520211" y="2597467"/>
              <a:ext cx="264816" cy="184666"/>
            </a:xfrm>
            <a:prstGeom prst="rect">
              <a:avLst/>
            </a:prstGeom>
            <a:noFill/>
          </p:spPr>
          <p:txBody>
            <a:bodyPr wrap="none" rtlCol="0">
              <a:spAutoFit/>
            </a:bodyPr>
            <a:lstStyle/>
            <a:p>
              <a:pPr algn="ctr"/>
              <a:r>
                <a:rPr lang="en-GB" sz="600" b="1" dirty="0"/>
                <a:t>v2</a:t>
              </a:r>
            </a:p>
          </p:txBody>
        </p:sp>
        <p:sp>
          <p:nvSpPr>
            <p:cNvPr id="500" name="TextBox 499">
              <a:extLst>
                <a:ext uri="{FF2B5EF4-FFF2-40B4-BE49-F238E27FC236}">
                  <a16:creationId xmlns:a16="http://schemas.microsoft.com/office/drawing/2014/main" id="{37C4A188-123F-6569-870E-FA343AB07E7C}"/>
                </a:ext>
              </a:extLst>
            </p:cNvPr>
            <p:cNvSpPr txBox="1"/>
            <p:nvPr/>
          </p:nvSpPr>
          <p:spPr>
            <a:xfrm>
              <a:off x="4895062" y="2597467"/>
              <a:ext cx="264816" cy="184666"/>
            </a:xfrm>
            <a:prstGeom prst="rect">
              <a:avLst/>
            </a:prstGeom>
            <a:noFill/>
          </p:spPr>
          <p:txBody>
            <a:bodyPr wrap="none" rtlCol="0">
              <a:spAutoFit/>
            </a:bodyPr>
            <a:lstStyle/>
            <a:p>
              <a:pPr algn="ctr"/>
              <a:r>
                <a:rPr lang="en-GB" sz="600" b="1" dirty="0"/>
                <a:t>v3</a:t>
              </a:r>
            </a:p>
          </p:txBody>
        </p:sp>
        <p:sp>
          <p:nvSpPr>
            <p:cNvPr id="502" name="TextBox 501">
              <a:extLst>
                <a:ext uri="{FF2B5EF4-FFF2-40B4-BE49-F238E27FC236}">
                  <a16:creationId xmlns:a16="http://schemas.microsoft.com/office/drawing/2014/main" id="{A0F8B4EA-7C0D-8E16-ADDD-A1DDFE4AAE64}"/>
                </a:ext>
              </a:extLst>
            </p:cNvPr>
            <p:cNvSpPr txBox="1"/>
            <p:nvPr/>
          </p:nvSpPr>
          <p:spPr>
            <a:xfrm>
              <a:off x="5269202" y="2597467"/>
              <a:ext cx="264816" cy="184666"/>
            </a:xfrm>
            <a:prstGeom prst="rect">
              <a:avLst/>
            </a:prstGeom>
            <a:noFill/>
          </p:spPr>
          <p:txBody>
            <a:bodyPr wrap="none" rtlCol="0">
              <a:spAutoFit/>
            </a:bodyPr>
            <a:lstStyle/>
            <a:p>
              <a:pPr algn="ctr"/>
              <a:r>
                <a:rPr lang="en-GB" sz="600" b="1" dirty="0"/>
                <a:t>v4</a:t>
              </a:r>
            </a:p>
          </p:txBody>
        </p:sp>
        <p:sp>
          <p:nvSpPr>
            <p:cNvPr id="504" name="TextBox 503">
              <a:extLst>
                <a:ext uri="{FF2B5EF4-FFF2-40B4-BE49-F238E27FC236}">
                  <a16:creationId xmlns:a16="http://schemas.microsoft.com/office/drawing/2014/main" id="{27FA84D8-A03F-3E68-A552-03EAD27B9B25}"/>
                </a:ext>
              </a:extLst>
            </p:cNvPr>
            <p:cNvSpPr txBox="1"/>
            <p:nvPr/>
          </p:nvSpPr>
          <p:spPr>
            <a:xfrm>
              <a:off x="5545831" y="2597467"/>
              <a:ext cx="455574" cy="184666"/>
            </a:xfrm>
            <a:prstGeom prst="rect">
              <a:avLst/>
            </a:prstGeom>
            <a:noFill/>
          </p:spPr>
          <p:txBody>
            <a:bodyPr wrap="none" rtlCol="0">
              <a:spAutoFit/>
            </a:bodyPr>
            <a:lstStyle/>
            <a:p>
              <a:pPr algn="ctr"/>
              <a:r>
                <a:rPr lang="en-GB" sz="600" b="1" dirty="0"/>
                <a:t>Surgery</a:t>
              </a:r>
            </a:p>
          </p:txBody>
        </p:sp>
        <p:sp>
          <p:nvSpPr>
            <p:cNvPr id="506" name="TextBox 505">
              <a:extLst>
                <a:ext uri="{FF2B5EF4-FFF2-40B4-BE49-F238E27FC236}">
                  <a16:creationId xmlns:a16="http://schemas.microsoft.com/office/drawing/2014/main" id="{0272F007-7D19-D054-DA10-9BC6F6FA3BF3}"/>
                </a:ext>
              </a:extLst>
            </p:cNvPr>
            <p:cNvSpPr txBox="1"/>
            <p:nvPr/>
          </p:nvSpPr>
          <p:spPr>
            <a:xfrm>
              <a:off x="5972433" y="2597467"/>
              <a:ext cx="344966" cy="184666"/>
            </a:xfrm>
            <a:prstGeom prst="rect">
              <a:avLst/>
            </a:prstGeom>
            <a:noFill/>
          </p:spPr>
          <p:txBody>
            <a:bodyPr wrap="none" rtlCol="0">
              <a:spAutoFit/>
            </a:bodyPr>
            <a:lstStyle/>
            <a:p>
              <a:pPr algn="ctr"/>
              <a:r>
                <a:rPr lang="en-GB" sz="600" b="1" dirty="0"/>
                <a:t>FU-1</a:t>
              </a:r>
            </a:p>
          </p:txBody>
        </p:sp>
        <p:sp>
          <p:nvSpPr>
            <p:cNvPr id="507" name="TextBox 506">
              <a:extLst>
                <a:ext uri="{FF2B5EF4-FFF2-40B4-BE49-F238E27FC236}">
                  <a16:creationId xmlns:a16="http://schemas.microsoft.com/office/drawing/2014/main" id="{2B3F6C77-EF47-0DFB-6C44-E6823CEB7476}"/>
                </a:ext>
              </a:extLst>
            </p:cNvPr>
            <p:cNvSpPr txBox="1"/>
            <p:nvPr/>
          </p:nvSpPr>
          <p:spPr>
            <a:xfrm>
              <a:off x="6353234" y="2597467"/>
              <a:ext cx="344966" cy="184666"/>
            </a:xfrm>
            <a:prstGeom prst="rect">
              <a:avLst/>
            </a:prstGeom>
            <a:noFill/>
          </p:spPr>
          <p:txBody>
            <a:bodyPr wrap="none" rtlCol="0">
              <a:spAutoFit/>
            </a:bodyPr>
            <a:lstStyle/>
            <a:p>
              <a:pPr algn="ctr"/>
              <a:r>
                <a:rPr lang="en-GB" sz="600" b="1" dirty="0"/>
                <a:t>FU-2</a:t>
              </a:r>
            </a:p>
          </p:txBody>
        </p:sp>
        <p:sp>
          <p:nvSpPr>
            <p:cNvPr id="692" name="TextBox 691">
              <a:extLst>
                <a:ext uri="{FF2B5EF4-FFF2-40B4-BE49-F238E27FC236}">
                  <a16:creationId xmlns:a16="http://schemas.microsoft.com/office/drawing/2014/main" id="{0940F65D-ABA0-1B44-198E-10E6474CC1DF}"/>
                </a:ext>
              </a:extLst>
            </p:cNvPr>
            <p:cNvSpPr txBox="1"/>
            <p:nvPr/>
          </p:nvSpPr>
          <p:spPr>
            <a:xfrm>
              <a:off x="6720713" y="2597467"/>
              <a:ext cx="344966" cy="184666"/>
            </a:xfrm>
            <a:prstGeom prst="rect">
              <a:avLst/>
            </a:prstGeom>
            <a:noFill/>
          </p:spPr>
          <p:txBody>
            <a:bodyPr wrap="none" rtlCol="0">
              <a:spAutoFit/>
            </a:bodyPr>
            <a:lstStyle/>
            <a:p>
              <a:pPr algn="ctr"/>
              <a:r>
                <a:rPr lang="en-GB" sz="600" b="1" dirty="0"/>
                <a:t>FU-3</a:t>
              </a:r>
            </a:p>
          </p:txBody>
        </p:sp>
        <p:sp>
          <p:nvSpPr>
            <p:cNvPr id="693" name="TextBox 692">
              <a:extLst>
                <a:ext uri="{FF2B5EF4-FFF2-40B4-BE49-F238E27FC236}">
                  <a16:creationId xmlns:a16="http://schemas.microsoft.com/office/drawing/2014/main" id="{209D9EE4-1336-210F-AD22-4F1A7F36D3CB}"/>
                </a:ext>
              </a:extLst>
            </p:cNvPr>
            <p:cNvSpPr txBox="1"/>
            <p:nvPr/>
          </p:nvSpPr>
          <p:spPr>
            <a:xfrm>
              <a:off x="7093432" y="2597467"/>
              <a:ext cx="344966" cy="184666"/>
            </a:xfrm>
            <a:prstGeom prst="rect">
              <a:avLst/>
            </a:prstGeom>
            <a:noFill/>
          </p:spPr>
          <p:txBody>
            <a:bodyPr wrap="none" rtlCol="0">
              <a:spAutoFit/>
            </a:bodyPr>
            <a:lstStyle/>
            <a:p>
              <a:pPr algn="ctr"/>
              <a:r>
                <a:rPr lang="en-GB" sz="600" b="1" dirty="0"/>
                <a:t>FU-4</a:t>
              </a:r>
            </a:p>
          </p:txBody>
        </p:sp>
        <p:sp>
          <p:nvSpPr>
            <p:cNvPr id="694" name="TextBox 693">
              <a:extLst>
                <a:ext uri="{FF2B5EF4-FFF2-40B4-BE49-F238E27FC236}">
                  <a16:creationId xmlns:a16="http://schemas.microsoft.com/office/drawing/2014/main" id="{5431B7E2-9F85-9FAD-D810-630B25117517}"/>
                </a:ext>
              </a:extLst>
            </p:cNvPr>
            <p:cNvSpPr txBox="1"/>
            <p:nvPr/>
          </p:nvSpPr>
          <p:spPr>
            <a:xfrm>
              <a:off x="7460911" y="2597467"/>
              <a:ext cx="344966" cy="184666"/>
            </a:xfrm>
            <a:prstGeom prst="rect">
              <a:avLst/>
            </a:prstGeom>
            <a:noFill/>
          </p:spPr>
          <p:txBody>
            <a:bodyPr wrap="none" rtlCol="0">
              <a:spAutoFit/>
            </a:bodyPr>
            <a:lstStyle/>
            <a:p>
              <a:pPr algn="ctr"/>
              <a:r>
                <a:rPr lang="en-GB" sz="600" b="1" dirty="0"/>
                <a:t>FU-5</a:t>
              </a:r>
            </a:p>
          </p:txBody>
        </p:sp>
        <p:grpSp>
          <p:nvGrpSpPr>
            <p:cNvPr id="1072" name="Group 1071">
              <a:extLst>
                <a:ext uri="{FF2B5EF4-FFF2-40B4-BE49-F238E27FC236}">
                  <a16:creationId xmlns:a16="http://schemas.microsoft.com/office/drawing/2014/main" id="{9388A882-8342-F9CA-B89B-B94C64A44A1D}"/>
                </a:ext>
              </a:extLst>
            </p:cNvPr>
            <p:cNvGrpSpPr/>
            <p:nvPr/>
          </p:nvGrpSpPr>
          <p:grpSpPr>
            <a:xfrm>
              <a:off x="3907181" y="2574608"/>
              <a:ext cx="3731453" cy="45719"/>
              <a:chOff x="3907181" y="2818448"/>
              <a:chExt cx="3731453" cy="45719"/>
            </a:xfrm>
          </p:grpSpPr>
          <p:sp>
            <p:nvSpPr>
              <p:cNvPr id="695" name="Left Bracket 694">
                <a:extLst>
                  <a:ext uri="{FF2B5EF4-FFF2-40B4-BE49-F238E27FC236}">
                    <a16:creationId xmlns:a16="http://schemas.microsoft.com/office/drawing/2014/main" id="{6378323B-93D3-2784-2452-E9D357F493BB}"/>
                  </a:ext>
                </a:extLst>
              </p:cNvPr>
              <p:cNvSpPr/>
              <p:nvPr/>
            </p:nvSpPr>
            <p:spPr>
              <a:xfrm rot="16200000">
                <a:off x="4070681" y="2654948"/>
                <a:ext cx="45719" cy="372719"/>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696" name="Left Bracket 695">
                <a:extLst>
                  <a:ext uri="{FF2B5EF4-FFF2-40B4-BE49-F238E27FC236}">
                    <a16:creationId xmlns:a16="http://schemas.microsoft.com/office/drawing/2014/main" id="{963B7FBD-4EE7-5A6D-03B7-02F2217B7444}"/>
                  </a:ext>
                </a:extLst>
              </p:cNvPr>
              <p:cNvSpPr/>
              <p:nvPr/>
            </p:nvSpPr>
            <p:spPr>
              <a:xfrm rot="16200000">
                <a:off x="4443400" y="2654948"/>
                <a:ext cx="45719" cy="372719"/>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697" name="Left Bracket 696">
                <a:extLst>
                  <a:ext uri="{FF2B5EF4-FFF2-40B4-BE49-F238E27FC236}">
                    <a16:creationId xmlns:a16="http://schemas.microsoft.com/office/drawing/2014/main" id="{B8EEF0B8-BC95-A9C7-A889-DF3E25AF205A}"/>
                  </a:ext>
                </a:extLst>
              </p:cNvPr>
              <p:cNvSpPr/>
              <p:nvPr/>
            </p:nvSpPr>
            <p:spPr>
              <a:xfrm rot="16200000">
                <a:off x="4817540" y="2654948"/>
                <a:ext cx="45719" cy="372719"/>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698" name="Left Bracket 697">
                <a:extLst>
                  <a:ext uri="{FF2B5EF4-FFF2-40B4-BE49-F238E27FC236}">
                    <a16:creationId xmlns:a16="http://schemas.microsoft.com/office/drawing/2014/main" id="{4C74EA72-A97C-189C-45BD-C4F637A32989}"/>
                  </a:ext>
                </a:extLst>
              </p:cNvPr>
              <p:cNvSpPr/>
              <p:nvPr/>
            </p:nvSpPr>
            <p:spPr>
              <a:xfrm rot="16200000">
                <a:off x="5191680" y="2654948"/>
                <a:ext cx="45719" cy="372719"/>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699" name="Left Bracket 698">
                <a:extLst>
                  <a:ext uri="{FF2B5EF4-FFF2-40B4-BE49-F238E27FC236}">
                    <a16:creationId xmlns:a16="http://schemas.microsoft.com/office/drawing/2014/main" id="{2C5B19B2-A5BE-9F47-8103-07C807E58D32}"/>
                  </a:ext>
                </a:extLst>
              </p:cNvPr>
              <p:cNvSpPr/>
              <p:nvPr/>
            </p:nvSpPr>
            <p:spPr>
              <a:xfrm rot="16200000">
                <a:off x="5565820" y="2654948"/>
                <a:ext cx="45719" cy="372719"/>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00" name="Left Bracket 699">
                <a:extLst>
                  <a:ext uri="{FF2B5EF4-FFF2-40B4-BE49-F238E27FC236}">
                    <a16:creationId xmlns:a16="http://schemas.microsoft.com/office/drawing/2014/main" id="{F9325FAF-22BD-BFA2-FAA1-26499B98CBC8}"/>
                  </a:ext>
                </a:extLst>
              </p:cNvPr>
              <p:cNvSpPr/>
              <p:nvPr/>
            </p:nvSpPr>
            <p:spPr>
              <a:xfrm rot="16200000">
                <a:off x="5938539" y="2654948"/>
                <a:ext cx="45719" cy="372719"/>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01" name="Left Bracket 700">
                <a:extLst>
                  <a:ext uri="{FF2B5EF4-FFF2-40B4-BE49-F238E27FC236}">
                    <a16:creationId xmlns:a16="http://schemas.microsoft.com/office/drawing/2014/main" id="{842FB13F-3732-83C0-C485-CC5C3428DE9C}"/>
                  </a:ext>
                </a:extLst>
              </p:cNvPr>
              <p:cNvSpPr/>
              <p:nvPr/>
            </p:nvSpPr>
            <p:spPr>
              <a:xfrm rot="16200000">
                <a:off x="6311258" y="2654948"/>
                <a:ext cx="45719" cy="372719"/>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02" name="Left Bracket 701">
                <a:extLst>
                  <a:ext uri="{FF2B5EF4-FFF2-40B4-BE49-F238E27FC236}">
                    <a16:creationId xmlns:a16="http://schemas.microsoft.com/office/drawing/2014/main" id="{7FFCA250-E30C-20E7-AB57-EC130F498B43}"/>
                  </a:ext>
                </a:extLst>
              </p:cNvPr>
              <p:cNvSpPr/>
              <p:nvPr/>
            </p:nvSpPr>
            <p:spPr>
              <a:xfrm rot="16200000">
                <a:off x="6683977" y="2654948"/>
                <a:ext cx="45719" cy="372719"/>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03" name="Left Bracket 702">
                <a:extLst>
                  <a:ext uri="{FF2B5EF4-FFF2-40B4-BE49-F238E27FC236}">
                    <a16:creationId xmlns:a16="http://schemas.microsoft.com/office/drawing/2014/main" id="{3C3A585B-65E4-3E1A-DDBD-A3AA32659AD9}"/>
                  </a:ext>
                </a:extLst>
              </p:cNvPr>
              <p:cNvSpPr/>
              <p:nvPr/>
            </p:nvSpPr>
            <p:spPr>
              <a:xfrm rot="16200000">
                <a:off x="7056696" y="2654948"/>
                <a:ext cx="45719" cy="372719"/>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04" name="Left Bracket 703">
                <a:extLst>
                  <a:ext uri="{FF2B5EF4-FFF2-40B4-BE49-F238E27FC236}">
                    <a16:creationId xmlns:a16="http://schemas.microsoft.com/office/drawing/2014/main" id="{1A033056-86F0-D5DD-0E00-DBDAA7993ED8}"/>
                  </a:ext>
                </a:extLst>
              </p:cNvPr>
              <p:cNvSpPr/>
              <p:nvPr/>
            </p:nvSpPr>
            <p:spPr>
              <a:xfrm rot="16200000">
                <a:off x="7429415" y="2654948"/>
                <a:ext cx="45719" cy="372719"/>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630" name="Group 629">
              <a:extLst>
                <a:ext uri="{FF2B5EF4-FFF2-40B4-BE49-F238E27FC236}">
                  <a16:creationId xmlns:a16="http://schemas.microsoft.com/office/drawing/2014/main" id="{90D95B0D-DAF9-4C92-CCE8-874C1A3E9F38}"/>
                </a:ext>
              </a:extLst>
            </p:cNvPr>
            <p:cNvGrpSpPr>
              <a:grpSpLocks noChangeAspect="1"/>
            </p:cNvGrpSpPr>
            <p:nvPr/>
          </p:nvGrpSpPr>
          <p:grpSpPr>
            <a:xfrm>
              <a:off x="3770601" y="2258099"/>
              <a:ext cx="362594" cy="324764"/>
              <a:chOff x="3072292" y="3753796"/>
              <a:chExt cx="362594" cy="324764"/>
            </a:xfrm>
          </p:grpSpPr>
          <p:grpSp>
            <p:nvGrpSpPr>
              <p:cNvPr id="552" name="Group 551">
                <a:extLst>
                  <a:ext uri="{FF2B5EF4-FFF2-40B4-BE49-F238E27FC236}">
                    <a16:creationId xmlns:a16="http://schemas.microsoft.com/office/drawing/2014/main" id="{C1384507-A720-24AE-D207-038274CB8F09}"/>
                  </a:ext>
                </a:extLst>
              </p:cNvPr>
              <p:cNvGrpSpPr>
                <a:grpSpLocks noChangeAspect="1"/>
              </p:cNvGrpSpPr>
              <p:nvPr/>
            </p:nvGrpSpPr>
            <p:grpSpPr>
              <a:xfrm rot="18126355">
                <a:off x="2945937" y="3906485"/>
                <a:ext cx="298430" cy="45719"/>
                <a:chOff x="-6302943" y="3280501"/>
                <a:chExt cx="8763602" cy="1342572"/>
              </a:xfrm>
            </p:grpSpPr>
            <p:grpSp>
              <p:nvGrpSpPr>
                <p:cNvPr id="553" name="Group 552">
                  <a:extLst>
                    <a:ext uri="{FF2B5EF4-FFF2-40B4-BE49-F238E27FC236}">
                      <a16:creationId xmlns:a16="http://schemas.microsoft.com/office/drawing/2014/main" id="{62DEC6C5-189A-9321-F92B-A9F7CFAC351E}"/>
                    </a:ext>
                  </a:extLst>
                </p:cNvPr>
                <p:cNvGrpSpPr>
                  <a:grpSpLocks noChangeAspect="1"/>
                </p:cNvGrpSpPr>
                <p:nvPr/>
              </p:nvGrpSpPr>
              <p:grpSpPr>
                <a:xfrm>
                  <a:off x="-2339941" y="3280501"/>
                  <a:ext cx="4800600" cy="209550"/>
                  <a:chOff x="-2320891" y="3280501"/>
                  <a:chExt cx="4800600" cy="209550"/>
                </a:xfrm>
              </p:grpSpPr>
              <p:sp>
                <p:nvSpPr>
                  <p:cNvPr id="558" name="Freeform: Shape 168">
                    <a:extLst>
                      <a:ext uri="{FF2B5EF4-FFF2-40B4-BE49-F238E27FC236}">
                        <a16:creationId xmlns:a16="http://schemas.microsoft.com/office/drawing/2014/main" id="{3B98E3CC-8F31-6105-F72C-C0C1DAD1A403}"/>
                      </a:ext>
                    </a:extLst>
                  </p:cNvPr>
                  <p:cNvSpPr/>
                  <p:nvPr/>
                </p:nvSpPr>
                <p:spPr>
                  <a:xfrm>
                    <a:off x="-2320891" y="3280501"/>
                    <a:ext cx="4800600" cy="209550"/>
                  </a:xfrm>
                  <a:custGeom>
                    <a:avLst/>
                    <a:gdLst>
                      <a:gd name="connsiteX0" fmla="*/ 23812 w 4800600"/>
                      <a:gd name="connsiteY0" fmla="*/ 109537 h 209550"/>
                      <a:gd name="connsiteX1" fmla="*/ 4748212 w 4800600"/>
                      <a:gd name="connsiteY1" fmla="*/ 0 h 209550"/>
                      <a:gd name="connsiteX2" fmla="*/ 4800600 w 4800600"/>
                      <a:gd name="connsiteY2" fmla="*/ 71437 h 209550"/>
                      <a:gd name="connsiteX3" fmla="*/ 0 w 4800600"/>
                      <a:gd name="connsiteY3" fmla="*/ 209550 h 209550"/>
                      <a:gd name="connsiteX4" fmla="*/ 23812 w 4800600"/>
                      <a:gd name="connsiteY4" fmla="*/ 109537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209550">
                        <a:moveTo>
                          <a:pt x="23812" y="109537"/>
                        </a:moveTo>
                        <a:lnTo>
                          <a:pt x="4748212" y="0"/>
                        </a:lnTo>
                        <a:lnTo>
                          <a:pt x="4800600" y="71437"/>
                        </a:lnTo>
                        <a:lnTo>
                          <a:pt x="0" y="209550"/>
                        </a:lnTo>
                        <a:lnTo>
                          <a:pt x="23812" y="109537"/>
                        </a:lnTo>
                        <a:close/>
                      </a:path>
                    </a:pathLst>
                  </a:custGeom>
                  <a:gradFill>
                    <a:gsLst>
                      <a:gs pos="100000">
                        <a:srgbClr val="666E72"/>
                      </a:gs>
                      <a:gs pos="0">
                        <a:srgbClr val="667E78"/>
                      </a:gs>
                    </a:gsLst>
                    <a:lin ang="16140000" scaled="0"/>
                  </a:gra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559" name="Straight Connector 558">
                    <a:extLst>
                      <a:ext uri="{FF2B5EF4-FFF2-40B4-BE49-F238E27FC236}">
                        <a16:creationId xmlns:a16="http://schemas.microsoft.com/office/drawing/2014/main" id="{CCA2227E-B8A7-4DBE-1617-F5AEC288E820}"/>
                      </a:ext>
                    </a:extLst>
                  </p:cNvPr>
                  <p:cNvCxnSpPr/>
                  <p:nvPr/>
                </p:nvCxnSpPr>
                <p:spPr>
                  <a:xfrm>
                    <a:off x="-2101816" y="3385281"/>
                    <a:ext cx="0" cy="95244"/>
                  </a:xfrm>
                  <a:prstGeom prst="line">
                    <a:avLst/>
                  </a:prstGeom>
                  <a:noFill/>
                  <a:ln w="38100" cap="flat" cmpd="sng" algn="ctr">
                    <a:solidFill>
                      <a:srgbClr val="435047"/>
                    </a:solidFill>
                    <a:prstDash val="solid"/>
                    <a:miter lim="800000"/>
                  </a:ln>
                  <a:effectLst/>
                </p:spPr>
              </p:cxnSp>
              <p:cxnSp>
                <p:nvCxnSpPr>
                  <p:cNvPr id="560" name="Straight Connector 559">
                    <a:extLst>
                      <a:ext uri="{FF2B5EF4-FFF2-40B4-BE49-F238E27FC236}">
                        <a16:creationId xmlns:a16="http://schemas.microsoft.com/office/drawing/2014/main" id="{452BB734-8009-2585-5E6C-FA0C6B1D91C2}"/>
                      </a:ext>
                    </a:extLst>
                  </p:cNvPr>
                  <p:cNvCxnSpPr/>
                  <p:nvPr/>
                </p:nvCxnSpPr>
                <p:spPr>
                  <a:xfrm>
                    <a:off x="-1797004" y="3380507"/>
                    <a:ext cx="0" cy="95244"/>
                  </a:xfrm>
                  <a:prstGeom prst="line">
                    <a:avLst/>
                  </a:prstGeom>
                  <a:noFill/>
                  <a:ln w="38100" cap="flat" cmpd="sng" algn="ctr">
                    <a:solidFill>
                      <a:srgbClr val="435047"/>
                    </a:solidFill>
                    <a:prstDash val="solid"/>
                    <a:miter lim="800000"/>
                  </a:ln>
                  <a:effectLst/>
                </p:spPr>
              </p:cxnSp>
              <p:cxnSp>
                <p:nvCxnSpPr>
                  <p:cNvPr id="561" name="Straight Connector 560">
                    <a:extLst>
                      <a:ext uri="{FF2B5EF4-FFF2-40B4-BE49-F238E27FC236}">
                        <a16:creationId xmlns:a16="http://schemas.microsoft.com/office/drawing/2014/main" id="{91EDF48C-E19E-5CFF-39E9-9A64AE92E025}"/>
                      </a:ext>
                    </a:extLst>
                  </p:cNvPr>
                  <p:cNvCxnSpPr/>
                  <p:nvPr/>
                </p:nvCxnSpPr>
                <p:spPr>
                  <a:xfrm>
                    <a:off x="-1477929" y="3369394"/>
                    <a:ext cx="0" cy="95244"/>
                  </a:xfrm>
                  <a:prstGeom prst="line">
                    <a:avLst/>
                  </a:prstGeom>
                  <a:noFill/>
                  <a:ln w="38100" cap="flat" cmpd="sng" algn="ctr">
                    <a:solidFill>
                      <a:srgbClr val="435047"/>
                    </a:solidFill>
                    <a:prstDash val="solid"/>
                    <a:miter lim="800000"/>
                  </a:ln>
                  <a:effectLst/>
                </p:spPr>
              </p:cxnSp>
              <p:cxnSp>
                <p:nvCxnSpPr>
                  <p:cNvPr id="562" name="Straight Connector 561">
                    <a:extLst>
                      <a:ext uri="{FF2B5EF4-FFF2-40B4-BE49-F238E27FC236}">
                        <a16:creationId xmlns:a16="http://schemas.microsoft.com/office/drawing/2014/main" id="{1AE72F21-BA15-762F-FAF4-9F9F3DC3A53F}"/>
                      </a:ext>
                    </a:extLst>
                  </p:cNvPr>
                  <p:cNvCxnSpPr/>
                  <p:nvPr/>
                </p:nvCxnSpPr>
                <p:spPr>
                  <a:xfrm>
                    <a:off x="-1154079" y="3366218"/>
                    <a:ext cx="0" cy="95244"/>
                  </a:xfrm>
                  <a:prstGeom prst="line">
                    <a:avLst/>
                  </a:prstGeom>
                  <a:noFill/>
                  <a:ln w="38100" cap="flat" cmpd="sng" algn="ctr">
                    <a:solidFill>
                      <a:srgbClr val="435047"/>
                    </a:solidFill>
                    <a:prstDash val="solid"/>
                    <a:miter lim="800000"/>
                  </a:ln>
                  <a:effectLst/>
                </p:spPr>
              </p:cxnSp>
              <p:cxnSp>
                <p:nvCxnSpPr>
                  <p:cNvPr id="563" name="Straight Connector 562">
                    <a:extLst>
                      <a:ext uri="{FF2B5EF4-FFF2-40B4-BE49-F238E27FC236}">
                        <a16:creationId xmlns:a16="http://schemas.microsoft.com/office/drawing/2014/main" id="{0B952333-13ED-C9CE-45E3-E4F262B8394D}"/>
                      </a:ext>
                    </a:extLst>
                  </p:cNvPr>
                  <p:cNvCxnSpPr/>
                  <p:nvPr/>
                </p:nvCxnSpPr>
                <p:spPr>
                  <a:xfrm>
                    <a:off x="-511141" y="3343279"/>
                    <a:ext cx="0" cy="95244"/>
                  </a:xfrm>
                  <a:prstGeom prst="line">
                    <a:avLst/>
                  </a:prstGeom>
                  <a:noFill/>
                  <a:ln w="38100" cap="flat" cmpd="sng" algn="ctr">
                    <a:solidFill>
                      <a:srgbClr val="435047"/>
                    </a:solidFill>
                    <a:prstDash val="solid"/>
                    <a:miter lim="800000"/>
                  </a:ln>
                  <a:effectLst/>
                </p:spPr>
              </p:cxnSp>
              <p:cxnSp>
                <p:nvCxnSpPr>
                  <p:cNvPr id="564" name="Straight Connector 563">
                    <a:extLst>
                      <a:ext uri="{FF2B5EF4-FFF2-40B4-BE49-F238E27FC236}">
                        <a16:creationId xmlns:a16="http://schemas.microsoft.com/office/drawing/2014/main" id="{3B7DDF42-69B7-69C3-0A0A-50701AB127FA}"/>
                      </a:ext>
                    </a:extLst>
                  </p:cNvPr>
                  <p:cNvCxnSpPr>
                    <a:cxnSpLocks/>
                  </p:cNvCxnSpPr>
                  <p:nvPr/>
                </p:nvCxnSpPr>
                <p:spPr>
                  <a:xfrm>
                    <a:off x="-839753" y="3353518"/>
                    <a:ext cx="0" cy="95244"/>
                  </a:xfrm>
                  <a:prstGeom prst="line">
                    <a:avLst/>
                  </a:prstGeom>
                  <a:noFill/>
                  <a:ln w="38100" cap="flat" cmpd="sng" algn="ctr">
                    <a:solidFill>
                      <a:srgbClr val="435047"/>
                    </a:solidFill>
                    <a:prstDash val="solid"/>
                    <a:miter lim="800000"/>
                  </a:ln>
                  <a:effectLst/>
                </p:spPr>
              </p:cxnSp>
              <p:cxnSp>
                <p:nvCxnSpPr>
                  <p:cNvPr id="565" name="Straight Connector 564">
                    <a:extLst>
                      <a:ext uri="{FF2B5EF4-FFF2-40B4-BE49-F238E27FC236}">
                        <a16:creationId xmlns:a16="http://schemas.microsoft.com/office/drawing/2014/main" id="{1F4BE4C2-87E0-48C3-FCE5-45887DABF48E}"/>
                      </a:ext>
                    </a:extLst>
                  </p:cNvPr>
                  <p:cNvCxnSpPr/>
                  <p:nvPr/>
                </p:nvCxnSpPr>
                <p:spPr>
                  <a:xfrm>
                    <a:off x="-180763" y="3341315"/>
                    <a:ext cx="0" cy="95244"/>
                  </a:xfrm>
                  <a:prstGeom prst="line">
                    <a:avLst/>
                  </a:prstGeom>
                  <a:noFill/>
                  <a:ln w="38100" cap="flat" cmpd="sng" algn="ctr">
                    <a:solidFill>
                      <a:srgbClr val="435047"/>
                    </a:solidFill>
                    <a:prstDash val="solid"/>
                    <a:miter lim="800000"/>
                  </a:ln>
                  <a:effectLst/>
                </p:spPr>
              </p:cxnSp>
              <p:cxnSp>
                <p:nvCxnSpPr>
                  <p:cNvPr id="566" name="Straight Connector 565">
                    <a:extLst>
                      <a:ext uri="{FF2B5EF4-FFF2-40B4-BE49-F238E27FC236}">
                        <a16:creationId xmlns:a16="http://schemas.microsoft.com/office/drawing/2014/main" id="{BD7A6EA1-BFF3-08F2-86DF-A6EA7049367E}"/>
                      </a:ext>
                    </a:extLst>
                  </p:cNvPr>
                  <p:cNvCxnSpPr/>
                  <p:nvPr/>
                </p:nvCxnSpPr>
                <p:spPr>
                  <a:xfrm>
                    <a:off x="138324" y="3332885"/>
                    <a:ext cx="0" cy="95244"/>
                  </a:xfrm>
                  <a:prstGeom prst="line">
                    <a:avLst/>
                  </a:prstGeom>
                  <a:noFill/>
                  <a:ln w="38100" cap="flat" cmpd="sng" algn="ctr">
                    <a:solidFill>
                      <a:srgbClr val="435047"/>
                    </a:solidFill>
                    <a:prstDash val="solid"/>
                    <a:miter lim="800000"/>
                  </a:ln>
                  <a:effectLst/>
                </p:spPr>
              </p:cxnSp>
              <p:cxnSp>
                <p:nvCxnSpPr>
                  <p:cNvPr id="567" name="Straight Connector 566">
                    <a:extLst>
                      <a:ext uri="{FF2B5EF4-FFF2-40B4-BE49-F238E27FC236}">
                        <a16:creationId xmlns:a16="http://schemas.microsoft.com/office/drawing/2014/main" id="{B55FFE9B-F8A7-8FF5-1AB4-D83FA418F2ED}"/>
                      </a:ext>
                    </a:extLst>
                  </p:cNvPr>
                  <p:cNvCxnSpPr/>
                  <p:nvPr/>
                </p:nvCxnSpPr>
                <p:spPr>
                  <a:xfrm>
                    <a:off x="465350" y="3323840"/>
                    <a:ext cx="0" cy="95244"/>
                  </a:xfrm>
                  <a:prstGeom prst="line">
                    <a:avLst/>
                  </a:prstGeom>
                  <a:noFill/>
                  <a:ln w="38100" cap="flat" cmpd="sng" algn="ctr">
                    <a:solidFill>
                      <a:srgbClr val="435047"/>
                    </a:solidFill>
                    <a:prstDash val="solid"/>
                    <a:miter lim="800000"/>
                  </a:ln>
                  <a:effectLst/>
                </p:spPr>
              </p:cxnSp>
              <p:cxnSp>
                <p:nvCxnSpPr>
                  <p:cNvPr id="568" name="Straight Connector 567">
                    <a:extLst>
                      <a:ext uri="{FF2B5EF4-FFF2-40B4-BE49-F238E27FC236}">
                        <a16:creationId xmlns:a16="http://schemas.microsoft.com/office/drawing/2014/main" id="{3736014D-48D1-D8C8-2C18-F94CF9D9A4E2}"/>
                      </a:ext>
                    </a:extLst>
                  </p:cNvPr>
                  <p:cNvCxnSpPr>
                    <a:cxnSpLocks/>
                  </p:cNvCxnSpPr>
                  <p:nvPr/>
                </p:nvCxnSpPr>
                <p:spPr>
                  <a:xfrm>
                    <a:off x="762213" y="3313835"/>
                    <a:ext cx="0" cy="95244"/>
                  </a:xfrm>
                  <a:prstGeom prst="line">
                    <a:avLst/>
                  </a:prstGeom>
                  <a:noFill/>
                  <a:ln w="38100" cap="flat" cmpd="sng" algn="ctr">
                    <a:solidFill>
                      <a:srgbClr val="435047"/>
                    </a:solidFill>
                    <a:prstDash val="solid"/>
                    <a:miter lim="800000"/>
                  </a:ln>
                  <a:effectLst/>
                </p:spPr>
              </p:cxnSp>
              <p:cxnSp>
                <p:nvCxnSpPr>
                  <p:cNvPr id="569" name="Straight Connector 568">
                    <a:extLst>
                      <a:ext uri="{FF2B5EF4-FFF2-40B4-BE49-F238E27FC236}">
                        <a16:creationId xmlns:a16="http://schemas.microsoft.com/office/drawing/2014/main" id="{9CDF0930-F0D3-6582-EC87-FCDF0800234D}"/>
                      </a:ext>
                    </a:extLst>
                  </p:cNvPr>
                  <p:cNvCxnSpPr>
                    <a:cxnSpLocks/>
                  </p:cNvCxnSpPr>
                  <p:nvPr/>
                </p:nvCxnSpPr>
                <p:spPr>
                  <a:xfrm>
                    <a:off x="1095587" y="3313835"/>
                    <a:ext cx="0" cy="79849"/>
                  </a:xfrm>
                  <a:prstGeom prst="line">
                    <a:avLst/>
                  </a:prstGeom>
                  <a:noFill/>
                  <a:ln w="38100" cap="flat" cmpd="sng" algn="ctr">
                    <a:solidFill>
                      <a:srgbClr val="435047"/>
                    </a:solidFill>
                    <a:prstDash val="solid"/>
                    <a:miter lim="800000"/>
                  </a:ln>
                  <a:effectLst/>
                </p:spPr>
              </p:cxnSp>
              <p:cxnSp>
                <p:nvCxnSpPr>
                  <p:cNvPr id="570" name="Straight Connector 569">
                    <a:extLst>
                      <a:ext uri="{FF2B5EF4-FFF2-40B4-BE49-F238E27FC236}">
                        <a16:creationId xmlns:a16="http://schemas.microsoft.com/office/drawing/2014/main" id="{07CD6998-D2A7-1307-CC99-D01A7D9FB93D}"/>
                      </a:ext>
                    </a:extLst>
                  </p:cNvPr>
                  <p:cNvCxnSpPr>
                    <a:cxnSpLocks/>
                  </p:cNvCxnSpPr>
                  <p:nvPr/>
                </p:nvCxnSpPr>
                <p:spPr>
                  <a:xfrm>
                    <a:off x="1428963" y="3301616"/>
                    <a:ext cx="0" cy="90481"/>
                  </a:xfrm>
                  <a:prstGeom prst="line">
                    <a:avLst/>
                  </a:prstGeom>
                  <a:noFill/>
                  <a:ln w="38100" cap="flat" cmpd="sng" algn="ctr">
                    <a:solidFill>
                      <a:srgbClr val="435047"/>
                    </a:solidFill>
                    <a:prstDash val="solid"/>
                    <a:miter lim="800000"/>
                  </a:ln>
                  <a:effectLst/>
                </p:spPr>
              </p:cxnSp>
              <p:cxnSp>
                <p:nvCxnSpPr>
                  <p:cNvPr id="571" name="Straight Connector 570">
                    <a:extLst>
                      <a:ext uri="{FF2B5EF4-FFF2-40B4-BE49-F238E27FC236}">
                        <a16:creationId xmlns:a16="http://schemas.microsoft.com/office/drawing/2014/main" id="{99B729AB-599F-0D04-6AD1-27F81ED4AE3A}"/>
                      </a:ext>
                    </a:extLst>
                  </p:cNvPr>
                  <p:cNvCxnSpPr>
                    <a:cxnSpLocks/>
                  </p:cNvCxnSpPr>
                  <p:nvPr/>
                </p:nvCxnSpPr>
                <p:spPr>
                  <a:xfrm>
                    <a:off x="1755989" y="3292090"/>
                    <a:ext cx="0" cy="88894"/>
                  </a:xfrm>
                  <a:prstGeom prst="line">
                    <a:avLst/>
                  </a:prstGeom>
                  <a:noFill/>
                  <a:ln w="38100" cap="flat" cmpd="sng" algn="ctr">
                    <a:solidFill>
                      <a:srgbClr val="435047"/>
                    </a:solidFill>
                    <a:prstDash val="solid"/>
                    <a:miter lim="800000"/>
                  </a:ln>
                  <a:effectLst/>
                </p:spPr>
              </p:cxnSp>
              <p:cxnSp>
                <p:nvCxnSpPr>
                  <p:cNvPr id="572" name="Straight Connector 571">
                    <a:extLst>
                      <a:ext uri="{FF2B5EF4-FFF2-40B4-BE49-F238E27FC236}">
                        <a16:creationId xmlns:a16="http://schemas.microsoft.com/office/drawing/2014/main" id="{3C8E7108-5E27-9D6A-CC5E-BF68A88E7C00}"/>
                      </a:ext>
                    </a:extLst>
                  </p:cNvPr>
                  <p:cNvCxnSpPr>
                    <a:cxnSpLocks/>
                  </p:cNvCxnSpPr>
                  <p:nvPr/>
                </p:nvCxnSpPr>
                <p:spPr>
                  <a:xfrm>
                    <a:off x="2162387" y="3280501"/>
                    <a:ext cx="0" cy="87783"/>
                  </a:xfrm>
                  <a:prstGeom prst="line">
                    <a:avLst/>
                  </a:prstGeom>
                  <a:noFill/>
                  <a:ln w="38100" cap="flat" cmpd="sng" algn="ctr">
                    <a:solidFill>
                      <a:srgbClr val="435047"/>
                    </a:solidFill>
                    <a:prstDash val="solid"/>
                    <a:miter lim="800000"/>
                  </a:ln>
                  <a:effectLst/>
                </p:spPr>
              </p:cxnSp>
            </p:grpSp>
            <p:sp>
              <p:nvSpPr>
                <p:cNvPr id="554" name="Freeform: Shape 164">
                  <a:extLst>
                    <a:ext uri="{FF2B5EF4-FFF2-40B4-BE49-F238E27FC236}">
                      <a16:creationId xmlns:a16="http://schemas.microsoft.com/office/drawing/2014/main" id="{31D81A26-4C18-0C9D-4946-ECB622E9A07C}"/>
                    </a:ext>
                  </a:extLst>
                </p:cNvPr>
                <p:cNvSpPr/>
                <p:nvPr/>
              </p:nvSpPr>
              <p:spPr>
                <a:xfrm>
                  <a:off x="-6302943" y="3343279"/>
                  <a:ext cx="4012823" cy="1279794"/>
                </a:xfrm>
                <a:custGeom>
                  <a:avLst/>
                  <a:gdLst>
                    <a:gd name="connsiteX0" fmla="*/ 183356 w 3636168"/>
                    <a:gd name="connsiteY0" fmla="*/ 97632 h 1159669"/>
                    <a:gd name="connsiteX1" fmla="*/ 159543 w 3636168"/>
                    <a:gd name="connsiteY1" fmla="*/ 145257 h 1159669"/>
                    <a:gd name="connsiteX2" fmla="*/ 59531 w 3636168"/>
                    <a:gd name="connsiteY2" fmla="*/ 150019 h 1159669"/>
                    <a:gd name="connsiteX3" fmla="*/ 23812 w 3636168"/>
                    <a:gd name="connsiteY3" fmla="*/ 211932 h 1159669"/>
                    <a:gd name="connsiteX4" fmla="*/ 7143 w 3636168"/>
                    <a:gd name="connsiteY4" fmla="*/ 285750 h 1159669"/>
                    <a:gd name="connsiteX5" fmla="*/ 11906 w 3636168"/>
                    <a:gd name="connsiteY5" fmla="*/ 392907 h 1159669"/>
                    <a:gd name="connsiteX6" fmla="*/ 42862 w 3636168"/>
                    <a:gd name="connsiteY6" fmla="*/ 388144 h 1159669"/>
                    <a:gd name="connsiteX7" fmla="*/ 33337 w 3636168"/>
                    <a:gd name="connsiteY7" fmla="*/ 757238 h 1159669"/>
                    <a:gd name="connsiteX8" fmla="*/ 0 w 3636168"/>
                    <a:gd name="connsiteY8" fmla="*/ 759619 h 1159669"/>
                    <a:gd name="connsiteX9" fmla="*/ 0 w 3636168"/>
                    <a:gd name="connsiteY9" fmla="*/ 981075 h 1159669"/>
                    <a:gd name="connsiteX10" fmla="*/ 16668 w 3636168"/>
                    <a:gd name="connsiteY10" fmla="*/ 1007269 h 1159669"/>
                    <a:gd name="connsiteX11" fmla="*/ 202406 w 3636168"/>
                    <a:gd name="connsiteY11" fmla="*/ 1145382 h 1159669"/>
                    <a:gd name="connsiteX12" fmla="*/ 302418 w 3636168"/>
                    <a:gd name="connsiteY12" fmla="*/ 1159669 h 1159669"/>
                    <a:gd name="connsiteX13" fmla="*/ 1431131 w 3636168"/>
                    <a:gd name="connsiteY13" fmla="*/ 1138238 h 1159669"/>
                    <a:gd name="connsiteX14" fmla="*/ 1423987 w 3636168"/>
                    <a:gd name="connsiteY14" fmla="*/ 1071563 h 1159669"/>
                    <a:gd name="connsiteX15" fmla="*/ 2197893 w 3636168"/>
                    <a:gd name="connsiteY15" fmla="*/ 1081088 h 1159669"/>
                    <a:gd name="connsiteX16" fmla="*/ 2219325 w 3636168"/>
                    <a:gd name="connsiteY16" fmla="*/ 1062038 h 1159669"/>
                    <a:gd name="connsiteX17" fmla="*/ 2221706 w 3636168"/>
                    <a:gd name="connsiteY17" fmla="*/ 1031082 h 1159669"/>
                    <a:gd name="connsiteX18" fmla="*/ 2202656 w 3636168"/>
                    <a:gd name="connsiteY18" fmla="*/ 973932 h 1159669"/>
                    <a:gd name="connsiteX19" fmla="*/ 2166937 w 3636168"/>
                    <a:gd name="connsiteY19" fmla="*/ 914400 h 1159669"/>
                    <a:gd name="connsiteX20" fmla="*/ 2150268 w 3636168"/>
                    <a:gd name="connsiteY20" fmla="*/ 888207 h 1159669"/>
                    <a:gd name="connsiteX21" fmla="*/ 2155031 w 3636168"/>
                    <a:gd name="connsiteY21" fmla="*/ 866775 h 1159669"/>
                    <a:gd name="connsiteX22" fmla="*/ 2209800 w 3636168"/>
                    <a:gd name="connsiteY22" fmla="*/ 835819 h 1159669"/>
                    <a:gd name="connsiteX23" fmla="*/ 2295525 w 3636168"/>
                    <a:gd name="connsiteY23" fmla="*/ 845344 h 1159669"/>
                    <a:gd name="connsiteX24" fmla="*/ 2647950 w 3636168"/>
                    <a:gd name="connsiteY24" fmla="*/ 845344 h 1159669"/>
                    <a:gd name="connsiteX25" fmla="*/ 2664618 w 3636168"/>
                    <a:gd name="connsiteY25" fmla="*/ 912019 h 1159669"/>
                    <a:gd name="connsiteX26" fmla="*/ 2664618 w 3636168"/>
                    <a:gd name="connsiteY26" fmla="*/ 957263 h 1159669"/>
                    <a:gd name="connsiteX27" fmla="*/ 2681287 w 3636168"/>
                    <a:gd name="connsiteY27" fmla="*/ 1009650 h 1159669"/>
                    <a:gd name="connsiteX28" fmla="*/ 2695575 w 3636168"/>
                    <a:gd name="connsiteY28" fmla="*/ 1064419 h 1159669"/>
                    <a:gd name="connsiteX29" fmla="*/ 2736056 w 3636168"/>
                    <a:gd name="connsiteY29" fmla="*/ 1092994 h 1159669"/>
                    <a:gd name="connsiteX30" fmla="*/ 3576637 w 3636168"/>
                    <a:gd name="connsiteY30" fmla="*/ 1066800 h 1159669"/>
                    <a:gd name="connsiteX31" fmla="*/ 3595687 w 3636168"/>
                    <a:gd name="connsiteY31" fmla="*/ 1052513 h 1159669"/>
                    <a:gd name="connsiteX32" fmla="*/ 3609975 w 3636168"/>
                    <a:gd name="connsiteY32" fmla="*/ 1033463 h 1159669"/>
                    <a:gd name="connsiteX33" fmla="*/ 3636168 w 3636168"/>
                    <a:gd name="connsiteY33" fmla="*/ 978694 h 1159669"/>
                    <a:gd name="connsiteX34" fmla="*/ 3631406 w 3636168"/>
                    <a:gd name="connsiteY34" fmla="*/ 123825 h 1159669"/>
                    <a:gd name="connsiteX35" fmla="*/ 3614737 w 3636168"/>
                    <a:gd name="connsiteY35" fmla="*/ 69057 h 1159669"/>
                    <a:gd name="connsiteX36" fmla="*/ 3593306 w 3636168"/>
                    <a:gd name="connsiteY36" fmla="*/ 47625 h 1159669"/>
                    <a:gd name="connsiteX37" fmla="*/ 3569493 w 3636168"/>
                    <a:gd name="connsiteY37" fmla="*/ 21432 h 1159669"/>
                    <a:gd name="connsiteX38" fmla="*/ 3545681 w 3636168"/>
                    <a:gd name="connsiteY38" fmla="*/ 0 h 1159669"/>
                    <a:gd name="connsiteX39" fmla="*/ 183356 w 3636168"/>
                    <a:gd name="connsiteY39" fmla="*/ 97632 h 11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636168" h="1159669">
                      <a:moveTo>
                        <a:pt x="183356" y="97632"/>
                      </a:moveTo>
                      <a:lnTo>
                        <a:pt x="159543" y="145257"/>
                      </a:lnTo>
                      <a:lnTo>
                        <a:pt x="59531" y="150019"/>
                      </a:lnTo>
                      <a:lnTo>
                        <a:pt x="23812" y="211932"/>
                      </a:lnTo>
                      <a:lnTo>
                        <a:pt x="7143" y="285750"/>
                      </a:lnTo>
                      <a:lnTo>
                        <a:pt x="11906" y="392907"/>
                      </a:lnTo>
                      <a:lnTo>
                        <a:pt x="42862" y="388144"/>
                      </a:lnTo>
                      <a:lnTo>
                        <a:pt x="33337" y="757238"/>
                      </a:lnTo>
                      <a:lnTo>
                        <a:pt x="0" y="759619"/>
                      </a:lnTo>
                      <a:lnTo>
                        <a:pt x="0" y="981075"/>
                      </a:lnTo>
                      <a:lnTo>
                        <a:pt x="16668" y="1007269"/>
                      </a:lnTo>
                      <a:lnTo>
                        <a:pt x="202406" y="1145382"/>
                      </a:lnTo>
                      <a:lnTo>
                        <a:pt x="302418" y="1159669"/>
                      </a:lnTo>
                      <a:lnTo>
                        <a:pt x="1431131" y="1138238"/>
                      </a:lnTo>
                      <a:lnTo>
                        <a:pt x="1423987" y="1071563"/>
                      </a:lnTo>
                      <a:lnTo>
                        <a:pt x="2197893" y="1081088"/>
                      </a:lnTo>
                      <a:lnTo>
                        <a:pt x="2219325" y="1062038"/>
                      </a:lnTo>
                      <a:lnTo>
                        <a:pt x="2221706" y="1031082"/>
                      </a:lnTo>
                      <a:lnTo>
                        <a:pt x="2202656" y="973932"/>
                      </a:lnTo>
                      <a:lnTo>
                        <a:pt x="2166937" y="914400"/>
                      </a:lnTo>
                      <a:lnTo>
                        <a:pt x="2150268" y="888207"/>
                      </a:lnTo>
                      <a:lnTo>
                        <a:pt x="2155031" y="866775"/>
                      </a:lnTo>
                      <a:lnTo>
                        <a:pt x="2209800" y="835819"/>
                      </a:lnTo>
                      <a:lnTo>
                        <a:pt x="2295525" y="845344"/>
                      </a:lnTo>
                      <a:lnTo>
                        <a:pt x="2647950" y="845344"/>
                      </a:lnTo>
                      <a:lnTo>
                        <a:pt x="2664618" y="912019"/>
                      </a:lnTo>
                      <a:lnTo>
                        <a:pt x="2664618" y="957263"/>
                      </a:lnTo>
                      <a:lnTo>
                        <a:pt x="2681287" y="1009650"/>
                      </a:lnTo>
                      <a:lnTo>
                        <a:pt x="2695575" y="1064419"/>
                      </a:lnTo>
                      <a:lnTo>
                        <a:pt x="2736056" y="1092994"/>
                      </a:lnTo>
                      <a:lnTo>
                        <a:pt x="3576637" y="1066800"/>
                      </a:lnTo>
                      <a:lnTo>
                        <a:pt x="3595687" y="1052513"/>
                      </a:lnTo>
                      <a:lnTo>
                        <a:pt x="3609975" y="1033463"/>
                      </a:lnTo>
                      <a:lnTo>
                        <a:pt x="3636168" y="978694"/>
                      </a:lnTo>
                      <a:cubicBezTo>
                        <a:pt x="3634581" y="693738"/>
                        <a:pt x="3632993" y="408781"/>
                        <a:pt x="3631406" y="123825"/>
                      </a:cubicBezTo>
                      <a:lnTo>
                        <a:pt x="3614737" y="69057"/>
                      </a:lnTo>
                      <a:lnTo>
                        <a:pt x="3593306" y="47625"/>
                      </a:lnTo>
                      <a:lnTo>
                        <a:pt x="3569493" y="21432"/>
                      </a:lnTo>
                      <a:lnTo>
                        <a:pt x="3545681" y="0"/>
                      </a:lnTo>
                      <a:lnTo>
                        <a:pt x="183356" y="97632"/>
                      </a:lnTo>
                      <a:close/>
                    </a:path>
                  </a:pathLst>
                </a:custGeom>
                <a:gradFill>
                  <a:gsLst>
                    <a:gs pos="46000">
                      <a:srgbClr val="7ACC69">
                        <a:lumMod val="82000"/>
                      </a:srgbClr>
                    </a:gs>
                    <a:gs pos="100000">
                      <a:srgbClr val="1F691F"/>
                    </a:gs>
                    <a:gs pos="0">
                      <a:srgbClr val="084D1D"/>
                    </a:gs>
                    <a:gs pos="89000">
                      <a:srgbClr val="408F2D"/>
                    </a:gs>
                    <a:gs pos="69000">
                      <a:srgbClr val="1E6720"/>
                    </a:gs>
                    <a:gs pos="83000">
                      <a:srgbClr val="11581E"/>
                    </a:gs>
                    <a:gs pos="77000">
                      <a:srgbClr val="4B9844"/>
                    </a:gs>
                    <a:gs pos="12000">
                      <a:srgbClr val="348220"/>
                    </a:gs>
                  </a:gsLst>
                  <a:lin ang="16140000" scaled="0"/>
                </a:gra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5" name="Rectangle: Rounded Corners 554">
                  <a:extLst>
                    <a:ext uri="{FF2B5EF4-FFF2-40B4-BE49-F238E27FC236}">
                      <a16:creationId xmlns:a16="http://schemas.microsoft.com/office/drawing/2014/main" id="{F4CF2E82-2DA8-F2B8-7C67-C734AE9E1DE8}"/>
                    </a:ext>
                  </a:extLst>
                </p:cNvPr>
                <p:cNvSpPr/>
                <p:nvPr/>
              </p:nvSpPr>
              <p:spPr>
                <a:xfrm>
                  <a:off x="-5633103" y="3985353"/>
                  <a:ext cx="702859" cy="232011"/>
                </a:xfrm>
                <a:prstGeom prst="roundRect">
                  <a:avLst/>
                </a:prstGeom>
                <a:solidFill>
                  <a:srgbClr val="02CB92"/>
                </a:solidFill>
                <a:ln w="12700" cap="flat" cmpd="sng" algn="ctr">
                  <a:solidFill>
                    <a:srgbClr val="179E5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6" name="Rectangle: Rounded Corners 555">
                  <a:extLst>
                    <a:ext uri="{FF2B5EF4-FFF2-40B4-BE49-F238E27FC236}">
                      <a16:creationId xmlns:a16="http://schemas.microsoft.com/office/drawing/2014/main" id="{CB2F4395-F33C-0CF2-E804-F293EB512351}"/>
                    </a:ext>
                  </a:extLst>
                </p:cNvPr>
                <p:cNvSpPr/>
                <p:nvPr/>
              </p:nvSpPr>
              <p:spPr>
                <a:xfrm>
                  <a:off x="-4532184" y="3899987"/>
                  <a:ext cx="1041779" cy="232011"/>
                </a:xfrm>
                <a:prstGeom prst="roundRect">
                  <a:avLst/>
                </a:prstGeom>
                <a:solidFill>
                  <a:srgbClr val="02CB92"/>
                </a:solidFill>
                <a:ln w="12700" cap="flat" cmpd="sng" algn="ctr">
                  <a:solidFill>
                    <a:srgbClr val="179E5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7" name="Rectangle: Top Corners Snipped 556">
                  <a:extLst>
                    <a:ext uri="{FF2B5EF4-FFF2-40B4-BE49-F238E27FC236}">
                      <a16:creationId xmlns:a16="http://schemas.microsoft.com/office/drawing/2014/main" id="{06DD7305-6483-1243-A703-9EC4A4028A00}"/>
                    </a:ext>
                  </a:extLst>
                </p:cNvPr>
                <p:cNvSpPr/>
                <p:nvPr/>
              </p:nvSpPr>
              <p:spPr>
                <a:xfrm rot="5400000">
                  <a:off x="-6324150" y="3836778"/>
                  <a:ext cx="419458" cy="292796"/>
                </a:xfrm>
                <a:prstGeom prst="snip2SameRect">
                  <a:avLst/>
                </a:prstGeom>
                <a:solidFill>
                  <a:srgbClr val="A68785"/>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73" name="Group 572">
                <a:extLst>
                  <a:ext uri="{FF2B5EF4-FFF2-40B4-BE49-F238E27FC236}">
                    <a16:creationId xmlns:a16="http://schemas.microsoft.com/office/drawing/2014/main" id="{6CE574BC-BCC1-33D7-4039-358C198FF401}"/>
                  </a:ext>
                </a:extLst>
              </p:cNvPr>
              <p:cNvGrpSpPr>
                <a:grpSpLocks noChangeAspect="1"/>
              </p:cNvGrpSpPr>
              <p:nvPr/>
            </p:nvGrpSpPr>
            <p:grpSpPr>
              <a:xfrm>
                <a:off x="3180605" y="3753796"/>
                <a:ext cx="61929" cy="314094"/>
                <a:chOff x="-4129293" y="424912"/>
                <a:chExt cx="906033" cy="4595275"/>
              </a:xfrm>
            </p:grpSpPr>
            <p:sp>
              <p:nvSpPr>
                <p:cNvPr id="574" name="Freeform: Shape 37">
                  <a:extLst>
                    <a:ext uri="{FF2B5EF4-FFF2-40B4-BE49-F238E27FC236}">
                      <a16:creationId xmlns:a16="http://schemas.microsoft.com/office/drawing/2014/main" id="{7948FDD1-8447-0F1E-B07A-9C897C7CF309}"/>
                    </a:ext>
                  </a:extLst>
                </p:cNvPr>
                <p:cNvSpPr/>
                <p:nvPr/>
              </p:nvSpPr>
              <p:spPr>
                <a:xfrm rot="5400000">
                  <a:off x="-5545595" y="2817120"/>
                  <a:ext cx="3738637" cy="667497"/>
                </a:xfrm>
                <a:custGeom>
                  <a:avLst/>
                  <a:gdLst>
                    <a:gd name="connsiteX0" fmla="*/ 0 w 3738637"/>
                    <a:gd name="connsiteY0" fmla="*/ 667496 h 667497"/>
                    <a:gd name="connsiteX1" fmla="*/ 0 w 3738637"/>
                    <a:gd name="connsiteY1" fmla="*/ 0 h 667497"/>
                    <a:gd name="connsiteX2" fmla="*/ 3093406 w 3738637"/>
                    <a:gd name="connsiteY2" fmla="*/ 0 h 667497"/>
                    <a:gd name="connsiteX3" fmla="*/ 3093406 w 3738637"/>
                    <a:gd name="connsiteY3" fmla="*/ 1 h 667497"/>
                    <a:gd name="connsiteX4" fmla="*/ 3364250 w 3738637"/>
                    <a:gd name="connsiteY4" fmla="*/ 1 h 667497"/>
                    <a:gd name="connsiteX5" fmla="*/ 3738637 w 3738637"/>
                    <a:gd name="connsiteY5" fmla="*/ 333749 h 667497"/>
                    <a:gd name="connsiteX6" fmla="*/ 3364250 w 3738637"/>
                    <a:gd name="connsiteY6" fmla="*/ 667497 h 667497"/>
                    <a:gd name="connsiteX7" fmla="*/ 2989863 w 3738637"/>
                    <a:gd name="connsiteY7" fmla="*/ 667496 h 667497"/>
                    <a:gd name="connsiteX8" fmla="*/ 2989863 w 3738637"/>
                    <a:gd name="connsiteY8" fmla="*/ 667496 h 66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8637" h="667497">
                      <a:moveTo>
                        <a:pt x="0" y="667496"/>
                      </a:moveTo>
                      <a:lnTo>
                        <a:pt x="0" y="0"/>
                      </a:lnTo>
                      <a:lnTo>
                        <a:pt x="3093406" y="0"/>
                      </a:lnTo>
                      <a:lnTo>
                        <a:pt x="3093406" y="1"/>
                      </a:lnTo>
                      <a:lnTo>
                        <a:pt x="3364250" y="1"/>
                      </a:lnTo>
                      <a:cubicBezTo>
                        <a:pt x="3571018" y="1"/>
                        <a:pt x="3738637" y="149425"/>
                        <a:pt x="3738637" y="333749"/>
                      </a:cubicBezTo>
                      <a:cubicBezTo>
                        <a:pt x="3738637" y="518073"/>
                        <a:pt x="3571018" y="667497"/>
                        <a:pt x="3364250" y="667497"/>
                      </a:cubicBezTo>
                      <a:lnTo>
                        <a:pt x="2989863" y="667496"/>
                      </a:lnTo>
                      <a:lnTo>
                        <a:pt x="2989863" y="667496"/>
                      </a:lnTo>
                      <a:close/>
                    </a:path>
                  </a:pathLst>
                </a:custGeom>
                <a:gradFill flip="none" rotWithShape="1">
                  <a:gsLst>
                    <a:gs pos="81000">
                      <a:srgbClr val="820000"/>
                    </a:gs>
                    <a:gs pos="91000">
                      <a:srgbClr val="800000">
                        <a:alpha val="99000"/>
                        <a:lumMod val="99000"/>
                        <a:lumOff val="1000"/>
                      </a:srgbClr>
                    </a:gs>
                    <a:gs pos="67000">
                      <a:srgbClr val="800000">
                        <a:alpha val="99000"/>
                        <a:lumMod val="99000"/>
                        <a:lumOff val="1000"/>
                      </a:srgbClr>
                    </a:gs>
                    <a:gs pos="46000">
                      <a:srgbClr val="800000"/>
                    </a:gs>
                    <a:gs pos="23000">
                      <a:srgbClr val="800000">
                        <a:lumMod val="98000"/>
                        <a:lumOff val="2000"/>
                        <a:alpha val="99000"/>
                      </a:srgbClr>
                    </a:gs>
                    <a:gs pos="8000">
                      <a:srgbClr val="800000"/>
                    </a:gs>
                  </a:gsLst>
                  <a:lin ang="0" scaled="0"/>
                  <a:tileRect/>
                </a:gradFill>
                <a:ln w="9525"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5" name="Freeform: Shape 263">
                  <a:extLst>
                    <a:ext uri="{FF2B5EF4-FFF2-40B4-BE49-F238E27FC236}">
                      <a16:creationId xmlns:a16="http://schemas.microsoft.com/office/drawing/2014/main" id="{3889E89F-F1FC-65F9-944E-45E3C492ED4D}"/>
                    </a:ext>
                  </a:extLst>
                </p:cNvPr>
                <p:cNvSpPr/>
                <p:nvPr/>
              </p:nvSpPr>
              <p:spPr>
                <a:xfrm rot="5400000">
                  <a:off x="-5545595" y="2817120"/>
                  <a:ext cx="3738637" cy="667497"/>
                </a:xfrm>
                <a:custGeom>
                  <a:avLst/>
                  <a:gdLst>
                    <a:gd name="connsiteX0" fmla="*/ 0 w 3738637"/>
                    <a:gd name="connsiteY0" fmla="*/ 667496 h 667497"/>
                    <a:gd name="connsiteX1" fmla="*/ 0 w 3738637"/>
                    <a:gd name="connsiteY1" fmla="*/ 0 h 667497"/>
                    <a:gd name="connsiteX2" fmla="*/ 3093406 w 3738637"/>
                    <a:gd name="connsiteY2" fmla="*/ 0 h 667497"/>
                    <a:gd name="connsiteX3" fmla="*/ 3093406 w 3738637"/>
                    <a:gd name="connsiteY3" fmla="*/ 1 h 667497"/>
                    <a:gd name="connsiteX4" fmla="*/ 3364250 w 3738637"/>
                    <a:gd name="connsiteY4" fmla="*/ 1 h 667497"/>
                    <a:gd name="connsiteX5" fmla="*/ 3738637 w 3738637"/>
                    <a:gd name="connsiteY5" fmla="*/ 333749 h 667497"/>
                    <a:gd name="connsiteX6" fmla="*/ 3364250 w 3738637"/>
                    <a:gd name="connsiteY6" fmla="*/ 667497 h 667497"/>
                    <a:gd name="connsiteX7" fmla="*/ 2989863 w 3738637"/>
                    <a:gd name="connsiteY7" fmla="*/ 667496 h 667497"/>
                    <a:gd name="connsiteX8" fmla="*/ 2989863 w 3738637"/>
                    <a:gd name="connsiteY8" fmla="*/ 667496 h 66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8637" h="667497">
                      <a:moveTo>
                        <a:pt x="0" y="667496"/>
                      </a:moveTo>
                      <a:lnTo>
                        <a:pt x="0" y="0"/>
                      </a:lnTo>
                      <a:lnTo>
                        <a:pt x="3093406" y="0"/>
                      </a:lnTo>
                      <a:lnTo>
                        <a:pt x="3093406" y="1"/>
                      </a:lnTo>
                      <a:lnTo>
                        <a:pt x="3364250" y="1"/>
                      </a:lnTo>
                      <a:cubicBezTo>
                        <a:pt x="3571018" y="1"/>
                        <a:pt x="3738637" y="149425"/>
                        <a:pt x="3738637" y="333749"/>
                      </a:cubicBezTo>
                      <a:cubicBezTo>
                        <a:pt x="3738637" y="518073"/>
                        <a:pt x="3571018" y="667497"/>
                        <a:pt x="3364250" y="667497"/>
                      </a:cubicBezTo>
                      <a:lnTo>
                        <a:pt x="2989863" y="667496"/>
                      </a:lnTo>
                      <a:lnTo>
                        <a:pt x="2989863" y="667496"/>
                      </a:lnTo>
                      <a:close/>
                    </a:path>
                  </a:pathLst>
                </a:custGeom>
                <a:gradFill flip="none" rotWithShape="1">
                  <a:gsLst>
                    <a:gs pos="90000">
                      <a:sysClr val="window" lastClr="FFFFFF">
                        <a:lumMod val="100000"/>
                        <a:alpha val="4000"/>
                      </a:sysClr>
                    </a:gs>
                    <a:gs pos="66000">
                      <a:sysClr val="window" lastClr="FFFFFF">
                        <a:lumMod val="100000"/>
                        <a:alpha val="21000"/>
                      </a:sysClr>
                    </a:gs>
                    <a:gs pos="39000">
                      <a:sysClr val="window" lastClr="FFFFFF">
                        <a:lumMod val="100000"/>
                        <a:alpha val="5000"/>
                      </a:sysClr>
                    </a:gs>
                  </a:gsLst>
                  <a:lin ang="5400000" scaled="0"/>
                  <a:tileRect/>
                </a:gradFill>
                <a:ln w="9525"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76" name="Group 575">
                  <a:extLst>
                    <a:ext uri="{FF2B5EF4-FFF2-40B4-BE49-F238E27FC236}">
                      <a16:creationId xmlns:a16="http://schemas.microsoft.com/office/drawing/2014/main" id="{FF38A835-D026-B314-FB12-069AD0D01BA6}"/>
                    </a:ext>
                  </a:extLst>
                </p:cNvPr>
                <p:cNvGrpSpPr/>
                <p:nvPr/>
              </p:nvGrpSpPr>
              <p:grpSpPr>
                <a:xfrm>
                  <a:off x="-4129293" y="424912"/>
                  <a:ext cx="906033" cy="879863"/>
                  <a:chOff x="992104" y="1404937"/>
                  <a:chExt cx="4791075" cy="4048125"/>
                </a:xfrm>
              </p:grpSpPr>
              <p:sp>
                <p:nvSpPr>
                  <p:cNvPr id="577" name="Freeform: Shape 265">
                    <a:extLst>
                      <a:ext uri="{FF2B5EF4-FFF2-40B4-BE49-F238E27FC236}">
                        <a16:creationId xmlns:a16="http://schemas.microsoft.com/office/drawing/2014/main" id="{F8A1AA56-5FE9-0644-006E-97E83B78D64C}"/>
                      </a:ext>
                    </a:extLst>
                  </p:cNvPr>
                  <p:cNvSpPr/>
                  <p:nvPr/>
                </p:nvSpPr>
                <p:spPr>
                  <a:xfrm>
                    <a:off x="992104" y="1404937"/>
                    <a:ext cx="4791075" cy="4048125"/>
                  </a:xfrm>
                  <a:custGeom>
                    <a:avLst/>
                    <a:gdLst>
                      <a:gd name="connsiteX0" fmla="*/ 0 w 4791075"/>
                      <a:gd name="connsiteY0" fmla="*/ 3819525 h 4048125"/>
                      <a:gd name="connsiteX1" fmla="*/ 19050 w 4791075"/>
                      <a:gd name="connsiteY1" fmla="*/ 790575 h 4048125"/>
                      <a:gd name="connsiteX2" fmla="*/ 47625 w 4791075"/>
                      <a:gd name="connsiteY2" fmla="*/ 704850 h 4048125"/>
                      <a:gd name="connsiteX3" fmla="*/ 76200 w 4791075"/>
                      <a:gd name="connsiteY3" fmla="*/ 666750 h 4048125"/>
                      <a:gd name="connsiteX4" fmla="*/ 171450 w 4791075"/>
                      <a:gd name="connsiteY4" fmla="*/ 666750 h 4048125"/>
                      <a:gd name="connsiteX5" fmla="*/ 180975 w 4791075"/>
                      <a:gd name="connsiteY5" fmla="*/ 628650 h 4048125"/>
                      <a:gd name="connsiteX6" fmla="*/ 180975 w 4791075"/>
                      <a:gd name="connsiteY6" fmla="*/ 514350 h 4048125"/>
                      <a:gd name="connsiteX7" fmla="*/ 200025 w 4791075"/>
                      <a:gd name="connsiteY7" fmla="*/ 285750 h 4048125"/>
                      <a:gd name="connsiteX8" fmla="*/ 200025 w 4791075"/>
                      <a:gd name="connsiteY8" fmla="*/ 209550 h 4048125"/>
                      <a:gd name="connsiteX9" fmla="*/ 247650 w 4791075"/>
                      <a:gd name="connsiteY9" fmla="*/ 95250 h 4048125"/>
                      <a:gd name="connsiteX10" fmla="*/ 285750 w 4791075"/>
                      <a:gd name="connsiteY10" fmla="*/ 57150 h 4048125"/>
                      <a:gd name="connsiteX11" fmla="*/ 352425 w 4791075"/>
                      <a:gd name="connsiteY11" fmla="*/ 38100 h 4048125"/>
                      <a:gd name="connsiteX12" fmla="*/ 409575 w 4791075"/>
                      <a:gd name="connsiteY12" fmla="*/ 0 h 4048125"/>
                      <a:gd name="connsiteX13" fmla="*/ 504825 w 4791075"/>
                      <a:gd name="connsiteY13" fmla="*/ 0 h 4048125"/>
                      <a:gd name="connsiteX14" fmla="*/ 4305300 w 4791075"/>
                      <a:gd name="connsiteY14" fmla="*/ 9525 h 4048125"/>
                      <a:gd name="connsiteX15" fmla="*/ 4381500 w 4791075"/>
                      <a:gd name="connsiteY15" fmla="*/ 9525 h 4048125"/>
                      <a:gd name="connsiteX16" fmla="*/ 4467225 w 4791075"/>
                      <a:gd name="connsiteY16" fmla="*/ 66675 h 4048125"/>
                      <a:gd name="connsiteX17" fmla="*/ 4495800 w 4791075"/>
                      <a:gd name="connsiteY17" fmla="*/ 95250 h 4048125"/>
                      <a:gd name="connsiteX18" fmla="*/ 4543425 w 4791075"/>
                      <a:gd name="connsiteY18" fmla="*/ 161925 h 4048125"/>
                      <a:gd name="connsiteX19" fmla="*/ 4591050 w 4791075"/>
                      <a:gd name="connsiteY19" fmla="*/ 238125 h 4048125"/>
                      <a:gd name="connsiteX20" fmla="*/ 4610100 w 4791075"/>
                      <a:gd name="connsiteY20" fmla="*/ 323850 h 4048125"/>
                      <a:gd name="connsiteX21" fmla="*/ 4610100 w 4791075"/>
                      <a:gd name="connsiteY21" fmla="*/ 409575 h 4048125"/>
                      <a:gd name="connsiteX22" fmla="*/ 4610100 w 4791075"/>
                      <a:gd name="connsiteY22" fmla="*/ 666750 h 4048125"/>
                      <a:gd name="connsiteX23" fmla="*/ 4629150 w 4791075"/>
                      <a:gd name="connsiteY23" fmla="*/ 695325 h 4048125"/>
                      <a:gd name="connsiteX24" fmla="*/ 4686300 w 4791075"/>
                      <a:gd name="connsiteY24" fmla="*/ 704850 h 4048125"/>
                      <a:gd name="connsiteX25" fmla="*/ 4724400 w 4791075"/>
                      <a:gd name="connsiteY25" fmla="*/ 714375 h 4048125"/>
                      <a:gd name="connsiteX26" fmla="*/ 4791075 w 4791075"/>
                      <a:gd name="connsiteY26" fmla="*/ 3905250 h 4048125"/>
                      <a:gd name="connsiteX27" fmla="*/ 4772025 w 4791075"/>
                      <a:gd name="connsiteY27" fmla="*/ 3981450 h 4048125"/>
                      <a:gd name="connsiteX28" fmla="*/ 4695825 w 4791075"/>
                      <a:gd name="connsiteY28" fmla="*/ 4048125 h 4048125"/>
                      <a:gd name="connsiteX29" fmla="*/ 4572000 w 4791075"/>
                      <a:gd name="connsiteY29" fmla="*/ 4038600 h 4048125"/>
                      <a:gd name="connsiteX30" fmla="*/ 95250 w 4791075"/>
                      <a:gd name="connsiteY30" fmla="*/ 4000500 h 4048125"/>
                      <a:gd name="connsiteX31" fmla="*/ 28575 w 4791075"/>
                      <a:gd name="connsiteY31" fmla="*/ 4000500 h 4048125"/>
                      <a:gd name="connsiteX32" fmla="*/ 19050 w 4791075"/>
                      <a:gd name="connsiteY32" fmla="*/ 3971925 h 4048125"/>
                      <a:gd name="connsiteX33" fmla="*/ 9525 w 4791075"/>
                      <a:gd name="connsiteY33" fmla="*/ 3933825 h 4048125"/>
                      <a:gd name="connsiteX34" fmla="*/ 0 w 4791075"/>
                      <a:gd name="connsiteY34" fmla="*/ 3819525 h 404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91075" h="4048125">
                        <a:moveTo>
                          <a:pt x="0" y="3819525"/>
                        </a:moveTo>
                        <a:lnTo>
                          <a:pt x="19050" y="790575"/>
                        </a:lnTo>
                        <a:lnTo>
                          <a:pt x="47625" y="704850"/>
                        </a:lnTo>
                        <a:lnTo>
                          <a:pt x="76200" y="666750"/>
                        </a:lnTo>
                        <a:lnTo>
                          <a:pt x="171450" y="666750"/>
                        </a:lnTo>
                        <a:lnTo>
                          <a:pt x="180975" y="628650"/>
                        </a:lnTo>
                        <a:lnTo>
                          <a:pt x="180975" y="514350"/>
                        </a:lnTo>
                        <a:lnTo>
                          <a:pt x="200025" y="285750"/>
                        </a:lnTo>
                        <a:lnTo>
                          <a:pt x="200025" y="209550"/>
                        </a:lnTo>
                        <a:lnTo>
                          <a:pt x="247650" y="95250"/>
                        </a:lnTo>
                        <a:lnTo>
                          <a:pt x="285750" y="57150"/>
                        </a:lnTo>
                        <a:lnTo>
                          <a:pt x="352425" y="38100"/>
                        </a:lnTo>
                        <a:lnTo>
                          <a:pt x="409575" y="0"/>
                        </a:lnTo>
                        <a:lnTo>
                          <a:pt x="504825" y="0"/>
                        </a:lnTo>
                        <a:lnTo>
                          <a:pt x="4305300" y="9525"/>
                        </a:lnTo>
                        <a:lnTo>
                          <a:pt x="4381500" y="9525"/>
                        </a:lnTo>
                        <a:lnTo>
                          <a:pt x="4467225" y="66675"/>
                        </a:lnTo>
                        <a:lnTo>
                          <a:pt x="4495800" y="95250"/>
                        </a:lnTo>
                        <a:lnTo>
                          <a:pt x="4543425" y="161925"/>
                        </a:lnTo>
                        <a:lnTo>
                          <a:pt x="4591050" y="238125"/>
                        </a:lnTo>
                        <a:lnTo>
                          <a:pt x="4610100" y="323850"/>
                        </a:lnTo>
                        <a:lnTo>
                          <a:pt x="4610100" y="409575"/>
                        </a:lnTo>
                        <a:lnTo>
                          <a:pt x="4610100" y="666750"/>
                        </a:lnTo>
                        <a:lnTo>
                          <a:pt x="4629150" y="695325"/>
                        </a:lnTo>
                        <a:lnTo>
                          <a:pt x="4686300" y="704850"/>
                        </a:lnTo>
                        <a:lnTo>
                          <a:pt x="4724400" y="714375"/>
                        </a:lnTo>
                        <a:lnTo>
                          <a:pt x="4791075" y="3905250"/>
                        </a:lnTo>
                        <a:lnTo>
                          <a:pt x="4772025" y="3981450"/>
                        </a:lnTo>
                        <a:lnTo>
                          <a:pt x="4695825" y="4048125"/>
                        </a:lnTo>
                        <a:lnTo>
                          <a:pt x="4572000" y="4038600"/>
                        </a:lnTo>
                        <a:lnTo>
                          <a:pt x="95250" y="4000500"/>
                        </a:lnTo>
                        <a:lnTo>
                          <a:pt x="28575" y="4000500"/>
                        </a:lnTo>
                        <a:lnTo>
                          <a:pt x="19050" y="3971925"/>
                        </a:lnTo>
                        <a:lnTo>
                          <a:pt x="9525" y="3933825"/>
                        </a:lnTo>
                        <a:lnTo>
                          <a:pt x="0" y="3819525"/>
                        </a:lnTo>
                        <a:close/>
                      </a:path>
                    </a:pathLst>
                  </a:custGeom>
                  <a:gradFill flip="none" rotWithShape="1">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8" name="Rectangle: Rounded Corners 577">
                    <a:extLst>
                      <a:ext uri="{FF2B5EF4-FFF2-40B4-BE49-F238E27FC236}">
                        <a16:creationId xmlns:a16="http://schemas.microsoft.com/office/drawing/2014/main" id="{E58DA26E-8B46-85E8-96A9-8BCD1B10A312}"/>
                      </a:ext>
                    </a:extLst>
                  </p:cNvPr>
                  <p:cNvSpPr/>
                  <p:nvPr/>
                </p:nvSpPr>
                <p:spPr>
                  <a:xfrm>
                    <a:off x="15584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9" name="Rectangle: Rounded Corners 578">
                    <a:extLst>
                      <a:ext uri="{FF2B5EF4-FFF2-40B4-BE49-F238E27FC236}">
                        <a16:creationId xmlns:a16="http://schemas.microsoft.com/office/drawing/2014/main" id="{E93956F0-F555-9930-F268-E7D15D79A534}"/>
                      </a:ext>
                    </a:extLst>
                  </p:cNvPr>
                  <p:cNvSpPr/>
                  <p:nvPr/>
                </p:nvSpPr>
                <p:spPr>
                  <a:xfrm>
                    <a:off x="17108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0" name="Rectangle: Rounded Corners 579">
                    <a:extLst>
                      <a:ext uri="{FF2B5EF4-FFF2-40B4-BE49-F238E27FC236}">
                        <a16:creationId xmlns:a16="http://schemas.microsoft.com/office/drawing/2014/main" id="{36C0404F-3A22-5BA7-4068-5C6FBB9C188C}"/>
                      </a:ext>
                    </a:extLst>
                  </p:cNvPr>
                  <p:cNvSpPr/>
                  <p:nvPr/>
                </p:nvSpPr>
                <p:spPr>
                  <a:xfrm>
                    <a:off x="18632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1" name="Rectangle: Rounded Corners 580">
                    <a:extLst>
                      <a:ext uri="{FF2B5EF4-FFF2-40B4-BE49-F238E27FC236}">
                        <a16:creationId xmlns:a16="http://schemas.microsoft.com/office/drawing/2014/main" id="{495F5A4D-B7E4-78AC-0E55-364375623AB5}"/>
                      </a:ext>
                    </a:extLst>
                  </p:cNvPr>
                  <p:cNvSpPr/>
                  <p:nvPr/>
                </p:nvSpPr>
                <p:spPr>
                  <a:xfrm>
                    <a:off x="20156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2" name="Rectangle: Rounded Corners 581">
                    <a:extLst>
                      <a:ext uri="{FF2B5EF4-FFF2-40B4-BE49-F238E27FC236}">
                        <a16:creationId xmlns:a16="http://schemas.microsoft.com/office/drawing/2014/main" id="{2F2F66F7-D665-4A02-12EB-35AD50E4F726}"/>
                      </a:ext>
                    </a:extLst>
                  </p:cNvPr>
                  <p:cNvSpPr/>
                  <p:nvPr/>
                </p:nvSpPr>
                <p:spPr>
                  <a:xfrm>
                    <a:off x="21680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3" name="Rectangle: Rounded Corners 582">
                    <a:extLst>
                      <a:ext uri="{FF2B5EF4-FFF2-40B4-BE49-F238E27FC236}">
                        <a16:creationId xmlns:a16="http://schemas.microsoft.com/office/drawing/2014/main" id="{77D5498C-BD02-7FA3-F7C4-0EA610C30059}"/>
                      </a:ext>
                    </a:extLst>
                  </p:cNvPr>
                  <p:cNvSpPr/>
                  <p:nvPr/>
                </p:nvSpPr>
                <p:spPr>
                  <a:xfrm>
                    <a:off x="23204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84" name="Group 583">
                    <a:extLst>
                      <a:ext uri="{FF2B5EF4-FFF2-40B4-BE49-F238E27FC236}">
                        <a16:creationId xmlns:a16="http://schemas.microsoft.com/office/drawing/2014/main" id="{BD7B8E34-4BBF-BAC8-C2F1-FC14BFC854D2}"/>
                      </a:ext>
                    </a:extLst>
                  </p:cNvPr>
                  <p:cNvGrpSpPr/>
                  <p:nvPr/>
                </p:nvGrpSpPr>
                <p:grpSpPr>
                  <a:xfrm>
                    <a:off x="4280279" y="2006932"/>
                    <a:ext cx="839803" cy="3304673"/>
                    <a:chOff x="4242982" y="2035296"/>
                    <a:chExt cx="839803" cy="3304673"/>
                  </a:xfrm>
                  <a:solidFill>
                    <a:srgbClr val="800080"/>
                  </a:solidFill>
                </p:grpSpPr>
                <p:sp>
                  <p:nvSpPr>
                    <p:cNvPr id="596" name="Rectangle: Rounded Corners 595">
                      <a:extLst>
                        <a:ext uri="{FF2B5EF4-FFF2-40B4-BE49-F238E27FC236}">
                          <a16:creationId xmlns:a16="http://schemas.microsoft.com/office/drawing/2014/main" id="{4E90B9A1-59FD-EB7E-E37C-5197AD89BF4D}"/>
                        </a:ext>
                      </a:extLst>
                    </p:cNvPr>
                    <p:cNvSpPr/>
                    <p:nvPr/>
                  </p:nvSpPr>
                  <p:spPr>
                    <a:xfrm>
                      <a:off x="42429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7" name="Rectangle: Rounded Corners 596">
                      <a:extLst>
                        <a:ext uri="{FF2B5EF4-FFF2-40B4-BE49-F238E27FC236}">
                          <a16:creationId xmlns:a16="http://schemas.microsoft.com/office/drawing/2014/main" id="{92CED2D0-4A3E-48D7-AF35-F7BCFC99BC59}"/>
                        </a:ext>
                      </a:extLst>
                    </p:cNvPr>
                    <p:cNvSpPr/>
                    <p:nvPr/>
                  </p:nvSpPr>
                  <p:spPr>
                    <a:xfrm>
                      <a:off x="43953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8" name="Rectangle: Rounded Corners 597">
                      <a:extLst>
                        <a:ext uri="{FF2B5EF4-FFF2-40B4-BE49-F238E27FC236}">
                          <a16:creationId xmlns:a16="http://schemas.microsoft.com/office/drawing/2014/main" id="{206F0EA3-ED73-92FB-0561-525635E130C8}"/>
                        </a:ext>
                      </a:extLst>
                    </p:cNvPr>
                    <p:cNvSpPr/>
                    <p:nvPr/>
                  </p:nvSpPr>
                  <p:spPr>
                    <a:xfrm>
                      <a:off x="45477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9" name="Rectangle: Rounded Corners 598">
                      <a:extLst>
                        <a:ext uri="{FF2B5EF4-FFF2-40B4-BE49-F238E27FC236}">
                          <a16:creationId xmlns:a16="http://schemas.microsoft.com/office/drawing/2014/main" id="{A2EB9BC6-11A9-8BD3-E81D-FEA3F66D9651}"/>
                        </a:ext>
                      </a:extLst>
                    </p:cNvPr>
                    <p:cNvSpPr/>
                    <p:nvPr/>
                  </p:nvSpPr>
                  <p:spPr>
                    <a:xfrm>
                      <a:off x="47001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0" name="Rectangle: Rounded Corners 599">
                      <a:extLst>
                        <a:ext uri="{FF2B5EF4-FFF2-40B4-BE49-F238E27FC236}">
                          <a16:creationId xmlns:a16="http://schemas.microsoft.com/office/drawing/2014/main" id="{EDA47756-5536-DF5E-520A-4689204A293F}"/>
                        </a:ext>
                      </a:extLst>
                    </p:cNvPr>
                    <p:cNvSpPr/>
                    <p:nvPr/>
                  </p:nvSpPr>
                  <p:spPr>
                    <a:xfrm>
                      <a:off x="48525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1" name="Rectangle: Rounded Corners 600">
                      <a:extLst>
                        <a:ext uri="{FF2B5EF4-FFF2-40B4-BE49-F238E27FC236}">
                          <a16:creationId xmlns:a16="http://schemas.microsoft.com/office/drawing/2014/main" id="{769C9C4F-5C0E-2EC8-EE6A-27298C7BB1E8}"/>
                        </a:ext>
                      </a:extLst>
                    </p:cNvPr>
                    <p:cNvSpPr/>
                    <p:nvPr/>
                  </p:nvSpPr>
                  <p:spPr>
                    <a:xfrm>
                      <a:off x="50049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85" name="Group 584">
                    <a:extLst>
                      <a:ext uri="{FF2B5EF4-FFF2-40B4-BE49-F238E27FC236}">
                        <a16:creationId xmlns:a16="http://schemas.microsoft.com/office/drawing/2014/main" id="{5E3A93E4-2D5E-7588-FFF8-140F01D1B284}"/>
                      </a:ext>
                    </a:extLst>
                  </p:cNvPr>
                  <p:cNvGrpSpPr/>
                  <p:nvPr/>
                </p:nvGrpSpPr>
                <p:grpSpPr>
                  <a:xfrm>
                    <a:off x="3205536" y="2000325"/>
                    <a:ext cx="839803" cy="3304673"/>
                    <a:chOff x="1710891" y="2152726"/>
                    <a:chExt cx="839803" cy="3304673"/>
                  </a:xfrm>
                </p:grpSpPr>
                <p:sp>
                  <p:nvSpPr>
                    <p:cNvPr id="590" name="Rectangle: Rounded Corners 589">
                      <a:extLst>
                        <a:ext uri="{FF2B5EF4-FFF2-40B4-BE49-F238E27FC236}">
                          <a16:creationId xmlns:a16="http://schemas.microsoft.com/office/drawing/2014/main" id="{2BDC23F3-4515-55BD-DE18-192003C2A97C}"/>
                        </a:ext>
                      </a:extLst>
                    </p:cNvPr>
                    <p:cNvSpPr/>
                    <p:nvPr/>
                  </p:nvSpPr>
                  <p:spPr>
                    <a:xfrm>
                      <a:off x="17108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1" name="Rectangle: Rounded Corners 590">
                      <a:extLst>
                        <a:ext uri="{FF2B5EF4-FFF2-40B4-BE49-F238E27FC236}">
                          <a16:creationId xmlns:a16="http://schemas.microsoft.com/office/drawing/2014/main" id="{A4A8936E-53E1-9D64-BF56-FA907D0C35DE}"/>
                        </a:ext>
                      </a:extLst>
                    </p:cNvPr>
                    <p:cNvSpPr/>
                    <p:nvPr/>
                  </p:nvSpPr>
                  <p:spPr>
                    <a:xfrm>
                      <a:off x="18632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2" name="Rectangle: Rounded Corners 591">
                      <a:extLst>
                        <a:ext uri="{FF2B5EF4-FFF2-40B4-BE49-F238E27FC236}">
                          <a16:creationId xmlns:a16="http://schemas.microsoft.com/office/drawing/2014/main" id="{16043341-0F07-0512-9AB3-04876E936BE1}"/>
                        </a:ext>
                      </a:extLst>
                    </p:cNvPr>
                    <p:cNvSpPr/>
                    <p:nvPr/>
                  </p:nvSpPr>
                  <p:spPr>
                    <a:xfrm>
                      <a:off x="20156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3" name="Rectangle: Rounded Corners 592">
                      <a:extLst>
                        <a:ext uri="{FF2B5EF4-FFF2-40B4-BE49-F238E27FC236}">
                          <a16:creationId xmlns:a16="http://schemas.microsoft.com/office/drawing/2014/main" id="{5C877340-C89E-6C78-A58E-5306279E57E1}"/>
                        </a:ext>
                      </a:extLst>
                    </p:cNvPr>
                    <p:cNvSpPr/>
                    <p:nvPr/>
                  </p:nvSpPr>
                  <p:spPr>
                    <a:xfrm>
                      <a:off x="21680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4" name="Rectangle: Rounded Corners 593">
                      <a:extLst>
                        <a:ext uri="{FF2B5EF4-FFF2-40B4-BE49-F238E27FC236}">
                          <a16:creationId xmlns:a16="http://schemas.microsoft.com/office/drawing/2014/main" id="{9B783BDE-9E5E-4281-EEA1-1387457645D9}"/>
                        </a:ext>
                      </a:extLst>
                    </p:cNvPr>
                    <p:cNvSpPr/>
                    <p:nvPr/>
                  </p:nvSpPr>
                  <p:spPr>
                    <a:xfrm>
                      <a:off x="23204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5" name="Rectangle: Rounded Corners 594">
                      <a:extLst>
                        <a:ext uri="{FF2B5EF4-FFF2-40B4-BE49-F238E27FC236}">
                          <a16:creationId xmlns:a16="http://schemas.microsoft.com/office/drawing/2014/main" id="{07EE4B58-6D23-BD13-666E-37D7BB211899}"/>
                        </a:ext>
                      </a:extLst>
                    </p:cNvPr>
                    <p:cNvSpPr/>
                    <p:nvPr/>
                  </p:nvSpPr>
                  <p:spPr>
                    <a:xfrm>
                      <a:off x="24728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86" name="Group 585">
                    <a:extLst>
                      <a:ext uri="{FF2B5EF4-FFF2-40B4-BE49-F238E27FC236}">
                        <a16:creationId xmlns:a16="http://schemas.microsoft.com/office/drawing/2014/main" id="{3C167986-B1C3-436D-069C-D0BC5DEAE53E}"/>
                      </a:ext>
                    </a:extLst>
                  </p:cNvPr>
                  <p:cNvGrpSpPr/>
                  <p:nvPr/>
                </p:nvGrpSpPr>
                <p:grpSpPr>
                  <a:xfrm>
                    <a:off x="1048455" y="5296406"/>
                    <a:ext cx="4669801" cy="125863"/>
                    <a:chOff x="1048455" y="5296406"/>
                    <a:chExt cx="4669801" cy="125863"/>
                  </a:xfrm>
                </p:grpSpPr>
                <p:sp>
                  <p:nvSpPr>
                    <p:cNvPr id="588" name="Rectangle: Rounded Corners 587">
                      <a:extLst>
                        <a:ext uri="{FF2B5EF4-FFF2-40B4-BE49-F238E27FC236}">
                          <a16:creationId xmlns:a16="http://schemas.microsoft.com/office/drawing/2014/main" id="{DDE80497-0ED5-4C1C-4971-B903A0139FE7}"/>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12700" cap="flat" cmpd="sng" algn="ctr">
                      <a:solidFill>
                        <a:srgbClr val="4472C4">
                          <a:shade val="50000"/>
                        </a:srgb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9" name="Rectangle: Rounded Corners 588">
                      <a:extLst>
                        <a:ext uri="{FF2B5EF4-FFF2-40B4-BE49-F238E27FC236}">
                          <a16:creationId xmlns:a16="http://schemas.microsoft.com/office/drawing/2014/main" id="{0B3C083B-8243-A84D-5CAD-B7F029D09E0B}"/>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12700" cap="flat" cmpd="sng" algn="ctr">
                      <a:solidFill>
                        <a:srgbClr val="4472C4">
                          <a:shade val="50000"/>
                        </a:srgb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587" name="Rectangle: Rounded Corners 586">
                    <a:extLst>
                      <a:ext uri="{FF2B5EF4-FFF2-40B4-BE49-F238E27FC236}">
                        <a16:creationId xmlns:a16="http://schemas.microsoft.com/office/drawing/2014/main" id="{5C084CA1-E40B-1F87-3EE2-BF956952075A}"/>
                      </a:ext>
                    </a:extLst>
                  </p:cNvPr>
                  <p:cNvSpPr/>
                  <p:nvPr/>
                </p:nvSpPr>
                <p:spPr>
                  <a:xfrm>
                    <a:off x="1189791" y="1428826"/>
                    <a:ext cx="4336289" cy="496053"/>
                  </a:xfrm>
                  <a:prstGeom prst="roundRect">
                    <a:avLst/>
                  </a:prstGeom>
                  <a:gradFill>
                    <a:gsLst>
                      <a:gs pos="51000">
                        <a:srgbClr val="800080">
                          <a:alpha val="95000"/>
                        </a:srgbClr>
                      </a:gs>
                      <a:gs pos="65000">
                        <a:srgbClr val="8D008D">
                          <a:lumMod val="90000"/>
                          <a:lumOff val="10000"/>
                        </a:srgbClr>
                      </a:gs>
                      <a:gs pos="91000">
                        <a:srgbClr val="990099">
                          <a:lumMod val="99000"/>
                          <a:lumOff val="1000"/>
                        </a:srgbClr>
                      </a:gs>
                      <a:gs pos="79000">
                        <a:srgbClr val="800080">
                          <a:alpha val="85000"/>
                        </a:srgbClr>
                      </a:gs>
                      <a:gs pos="33000">
                        <a:srgbClr val="8E008E">
                          <a:lumMod val="90000"/>
                          <a:lumOff val="10000"/>
                        </a:srgbClr>
                      </a:gs>
                      <a:gs pos="6000">
                        <a:srgbClr val="990099">
                          <a:alpha val="70000"/>
                          <a:lumMod val="90000"/>
                          <a:lumOff val="10000"/>
                        </a:srgbClr>
                      </a:gs>
                      <a:gs pos="23000">
                        <a:srgbClr val="990099">
                          <a:lumMod val="95000"/>
                          <a:lumOff val="5000"/>
                          <a:alpha val="80000"/>
                        </a:srgbClr>
                      </a:gs>
                    </a:gsLst>
                    <a:lin ang="0" scaled="1"/>
                  </a:gradFill>
                  <a:ln w="12700" cap="flat" cmpd="sng" algn="ctr">
                    <a:solidFill>
                      <a:srgbClr val="4472C4">
                        <a:shade val="50000"/>
                      </a:srgbClr>
                    </a:solidFill>
                    <a:prstDash val="solid"/>
                    <a:miter lim="800000"/>
                  </a:ln>
                  <a:effectLst>
                    <a:softEdge rad="635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02" name="Group 601">
                <a:extLst>
                  <a:ext uri="{FF2B5EF4-FFF2-40B4-BE49-F238E27FC236}">
                    <a16:creationId xmlns:a16="http://schemas.microsoft.com/office/drawing/2014/main" id="{8578DCA4-BC27-1F0F-4CE6-B0EF49D2EE6B}"/>
                  </a:ext>
                </a:extLst>
              </p:cNvPr>
              <p:cNvGrpSpPr>
                <a:grpSpLocks noChangeAspect="1"/>
              </p:cNvGrpSpPr>
              <p:nvPr/>
            </p:nvGrpSpPr>
            <p:grpSpPr>
              <a:xfrm>
                <a:off x="3280477" y="3831161"/>
                <a:ext cx="59485" cy="236729"/>
                <a:chOff x="2372426" y="4356583"/>
                <a:chExt cx="718641" cy="2859976"/>
              </a:xfrm>
            </p:grpSpPr>
            <p:sp>
              <p:nvSpPr>
                <p:cNvPr id="603" name="Freeform: Shape 516">
                  <a:extLst>
                    <a:ext uri="{FF2B5EF4-FFF2-40B4-BE49-F238E27FC236}">
                      <a16:creationId xmlns:a16="http://schemas.microsoft.com/office/drawing/2014/main" id="{EE4E044A-197A-568E-C297-56AFF84673A1}"/>
                    </a:ext>
                  </a:extLst>
                </p:cNvPr>
                <p:cNvSpPr/>
                <p:nvPr/>
              </p:nvSpPr>
              <p:spPr>
                <a:xfrm>
                  <a:off x="2413525" y="4606301"/>
                  <a:ext cx="622795" cy="2569257"/>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69000"/>
                        <a:lumOff val="31000"/>
                      </a:srgbClr>
                    </a:gs>
                    <a:gs pos="81000">
                      <a:srgbClr val="FFC000">
                        <a:lumMod val="65000"/>
                        <a:lumOff val="35000"/>
                      </a:srgbClr>
                    </a:gs>
                    <a:gs pos="22000">
                      <a:srgbClr val="FDD968">
                        <a:lumMod val="90000"/>
                        <a:lumOff val="1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4" name="Flowchart: Stored Data 603">
                  <a:extLst>
                    <a:ext uri="{FF2B5EF4-FFF2-40B4-BE49-F238E27FC236}">
                      <a16:creationId xmlns:a16="http://schemas.microsoft.com/office/drawing/2014/main" id="{7E6CD80D-71B9-0EC4-0B4C-D9CD10FA57D8}"/>
                    </a:ext>
                  </a:extLst>
                </p:cNvPr>
                <p:cNvSpPr/>
                <p:nvPr/>
              </p:nvSpPr>
              <p:spPr>
                <a:xfrm rot="16200000">
                  <a:off x="2606802" y="6774583"/>
                  <a:ext cx="249888" cy="624036"/>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5" name="Flowchart: Stored Data 604">
                  <a:extLst>
                    <a:ext uri="{FF2B5EF4-FFF2-40B4-BE49-F238E27FC236}">
                      <a16:creationId xmlns:a16="http://schemas.microsoft.com/office/drawing/2014/main" id="{D16ABF65-0559-9C4D-4171-3711E05D78A0}"/>
                    </a:ext>
                  </a:extLst>
                </p:cNvPr>
                <p:cNvSpPr/>
                <p:nvPr/>
              </p:nvSpPr>
              <p:spPr>
                <a:xfrm rot="16200000">
                  <a:off x="2599802" y="6772597"/>
                  <a:ext cx="263888" cy="624036"/>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6" name="Freeform: Shape 519">
                  <a:extLst>
                    <a:ext uri="{FF2B5EF4-FFF2-40B4-BE49-F238E27FC236}">
                      <a16:creationId xmlns:a16="http://schemas.microsoft.com/office/drawing/2014/main" id="{54C9F97D-2982-700F-58D6-175923C344E4}"/>
                    </a:ext>
                  </a:extLst>
                </p:cNvPr>
                <p:cNvSpPr/>
                <p:nvPr/>
              </p:nvSpPr>
              <p:spPr>
                <a:xfrm>
                  <a:off x="2372426" y="4385877"/>
                  <a:ext cx="718641" cy="285094"/>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07" name="Group 606">
                  <a:extLst>
                    <a:ext uri="{FF2B5EF4-FFF2-40B4-BE49-F238E27FC236}">
                      <a16:creationId xmlns:a16="http://schemas.microsoft.com/office/drawing/2014/main" id="{94EA494E-8FBE-7430-EFD6-4C352B2F1C46}"/>
                    </a:ext>
                  </a:extLst>
                </p:cNvPr>
                <p:cNvGrpSpPr/>
                <p:nvPr/>
              </p:nvGrpSpPr>
              <p:grpSpPr>
                <a:xfrm>
                  <a:off x="2372812" y="4448841"/>
                  <a:ext cx="717869" cy="7202"/>
                  <a:chOff x="1048455" y="5296406"/>
                  <a:chExt cx="4669801" cy="125863"/>
                </a:xfrm>
              </p:grpSpPr>
              <p:sp>
                <p:nvSpPr>
                  <p:cNvPr id="614" name="Rectangle: Rounded Corners 613">
                    <a:extLst>
                      <a:ext uri="{FF2B5EF4-FFF2-40B4-BE49-F238E27FC236}">
                        <a16:creationId xmlns:a16="http://schemas.microsoft.com/office/drawing/2014/main" id="{7DF5495A-6E4B-F3B7-1A31-A88451E7DC4C}"/>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5" name="Rectangle: Rounded Corners 614">
                    <a:extLst>
                      <a:ext uri="{FF2B5EF4-FFF2-40B4-BE49-F238E27FC236}">
                        <a16:creationId xmlns:a16="http://schemas.microsoft.com/office/drawing/2014/main" id="{FA9C828C-52F2-F4EC-2886-CA0CB0DAC06E}"/>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08" name="Flowchart: Connector 607">
                  <a:extLst>
                    <a:ext uri="{FF2B5EF4-FFF2-40B4-BE49-F238E27FC236}">
                      <a16:creationId xmlns:a16="http://schemas.microsoft.com/office/drawing/2014/main" id="{C6496EC0-7376-A37C-5465-ACCF29B6ABC0}"/>
                    </a:ext>
                  </a:extLst>
                </p:cNvPr>
                <p:cNvSpPr/>
                <p:nvPr/>
              </p:nvSpPr>
              <p:spPr>
                <a:xfrm>
                  <a:off x="2376940" y="4356583"/>
                  <a:ext cx="709613" cy="121907"/>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9" name="Flowchart: Connector 608">
                  <a:extLst>
                    <a:ext uri="{FF2B5EF4-FFF2-40B4-BE49-F238E27FC236}">
                      <a16:creationId xmlns:a16="http://schemas.microsoft.com/office/drawing/2014/main" id="{95954251-6E91-C2E7-73AE-3B3D3380BC6E}"/>
                    </a:ext>
                  </a:extLst>
                </p:cNvPr>
                <p:cNvSpPr/>
                <p:nvPr/>
              </p:nvSpPr>
              <p:spPr>
                <a:xfrm>
                  <a:off x="2376940" y="4535177"/>
                  <a:ext cx="709613" cy="133349"/>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0" name="Flowchart: Delay 609">
                  <a:extLst>
                    <a:ext uri="{FF2B5EF4-FFF2-40B4-BE49-F238E27FC236}">
                      <a16:creationId xmlns:a16="http://schemas.microsoft.com/office/drawing/2014/main" id="{E9B33FFE-4FB3-E600-D4DF-DB06CA142B3A}"/>
                    </a:ext>
                  </a:extLst>
                </p:cNvPr>
                <p:cNvSpPr/>
                <p:nvPr/>
              </p:nvSpPr>
              <p:spPr>
                <a:xfrm rot="16200000">
                  <a:off x="2700790" y="4261763"/>
                  <a:ext cx="61912" cy="640558"/>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1" name="Flowchart: Delay 610">
                  <a:extLst>
                    <a:ext uri="{FF2B5EF4-FFF2-40B4-BE49-F238E27FC236}">
                      <a16:creationId xmlns:a16="http://schemas.microsoft.com/office/drawing/2014/main" id="{BEC93A0A-C0CA-C54D-75D3-D7DC11D90F35}"/>
                    </a:ext>
                  </a:extLst>
                </p:cNvPr>
                <p:cNvSpPr/>
                <p:nvPr/>
              </p:nvSpPr>
              <p:spPr>
                <a:xfrm rot="5400000">
                  <a:off x="2696483" y="4316079"/>
                  <a:ext cx="81292" cy="651324"/>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2" name="Oval 611">
                  <a:extLst>
                    <a:ext uri="{FF2B5EF4-FFF2-40B4-BE49-F238E27FC236}">
                      <a16:creationId xmlns:a16="http://schemas.microsoft.com/office/drawing/2014/main" id="{0CAFDB09-8D86-BC7A-C896-21F316228B0C}"/>
                    </a:ext>
                  </a:extLst>
                </p:cNvPr>
                <p:cNvSpPr/>
                <p:nvPr/>
              </p:nvSpPr>
              <p:spPr>
                <a:xfrm>
                  <a:off x="2434561" y="4418067"/>
                  <a:ext cx="594370" cy="66675"/>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3" name="Freeform: Shape 526">
                  <a:extLst>
                    <a:ext uri="{FF2B5EF4-FFF2-40B4-BE49-F238E27FC236}">
                      <a16:creationId xmlns:a16="http://schemas.microsoft.com/office/drawing/2014/main" id="{B6219679-ABC1-D274-23AC-6803CF8E224D}"/>
                    </a:ext>
                  </a:extLst>
                </p:cNvPr>
                <p:cNvSpPr/>
                <p:nvPr/>
              </p:nvSpPr>
              <p:spPr>
                <a:xfrm>
                  <a:off x="2444238" y="4659392"/>
                  <a:ext cx="520140" cy="2358136"/>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16" name="Group 615">
                <a:extLst>
                  <a:ext uri="{FF2B5EF4-FFF2-40B4-BE49-F238E27FC236}">
                    <a16:creationId xmlns:a16="http://schemas.microsoft.com/office/drawing/2014/main" id="{18B66ADA-55FC-C987-3DDA-EF342EBB1836}"/>
                  </a:ext>
                </a:extLst>
              </p:cNvPr>
              <p:cNvGrpSpPr>
                <a:grpSpLocks noChangeAspect="1"/>
              </p:cNvGrpSpPr>
              <p:nvPr/>
            </p:nvGrpSpPr>
            <p:grpSpPr>
              <a:xfrm>
                <a:off x="3375401" y="3831160"/>
                <a:ext cx="59485" cy="236730"/>
                <a:chOff x="3165209" y="3368038"/>
                <a:chExt cx="110361" cy="439200"/>
              </a:xfrm>
            </p:grpSpPr>
            <p:sp>
              <p:nvSpPr>
                <p:cNvPr id="617" name="Freeform: Shape 516">
                  <a:extLst>
                    <a:ext uri="{FF2B5EF4-FFF2-40B4-BE49-F238E27FC236}">
                      <a16:creationId xmlns:a16="http://schemas.microsoft.com/office/drawing/2014/main" id="{7F17F58A-F9EF-6463-67C1-A614578AC0DD}"/>
                    </a:ext>
                  </a:extLst>
                </p:cNvPr>
                <p:cNvSpPr/>
                <p:nvPr/>
              </p:nvSpPr>
              <p:spPr>
                <a:xfrm>
                  <a:off x="3171521" y="3406387"/>
                  <a:ext cx="95642" cy="394555"/>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40000"/>
                        <a:lumOff val="60000"/>
                      </a:srgbClr>
                    </a:gs>
                    <a:gs pos="81000">
                      <a:srgbClr val="FFC000">
                        <a:lumMod val="20000"/>
                        <a:lumOff val="80000"/>
                      </a:srgbClr>
                    </a:gs>
                    <a:gs pos="22000">
                      <a:srgbClr val="FDD968">
                        <a:lumMod val="10000"/>
                        <a:lumOff val="9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8" name="Flowchart: Stored Data 617">
                  <a:extLst>
                    <a:ext uri="{FF2B5EF4-FFF2-40B4-BE49-F238E27FC236}">
                      <a16:creationId xmlns:a16="http://schemas.microsoft.com/office/drawing/2014/main" id="{F02A6EB8-DCB0-66BF-28C3-8481905ED85A}"/>
                    </a:ext>
                  </a:extLst>
                </p:cNvPr>
                <p:cNvSpPr/>
                <p:nvPr/>
              </p:nvSpPr>
              <p:spPr>
                <a:xfrm rot="16200000">
                  <a:off x="3201202" y="3739364"/>
                  <a:ext cx="38375" cy="95833"/>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9" name="Flowchart: Stored Data 618">
                  <a:extLst>
                    <a:ext uri="{FF2B5EF4-FFF2-40B4-BE49-F238E27FC236}">
                      <a16:creationId xmlns:a16="http://schemas.microsoft.com/office/drawing/2014/main" id="{828E1A48-AD61-DCD1-F08C-D9910135A823}"/>
                    </a:ext>
                  </a:extLst>
                </p:cNvPr>
                <p:cNvSpPr/>
                <p:nvPr/>
              </p:nvSpPr>
              <p:spPr>
                <a:xfrm rot="16200000">
                  <a:off x="3200127" y="3739059"/>
                  <a:ext cx="40525" cy="95833"/>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0" name="Freeform: Shape 519">
                  <a:extLst>
                    <a:ext uri="{FF2B5EF4-FFF2-40B4-BE49-F238E27FC236}">
                      <a16:creationId xmlns:a16="http://schemas.microsoft.com/office/drawing/2014/main" id="{86A672FA-EA43-1906-2A58-E78791758528}"/>
                    </a:ext>
                  </a:extLst>
                </p:cNvPr>
                <p:cNvSpPr/>
                <p:nvPr/>
              </p:nvSpPr>
              <p:spPr>
                <a:xfrm>
                  <a:off x="3165209" y="3372537"/>
                  <a:ext cx="110361" cy="43781"/>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21" name="Group 620">
                  <a:extLst>
                    <a:ext uri="{FF2B5EF4-FFF2-40B4-BE49-F238E27FC236}">
                      <a16:creationId xmlns:a16="http://schemas.microsoft.com/office/drawing/2014/main" id="{B6FEC060-4AC9-1068-2A3C-A4FCB4A7018D}"/>
                    </a:ext>
                  </a:extLst>
                </p:cNvPr>
                <p:cNvGrpSpPr/>
                <p:nvPr/>
              </p:nvGrpSpPr>
              <p:grpSpPr>
                <a:xfrm>
                  <a:off x="3165268" y="3382206"/>
                  <a:ext cx="110242" cy="1106"/>
                  <a:chOff x="1048455" y="5296406"/>
                  <a:chExt cx="4669801" cy="125863"/>
                </a:xfrm>
              </p:grpSpPr>
              <p:sp>
                <p:nvSpPr>
                  <p:cNvPr id="628" name="Rectangle: Rounded Corners 627">
                    <a:extLst>
                      <a:ext uri="{FF2B5EF4-FFF2-40B4-BE49-F238E27FC236}">
                        <a16:creationId xmlns:a16="http://schemas.microsoft.com/office/drawing/2014/main" id="{722FF0C4-281C-7AE1-9F53-359E17C572BE}"/>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9" name="Rectangle: Rounded Corners 628">
                    <a:extLst>
                      <a:ext uri="{FF2B5EF4-FFF2-40B4-BE49-F238E27FC236}">
                        <a16:creationId xmlns:a16="http://schemas.microsoft.com/office/drawing/2014/main" id="{7ED03B2B-8BAA-2B77-E5A8-00E9FF3E2EBF}"/>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22" name="Flowchart: Connector 621">
                  <a:extLst>
                    <a:ext uri="{FF2B5EF4-FFF2-40B4-BE49-F238E27FC236}">
                      <a16:creationId xmlns:a16="http://schemas.microsoft.com/office/drawing/2014/main" id="{F8C707FD-8D1F-F475-B885-9FD3A20F83E4}"/>
                    </a:ext>
                  </a:extLst>
                </p:cNvPr>
                <p:cNvSpPr/>
                <p:nvPr/>
              </p:nvSpPr>
              <p:spPr>
                <a:xfrm>
                  <a:off x="3165902" y="3368038"/>
                  <a:ext cx="108975" cy="18721"/>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3" name="Flowchart: Connector 622">
                  <a:extLst>
                    <a:ext uri="{FF2B5EF4-FFF2-40B4-BE49-F238E27FC236}">
                      <a16:creationId xmlns:a16="http://schemas.microsoft.com/office/drawing/2014/main" id="{846617D2-314D-A3A7-C3FC-B23BF00C5197}"/>
                    </a:ext>
                  </a:extLst>
                </p:cNvPr>
                <p:cNvSpPr/>
                <p:nvPr/>
              </p:nvSpPr>
              <p:spPr>
                <a:xfrm>
                  <a:off x="3165902" y="3395464"/>
                  <a:ext cx="108975" cy="20478"/>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4" name="Flowchart: Delay 623">
                  <a:extLst>
                    <a:ext uri="{FF2B5EF4-FFF2-40B4-BE49-F238E27FC236}">
                      <a16:creationId xmlns:a16="http://schemas.microsoft.com/office/drawing/2014/main" id="{A7F59A00-0CD2-8B95-C7BB-897451F35059}"/>
                    </a:ext>
                  </a:extLst>
                </p:cNvPr>
                <p:cNvSpPr/>
                <p:nvPr/>
              </p:nvSpPr>
              <p:spPr>
                <a:xfrm rot="16200000">
                  <a:off x="3215636" y="3353476"/>
                  <a:ext cx="9508" cy="98370"/>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5" name="Flowchart: Delay 624">
                  <a:extLst>
                    <a:ext uri="{FF2B5EF4-FFF2-40B4-BE49-F238E27FC236}">
                      <a16:creationId xmlns:a16="http://schemas.microsoft.com/office/drawing/2014/main" id="{D22E5C32-01B1-2546-D8DC-70A3734B2E4D}"/>
                    </a:ext>
                  </a:extLst>
                </p:cNvPr>
                <p:cNvSpPr/>
                <p:nvPr/>
              </p:nvSpPr>
              <p:spPr>
                <a:xfrm rot="5400000">
                  <a:off x="3214974" y="3361817"/>
                  <a:ext cx="12484" cy="100023"/>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6" name="Oval 625">
                  <a:extLst>
                    <a:ext uri="{FF2B5EF4-FFF2-40B4-BE49-F238E27FC236}">
                      <a16:creationId xmlns:a16="http://schemas.microsoft.com/office/drawing/2014/main" id="{8DDFDD21-9804-133F-0493-58C1352CBB52}"/>
                    </a:ext>
                  </a:extLst>
                </p:cNvPr>
                <p:cNvSpPr/>
                <p:nvPr/>
              </p:nvSpPr>
              <p:spPr>
                <a:xfrm>
                  <a:off x="3174751" y="3377480"/>
                  <a:ext cx="91277" cy="10239"/>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7" name="Freeform: Shape 526">
                  <a:extLst>
                    <a:ext uri="{FF2B5EF4-FFF2-40B4-BE49-F238E27FC236}">
                      <a16:creationId xmlns:a16="http://schemas.microsoft.com/office/drawing/2014/main" id="{ED2B1D5A-CA1F-8A17-DBCD-221592FEB0A3}"/>
                    </a:ext>
                  </a:extLst>
                </p:cNvPr>
                <p:cNvSpPr/>
                <p:nvPr/>
              </p:nvSpPr>
              <p:spPr>
                <a:xfrm>
                  <a:off x="3176237" y="3414540"/>
                  <a:ext cx="79877" cy="362134"/>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711" name="Group 710">
              <a:extLst>
                <a:ext uri="{FF2B5EF4-FFF2-40B4-BE49-F238E27FC236}">
                  <a16:creationId xmlns:a16="http://schemas.microsoft.com/office/drawing/2014/main" id="{42559FB1-FF64-0897-AE81-33208FEEEABD}"/>
                </a:ext>
              </a:extLst>
            </p:cNvPr>
            <p:cNvGrpSpPr>
              <a:grpSpLocks noChangeAspect="1"/>
            </p:cNvGrpSpPr>
            <p:nvPr/>
          </p:nvGrpSpPr>
          <p:grpSpPr>
            <a:xfrm>
              <a:off x="4949554" y="2346133"/>
              <a:ext cx="154409" cy="236730"/>
              <a:chOff x="2039722" y="3743188"/>
              <a:chExt cx="154409" cy="236730"/>
            </a:xfrm>
          </p:grpSpPr>
          <p:grpSp>
            <p:nvGrpSpPr>
              <p:cNvPr id="712" name="Group 711">
                <a:extLst>
                  <a:ext uri="{FF2B5EF4-FFF2-40B4-BE49-F238E27FC236}">
                    <a16:creationId xmlns:a16="http://schemas.microsoft.com/office/drawing/2014/main" id="{BE831F85-AB6D-D0D7-2336-885EC63B1D39}"/>
                  </a:ext>
                </a:extLst>
              </p:cNvPr>
              <p:cNvGrpSpPr>
                <a:grpSpLocks noChangeAspect="1"/>
              </p:cNvGrpSpPr>
              <p:nvPr/>
            </p:nvGrpSpPr>
            <p:grpSpPr>
              <a:xfrm>
                <a:off x="2039722" y="3743189"/>
                <a:ext cx="59485" cy="236729"/>
                <a:chOff x="2372426" y="4356583"/>
                <a:chExt cx="718641" cy="2859976"/>
              </a:xfrm>
            </p:grpSpPr>
            <p:sp>
              <p:nvSpPr>
                <p:cNvPr id="727" name="Freeform: Shape 516">
                  <a:extLst>
                    <a:ext uri="{FF2B5EF4-FFF2-40B4-BE49-F238E27FC236}">
                      <a16:creationId xmlns:a16="http://schemas.microsoft.com/office/drawing/2014/main" id="{3DEEEEFD-83F3-18E6-060D-1DE2B013BDDD}"/>
                    </a:ext>
                  </a:extLst>
                </p:cNvPr>
                <p:cNvSpPr/>
                <p:nvPr/>
              </p:nvSpPr>
              <p:spPr>
                <a:xfrm>
                  <a:off x="2413525" y="4606301"/>
                  <a:ext cx="622795" cy="2569257"/>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69000"/>
                        <a:lumOff val="31000"/>
                      </a:srgbClr>
                    </a:gs>
                    <a:gs pos="81000">
                      <a:srgbClr val="FFC000">
                        <a:lumMod val="65000"/>
                        <a:lumOff val="35000"/>
                      </a:srgbClr>
                    </a:gs>
                    <a:gs pos="22000">
                      <a:srgbClr val="FDD968">
                        <a:lumMod val="90000"/>
                        <a:lumOff val="1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8" name="Flowchart: Stored Data 727">
                  <a:extLst>
                    <a:ext uri="{FF2B5EF4-FFF2-40B4-BE49-F238E27FC236}">
                      <a16:creationId xmlns:a16="http://schemas.microsoft.com/office/drawing/2014/main" id="{BBE22CDC-184D-49E8-B80B-AD2333497D8C}"/>
                    </a:ext>
                  </a:extLst>
                </p:cNvPr>
                <p:cNvSpPr/>
                <p:nvPr/>
              </p:nvSpPr>
              <p:spPr>
                <a:xfrm rot="16200000">
                  <a:off x="2606802" y="6774583"/>
                  <a:ext cx="249888" cy="624036"/>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9" name="Flowchart: Stored Data 728">
                  <a:extLst>
                    <a:ext uri="{FF2B5EF4-FFF2-40B4-BE49-F238E27FC236}">
                      <a16:creationId xmlns:a16="http://schemas.microsoft.com/office/drawing/2014/main" id="{81ADCBA7-0670-5094-2E8F-48F076D8789C}"/>
                    </a:ext>
                  </a:extLst>
                </p:cNvPr>
                <p:cNvSpPr/>
                <p:nvPr/>
              </p:nvSpPr>
              <p:spPr>
                <a:xfrm rot="16200000">
                  <a:off x="2599802" y="6772597"/>
                  <a:ext cx="263888" cy="624036"/>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0" name="Freeform: Shape 519">
                  <a:extLst>
                    <a:ext uri="{FF2B5EF4-FFF2-40B4-BE49-F238E27FC236}">
                      <a16:creationId xmlns:a16="http://schemas.microsoft.com/office/drawing/2014/main" id="{46D3356F-76B7-1531-B529-AB852380C1DE}"/>
                    </a:ext>
                  </a:extLst>
                </p:cNvPr>
                <p:cNvSpPr/>
                <p:nvPr/>
              </p:nvSpPr>
              <p:spPr>
                <a:xfrm>
                  <a:off x="2372426" y="4385877"/>
                  <a:ext cx="718641" cy="285094"/>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31" name="Group 730">
                  <a:extLst>
                    <a:ext uri="{FF2B5EF4-FFF2-40B4-BE49-F238E27FC236}">
                      <a16:creationId xmlns:a16="http://schemas.microsoft.com/office/drawing/2014/main" id="{E5D0FB3D-F79D-3FC2-ECBD-D65EA98FA06D}"/>
                    </a:ext>
                  </a:extLst>
                </p:cNvPr>
                <p:cNvGrpSpPr/>
                <p:nvPr/>
              </p:nvGrpSpPr>
              <p:grpSpPr>
                <a:xfrm>
                  <a:off x="2372812" y="4448841"/>
                  <a:ext cx="717869" cy="7202"/>
                  <a:chOff x="1048455" y="5296406"/>
                  <a:chExt cx="4669801" cy="125863"/>
                </a:xfrm>
              </p:grpSpPr>
              <p:sp>
                <p:nvSpPr>
                  <p:cNvPr id="738" name="Rectangle: Rounded Corners 737">
                    <a:extLst>
                      <a:ext uri="{FF2B5EF4-FFF2-40B4-BE49-F238E27FC236}">
                        <a16:creationId xmlns:a16="http://schemas.microsoft.com/office/drawing/2014/main" id="{91885735-6A81-3944-03EF-A707ACB2A70F}"/>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9" name="Rectangle: Rounded Corners 738">
                    <a:extLst>
                      <a:ext uri="{FF2B5EF4-FFF2-40B4-BE49-F238E27FC236}">
                        <a16:creationId xmlns:a16="http://schemas.microsoft.com/office/drawing/2014/main" id="{D072D5EF-14C0-B3D1-7078-A19CD9FEAEA9}"/>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32" name="Flowchart: Connector 731">
                  <a:extLst>
                    <a:ext uri="{FF2B5EF4-FFF2-40B4-BE49-F238E27FC236}">
                      <a16:creationId xmlns:a16="http://schemas.microsoft.com/office/drawing/2014/main" id="{1D850EDF-FB95-C39B-168A-5E85B061BC08}"/>
                    </a:ext>
                  </a:extLst>
                </p:cNvPr>
                <p:cNvSpPr/>
                <p:nvPr/>
              </p:nvSpPr>
              <p:spPr>
                <a:xfrm>
                  <a:off x="2376940" y="4356583"/>
                  <a:ext cx="709613" cy="121907"/>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3" name="Flowchart: Connector 732">
                  <a:extLst>
                    <a:ext uri="{FF2B5EF4-FFF2-40B4-BE49-F238E27FC236}">
                      <a16:creationId xmlns:a16="http://schemas.microsoft.com/office/drawing/2014/main" id="{EBB1A28E-30B3-1327-EDC0-419EF6F8C3B7}"/>
                    </a:ext>
                  </a:extLst>
                </p:cNvPr>
                <p:cNvSpPr/>
                <p:nvPr/>
              </p:nvSpPr>
              <p:spPr>
                <a:xfrm>
                  <a:off x="2376940" y="4535177"/>
                  <a:ext cx="709613" cy="133349"/>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4" name="Flowchart: Delay 733">
                  <a:extLst>
                    <a:ext uri="{FF2B5EF4-FFF2-40B4-BE49-F238E27FC236}">
                      <a16:creationId xmlns:a16="http://schemas.microsoft.com/office/drawing/2014/main" id="{E6C2405F-A50B-58FA-57F4-60E675771B22}"/>
                    </a:ext>
                  </a:extLst>
                </p:cNvPr>
                <p:cNvSpPr/>
                <p:nvPr/>
              </p:nvSpPr>
              <p:spPr>
                <a:xfrm rot="16200000">
                  <a:off x="2700790" y="4261763"/>
                  <a:ext cx="61912" cy="640558"/>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5" name="Flowchart: Delay 734">
                  <a:extLst>
                    <a:ext uri="{FF2B5EF4-FFF2-40B4-BE49-F238E27FC236}">
                      <a16:creationId xmlns:a16="http://schemas.microsoft.com/office/drawing/2014/main" id="{D792EEF7-D9B8-3C50-47F3-244C4692967F}"/>
                    </a:ext>
                  </a:extLst>
                </p:cNvPr>
                <p:cNvSpPr/>
                <p:nvPr/>
              </p:nvSpPr>
              <p:spPr>
                <a:xfrm rot="5400000">
                  <a:off x="2696483" y="4316079"/>
                  <a:ext cx="81292" cy="651324"/>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6" name="Oval 735">
                  <a:extLst>
                    <a:ext uri="{FF2B5EF4-FFF2-40B4-BE49-F238E27FC236}">
                      <a16:creationId xmlns:a16="http://schemas.microsoft.com/office/drawing/2014/main" id="{1ED92EF7-8F39-9553-08C8-96B1CB7F1D10}"/>
                    </a:ext>
                  </a:extLst>
                </p:cNvPr>
                <p:cNvSpPr/>
                <p:nvPr/>
              </p:nvSpPr>
              <p:spPr>
                <a:xfrm>
                  <a:off x="2434561" y="4418067"/>
                  <a:ext cx="594370" cy="66675"/>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7" name="Freeform: Shape 526">
                  <a:extLst>
                    <a:ext uri="{FF2B5EF4-FFF2-40B4-BE49-F238E27FC236}">
                      <a16:creationId xmlns:a16="http://schemas.microsoft.com/office/drawing/2014/main" id="{211B70FB-0BA5-B792-9392-1570610AB7AF}"/>
                    </a:ext>
                  </a:extLst>
                </p:cNvPr>
                <p:cNvSpPr/>
                <p:nvPr/>
              </p:nvSpPr>
              <p:spPr>
                <a:xfrm>
                  <a:off x="2444238" y="4659392"/>
                  <a:ext cx="520140" cy="2358136"/>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3" name="Group 712">
                <a:extLst>
                  <a:ext uri="{FF2B5EF4-FFF2-40B4-BE49-F238E27FC236}">
                    <a16:creationId xmlns:a16="http://schemas.microsoft.com/office/drawing/2014/main" id="{ABB06384-FEEA-4FA3-31D4-CA3141D9CC52}"/>
                  </a:ext>
                </a:extLst>
              </p:cNvPr>
              <p:cNvGrpSpPr>
                <a:grpSpLocks noChangeAspect="1"/>
              </p:cNvGrpSpPr>
              <p:nvPr/>
            </p:nvGrpSpPr>
            <p:grpSpPr>
              <a:xfrm>
                <a:off x="2134646" y="3743188"/>
                <a:ext cx="59485" cy="236730"/>
                <a:chOff x="3165209" y="3368038"/>
                <a:chExt cx="110361" cy="439200"/>
              </a:xfrm>
            </p:grpSpPr>
            <p:sp>
              <p:nvSpPr>
                <p:cNvPr id="714" name="Freeform: Shape 516">
                  <a:extLst>
                    <a:ext uri="{FF2B5EF4-FFF2-40B4-BE49-F238E27FC236}">
                      <a16:creationId xmlns:a16="http://schemas.microsoft.com/office/drawing/2014/main" id="{77C9B845-BED3-FC32-A1A0-97B5065997F9}"/>
                    </a:ext>
                  </a:extLst>
                </p:cNvPr>
                <p:cNvSpPr/>
                <p:nvPr/>
              </p:nvSpPr>
              <p:spPr>
                <a:xfrm>
                  <a:off x="3171521" y="3406387"/>
                  <a:ext cx="95642" cy="394555"/>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40000"/>
                        <a:lumOff val="60000"/>
                      </a:srgbClr>
                    </a:gs>
                    <a:gs pos="81000">
                      <a:srgbClr val="FFC000">
                        <a:lumMod val="20000"/>
                        <a:lumOff val="80000"/>
                      </a:srgbClr>
                    </a:gs>
                    <a:gs pos="22000">
                      <a:srgbClr val="FDD968">
                        <a:lumMod val="10000"/>
                        <a:lumOff val="9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5" name="Flowchart: Stored Data 714">
                  <a:extLst>
                    <a:ext uri="{FF2B5EF4-FFF2-40B4-BE49-F238E27FC236}">
                      <a16:creationId xmlns:a16="http://schemas.microsoft.com/office/drawing/2014/main" id="{7433F5E1-C967-7822-E9F9-18E553266E43}"/>
                    </a:ext>
                  </a:extLst>
                </p:cNvPr>
                <p:cNvSpPr/>
                <p:nvPr/>
              </p:nvSpPr>
              <p:spPr>
                <a:xfrm rot="16200000">
                  <a:off x="3201202" y="3739364"/>
                  <a:ext cx="38375" cy="95833"/>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6" name="Flowchart: Stored Data 715">
                  <a:extLst>
                    <a:ext uri="{FF2B5EF4-FFF2-40B4-BE49-F238E27FC236}">
                      <a16:creationId xmlns:a16="http://schemas.microsoft.com/office/drawing/2014/main" id="{077B1A44-29A9-DD39-1D48-94A9416B463D}"/>
                    </a:ext>
                  </a:extLst>
                </p:cNvPr>
                <p:cNvSpPr/>
                <p:nvPr/>
              </p:nvSpPr>
              <p:spPr>
                <a:xfrm rot="16200000">
                  <a:off x="3200127" y="3739059"/>
                  <a:ext cx="40525" cy="95833"/>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7" name="Freeform: Shape 519">
                  <a:extLst>
                    <a:ext uri="{FF2B5EF4-FFF2-40B4-BE49-F238E27FC236}">
                      <a16:creationId xmlns:a16="http://schemas.microsoft.com/office/drawing/2014/main" id="{D7AB16BD-6F5C-2D31-7855-CA812E5DA3E3}"/>
                    </a:ext>
                  </a:extLst>
                </p:cNvPr>
                <p:cNvSpPr/>
                <p:nvPr/>
              </p:nvSpPr>
              <p:spPr>
                <a:xfrm>
                  <a:off x="3165209" y="3372537"/>
                  <a:ext cx="110361" cy="43781"/>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18" name="Group 717">
                  <a:extLst>
                    <a:ext uri="{FF2B5EF4-FFF2-40B4-BE49-F238E27FC236}">
                      <a16:creationId xmlns:a16="http://schemas.microsoft.com/office/drawing/2014/main" id="{C3BDF516-2BEE-8B96-0F62-A47A55668DDB}"/>
                    </a:ext>
                  </a:extLst>
                </p:cNvPr>
                <p:cNvGrpSpPr/>
                <p:nvPr/>
              </p:nvGrpSpPr>
              <p:grpSpPr>
                <a:xfrm>
                  <a:off x="3165268" y="3382206"/>
                  <a:ext cx="110242" cy="1106"/>
                  <a:chOff x="1048455" y="5296406"/>
                  <a:chExt cx="4669801" cy="125863"/>
                </a:xfrm>
              </p:grpSpPr>
              <p:sp>
                <p:nvSpPr>
                  <p:cNvPr id="725" name="Rectangle: Rounded Corners 724">
                    <a:extLst>
                      <a:ext uri="{FF2B5EF4-FFF2-40B4-BE49-F238E27FC236}">
                        <a16:creationId xmlns:a16="http://schemas.microsoft.com/office/drawing/2014/main" id="{9A59A60C-31F8-58F3-5055-E9530FA1A258}"/>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6" name="Rectangle: Rounded Corners 725">
                    <a:extLst>
                      <a:ext uri="{FF2B5EF4-FFF2-40B4-BE49-F238E27FC236}">
                        <a16:creationId xmlns:a16="http://schemas.microsoft.com/office/drawing/2014/main" id="{8639D4F1-B314-4782-BE06-5784CEBA4C4A}"/>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19" name="Flowchart: Connector 718">
                  <a:extLst>
                    <a:ext uri="{FF2B5EF4-FFF2-40B4-BE49-F238E27FC236}">
                      <a16:creationId xmlns:a16="http://schemas.microsoft.com/office/drawing/2014/main" id="{61FAA32C-C8E6-692E-8DFB-23A7374680DE}"/>
                    </a:ext>
                  </a:extLst>
                </p:cNvPr>
                <p:cNvSpPr/>
                <p:nvPr/>
              </p:nvSpPr>
              <p:spPr>
                <a:xfrm>
                  <a:off x="3165902" y="3368038"/>
                  <a:ext cx="108975" cy="18721"/>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0" name="Flowchart: Connector 719">
                  <a:extLst>
                    <a:ext uri="{FF2B5EF4-FFF2-40B4-BE49-F238E27FC236}">
                      <a16:creationId xmlns:a16="http://schemas.microsoft.com/office/drawing/2014/main" id="{EC130433-C9CD-B15A-50D9-05A013AB1713}"/>
                    </a:ext>
                  </a:extLst>
                </p:cNvPr>
                <p:cNvSpPr/>
                <p:nvPr/>
              </p:nvSpPr>
              <p:spPr>
                <a:xfrm>
                  <a:off x="3165902" y="3395464"/>
                  <a:ext cx="108975" cy="20478"/>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1" name="Flowchart: Delay 720">
                  <a:extLst>
                    <a:ext uri="{FF2B5EF4-FFF2-40B4-BE49-F238E27FC236}">
                      <a16:creationId xmlns:a16="http://schemas.microsoft.com/office/drawing/2014/main" id="{388B7763-1BD4-C15E-6606-71FF61808435}"/>
                    </a:ext>
                  </a:extLst>
                </p:cNvPr>
                <p:cNvSpPr/>
                <p:nvPr/>
              </p:nvSpPr>
              <p:spPr>
                <a:xfrm rot="16200000">
                  <a:off x="3215636" y="3353476"/>
                  <a:ext cx="9508" cy="98370"/>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2" name="Flowchart: Delay 721">
                  <a:extLst>
                    <a:ext uri="{FF2B5EF4-FFF2-40B4-BE49-F238E27FC236}">
                      <a16:creationId xmlns:a16="http://schemas.microsoft.com/office/drawing/2014/main" id="{5361EA0B-D6EA-914B-2C96-5EB9A4D6206E}"/>
                    </a:ext>
                  </a:extLst>
                </p:cNvPr>
                <p:cNvSpPr/>
                <p:nvPr/>
              </p:nvSpPr>
              <p:spPr>
                <a:xfrm rot="5400000">
                  <a:off x="3214974" y="3361817"/>
                  <a:ext cx="12484" cy="100023"/>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3" name="Oval 722">
                  <a:extLst>
                    <a:ext uri="{FF2B5EF4-FFF2-40B4-BE49-F238E27FC236}">
                      <a16:creationId xmlns:a16="http://schemas.microsoft.com/office/drawing/2014/main" id="{E065E9D0-8B01-B754-40C8-F5BCFE916A63}"/>
                    </a:ext>
                  </a:extLst>
                </p:cNvPr>
                <p:cNvSpPr/>
                <p:nvPr/>
              </p:nvSpPr>
              <p:spPr>
                <a:xfrm>
                  <a:off x="3174751" y="3377480"/>
                  <a:ext cx="91277" cy="10239"/>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4" name="Freeform: Shape 526">
                  <a:extLst>
                    <a:ext uri="{FF2B5EF4-FFF2-40B4-BE49-F238E27FC236}">
                      <a16:creationId xmlns:a16="http://schemas.microsoft.com/office/drawing/2014/main" id="{BCB9D427-5856-A90A-81D0-5FB13685626D}"/>
                    </a:ext>
                  </a:extLst>
                </p:cNvPr>
                <p:cNvSpPr/>
                <p:nvPr/>
              </p:nvSpPr>
              <p:spPr>
                <a:xfrm>
                  <a:off x="3176237" y="3414540"/>
                  <a:ext cx="79877" cy="362134"/>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740" name="Group 739">
              <a:extLst>
                <a:ext uri="{FF2B5EF4-FFF2-40B4-BE49-F238E27FC236}">
                  <a16:creationId xmlns:a16="http://schemas.microsoft.com/office/drawing/2014/main" id="{EBDEC05D-5022-CEB6-DD69-68C2ACB1759E}"/>
                </a:ext>
              </a:extLst>
            </p:cNvPr>
            <p:cNvGrpSpPr>
              <a:grpSpLocks noChangeAspect="1"/>
            </p:cNvGrpSpPr>
            <p:nvPr/>
          </p:nvGrpSpPr>
          <p:grpSpPr>
            <a:xfrm>
              <a:off x="5323694" y="2346133"/>
              <a:ext cx="154409" cy="236730"/>
              <a:chOff x="2039722" y="3743188"/>
              <a:chExt cx="154409" cy="236730"/>
            </a:xfrm>
          </p:grpSpPr>
          <p:grpSp>
            <p:nvGrpSpPr>
              <p:cNvPr id="741" name="Group 740">
                <a:extLst>
                  <a:ext uri="{FF2B5EF4-FFF2-40B4-BE49-F238E27FC236}">
                    <a16:creationId xmlns:a16="http://schemas.microsoft.com/office/drawing/2014/main" id="{84AB250B-3331-8E56-2349-B44B571CF609}"/>
                  </a:ext>
                </a:extLst>
              </p:cNvPr>
              <p:cNvGrpSpPr>
                <a:grpSpLocks noChangeAspect="1"/>
              </p:cNvGrpSpPr>
              <p:nvPr/>
            </p:nvGrpSpPr>
            <p:grpSpPr>
              <a:xfrm>
                <a:off x="2039722" y="3743189"/>
                <a:ext cx="59485" cy="236729"/>
                <a:chOff x="2372426" y="4356583"/>
                <a:chExt cx="718641" cy="2859976"/>
              </a:xfrm>
            </p:grpSpPr>
            <p:sp>
              <p:nvSpPr>
                <p:cNvPr id="756" name="Freeform: Shape 516">
                  <a:extLst>
                    <a:ext uri="{FF2B5EF4-FFF2-40B4-BE49-F238E27FC236}">
                      <a16:creationId xmlns:a16="http://schemas.microsoft.com/office/drawing/2014/main" id="{CC02FDE9-E397-E0E3-B5E0-FD5AF6C9EC09}"/>
                    </a:ext>
                  </a:extLst>
                </p:cNvPr>
                <p:cNvSpPr/>
                <p:nvPr/>
              </p:nvSpPr>
              <p:spPr>
                <a:xfrm>
                  <a:off x="2413525" y="4606301"/>
                  <a:ext cx="622795" cy="2569257"/>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69000"/>
                        <a:lumOff val="31000"/>
                      </a:srgbClr>
                    </a:gs>
                    <a:gs pos="81000">
                      <a:srgbClr val="FFC000">
                        <a:lumMod val="65000"/>
                        <a:lumOff val="35000"/>
                      </a:srgbClr>
                    </a:gs>
                    <a:gs pos="22000">
                      <a:srgbClr val="FDD968">
                        <a:lumMod val="90000"/>
                        <a:lumOff val="1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7" name="Flowchart: Stored Data 756">
                  <a:extLst>
                    <a:ext uri="{FF2B5EF4-FFF2-40B4-BE49-F238E27FC236}">
                      <a16:creationId xmlns:a16="http://schemas.microsoft.com/office/drawing/2014/main" id="{189ADB58-EAFC-9D79-6217-6A5984F41F94}"/>
                    </a:ext>
                  </a:extLst>
                </p:cNvPr>
                <p:cNvSpPr/>
                <p:nvPr/>
              </p:nvSpPr>
              <p:spPr>
                <a:xfrm rot="16200000">
                  <a:off x="2606802" y="6774583"/>
                  <a:ext cx="249888" cy="624036"/>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8" name="Flowchart: Stored Data 757">
                  <a:extLst>
                    <a:ext uri="{FF2B5EF4-FFF2-40B4-BE49-F238E27FC236}">
                      <a16:creationId xmlns:a16="http://schemas.microsoft.com/office/drawing/2014/main" id="{DEA9114E-2A7A-91FC-B9AF-837712A2DC8F}"/>
                    </a:ext>
                  </a:extLst>
                </p:cNvPr>
                <p:cNvSpPr/>
                <p:nvPr/>
              </p:nvSpPr>
              <p:spPr>
                <a:xfrm rot="16200000">
                  <a:off x="2599802" y="6772597"/>
                  <a:ext cx="263888" cy="624036"/>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9" name="Freeform: Shape 519">
                  <a:extLst>
                    <a:ext uri="{FF2B5EF4-FFF2-40B4-BE49-F238E27FC236}">
                      <a16:creationId xmlns:a16="http://schemas.microsoft.com/office/drawing/2014/main" id="{17C87F9E-C519-8754-2420-8A94E38BBB1D}"/>
                    </a:ext>
                  </a:extLst>
                </p:cNvPr>
                <p:cNvSpPr/>
                <p:nvPr/>
              </p:nvSpPr>
              <p:spPr>
                <a:xfrm>
                  <a:off x="2372426" y="4385877"/>
                  <a:ext cx="718641" cy="285094"/>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60" name="Group 759">
                  <a:extLst>
                    <a:ext uri="{FF2B5EF4-FFF2-40B4-BE49-F238E27FC236}">
                      <a16:creationId xmlns:a16="http://schemas.microsoft.com/office/drawing/2014/main" id="{89439A57-E4DE-A8D3-A262-64146934BC62}"/>
                    </a:ext>
                  </a:extLst>
                </p:cNvPr>
                <p:cNvGrpSpPr/>
                <p:nvPr/>
              </p:nvGrpSpPr>
              <p:grpSpPr>
                <a:xfrm>
                  <a:off x="2372812" y="4448841"/>
                  <a:ext cx="717869" cy="7202"/>
                  <a:chOff x="1048455" y="5296406"/>
                  <a:chExt cx="4669801" cy="125863"/>
                </a:xfrm>
              </p:grpSpPr>
              <p:sp>
                <p:nvSpPr>
                  <p:cNvPr id="767" name="Rectangle: Rounded Corners 766">
                    <a:extLst>
                      <a:ext uri="{FF2B5EF4-FFF2-40B4-BE49-F238E27FC236}">
                        <a16:creationId xmlns:a16="http://schemas.microsoft.com/office/drawing/2014/main" id="{849C03D2-A5FD-9ED5-7C15-2BE955549EC0}"/>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8" name="Rectangle: Rounded Corners 767">
                    <a:extLst>
                      <a:ext uri="{FF2B5EF4-FFF2-40B4-BE49-F238E27FC236}">
                        <a16:creationId xmlns:a16="http://schemas.microsoft.com/office/drawing/2014/main" id="{18E7B15F-17E5-B900-AFB6-8AC43FE6AC79}"/>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61" name="Flowchart: Connector 760">
                  <a:extLst>
                    <a:ext uri="{FF2B5EF4-FFF2-40B4-BE49-F238E27FC236}">
                      <a16:creationId xmlns:a16="http://schemas.microsoft.com/office/drawing/2014/main" id="{C220EC9D-F495-533B-1E6A-EDA480DA7859}"/>
                    </a:ext>
                  </a:extLst>
                </p:cNvPr>
                <p:cNvSpPr/>
                <p:nvPr/>
              </p:nvSpPr>
              <p:spPr>
                <a:xfrm>
                  <a:off x="2376940" y="4356583"/>
                  <a:ext cx="709613" cy="121907"/>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2" name="Flowchart: Connector 761">
                  <a:extLst>
                    <a:ext uri="{FF2B5EF4-FFF2-40B4-BE49-F238E27FC236}">
                      <a16:creationId xmlns:a16="http://schemas.microsoft.com/office/drawing/2014/main" id="{7B3CEC67-7B6E-604F-4A0F-BE6C8E739B8E}"/>
                    </a:ext>
                  </a:extLst>
                </p:cNvPr>
                <p:cNvSpPr/>
                <p:nvPr/>
              </p:nvSpPr>
              <p:spPr>
                <a:xfrm>
                  <a:off x="2376940" y="4535177"/>
                  <a:ext cx="709613" cy="133349"/>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3" name="Flowchart: Delay 762">
                  <a:extLst>
                    <a:ext uri="{FF2B5EF4-FFF2-40B4-BE49-F238E27FC236}">
                      <a16:creationId xmlns:a16="http://schemas.microsoft.com/office/drawing/2014/main" id="{DE903574-BEC7-06BD-8559-2AA6671671F7}"/>
                    </a:ext>
                  </a:extLst>
                </p:cNvPr>
                <p:cNvSpPr/>
                <p:nvPr/>
              </p:nvSpPr>
              <p:spPr>
                <a:xfrm rot="16200000">
                  <a:off x="2700790" y="4261763"/>
                  <a:ext cx="61912" cy="640558"/>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4" name="Flowchart: Delay 763">
                  <a:extLst>
                    <a:ext uri="{FF2B5EF4-FFF2-40B4-BE49-F238E27FC236}">
                      <a16:creationId xmlns:a16="http://schemas.microsoft.com/office/drawing/2014/main" id="{5A7659C2-751C-7C13-2825-8935E8E7319F}"/>
                    </a:ext>
                  </a:extLst>
                </p:cNvPr>
                <p:cNvSpPr/>
                <p:nvPr/>
              </p:nvSpPr>
              <p:spPr>
                <a:xfrm rot="5400000">
                  <a:off x="2696483" y="4316079"/>
                  <a:ext cx="81292" cy="651324"/>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5" name="Oval 764">
                  <a:extLst>
                    <a:ext uri="{FF2B5EF4-FFF2-40B4-BE49-F238E27FC236}">
                      <a16:creationId xmlns:a16="http://schemas.microsoft.com/office/drawing/2014/main" id="{B27E5769-0892-7705-41F1-80E2D69580A1}"/>
                    </a:ext>
                  </a:extLst>
                </p:cNvPr>
                <p:cNvSpPr/>
                <p:nvPr/>
              </p:nvSpPr>
              <p:spPr>
                <a:xfrm>
                  <a:off x="2434561" y="4418067"/>
                  <a:ext cx="594370" cy="66675"/>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6" name="Freeform: Shape 526">
                  <a:extLst>
                    <a:ext uri="{FF2B5EF4-FFF2-40B4-BE49-F238E27FC236}">
                      <a16:creationId xmlns:a16="http://schemas.microsoft.com/office/drawing/2014/main" id="{352D5720-27D0-E4A8-E95F-184F69ECD55E}"/>
                    </a:ext>
                  </a:extLst>
                </p:cNvPr>
                <p:cNvSpPr/>
                <p:nvPr/>
              </p:nvSpPr>
              <p:spPr>
                <a:xfrm>
                  <a:off x="2444238" y="4659392"/>
                  <a:ext cx="520140" cy="2358136"/>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2" name="Group 741">
                <a:extLst>
                  <a:ext uri="{FF2B5EF4-FFF2-40B4-BE49-F238E27FC236}">
                    <a16:creationId xmlns:a16="http://schemas.microsoft.com/office/drawing/2014/main" id="{BB31E937-C10A-63BF-1EF7-F37AE515C946}"/>
                  </a:ext>
                </a:extLst>
              </p:cNvPr>
              <p:cNvGrpSpPr>
                <a:grpSpLocks noChangeAspect="1"/>
              </p:cNvGrpSpPr>
              <p:nvPr/>
            </p:nvGrpSpPr>
            <p:grpSpPr>
              <a:xfrm>
                <a:off x="2134646" y="3743188"/>
                <a:ext cx="59485" cy="236730"/>
                <a:chOff x="3165209" y="3368038"/>
                <a:chExt cx="110361" cy="439200"/>
              </a:xfrm>
            </p:grpSpPr>
            <p:sp>
              <p:nvSpPr>
                <p:cNvPr id="743" name="Freeform: Shape 516">
                  <a:extLst>
                    <a:ext uri="{FF2B5EF4-FFF2-40B4-BE49-F238E27FC236}">
                      <a16:creationId xmlns:a16="http://schemas.microsoft.com/office/drawing/2014/main" id="{08FDDD99-D867-73E7-63BC-81DBF6E293E8}"/>
                    </a:ext>
                  </a:extLst>
                </p:cNvPr>
                <p:cNvSpPr/>
                <p:nvPr/>
              </p:nvSpPr>
              <p:spPr>
                <a:xfrm>
                  <a:off x="3171521" y="3406387"/>
                  <a:ext cx="95642" cy="394555"/>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40000"/>
                        <a:lumOff val="60000"/>
                      </a:srgbClr>
                    </a:gs>
                    <a:gs pos="81000">
                      <a:srgbClr val="FFC000">
                        <a:lumMod val="20000"/>
                        <a:lumOff val="80000"/>
                      </a:srgbClr>
                    </a:gs>
                    <a:gs pos="22000">
                      <a:srgbClr val="FDD968">
                        <a:lumMod val="10000"/>
                        <a:lumOff val="9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4" name="Flowchart: Stored Data 743">
                  <a:extLst>
                    <a:ext uri="{FF2B5EF4-FFF2-40B4-BE49-F238E27FC236}">
                      <a16:creationId xmlns:a16="http://schemas.microsoft.com/office/drawing/2014/main" id="{D431BA37-A588-2D40-331D-A8F7C4BC55CA}"/>
                    </a:ext>
                  </a:extLst>
                </p:cNvPr>
                <p:cNvSpPr/>
                <p:nvPr/>
              </p:nvSpPr>
              <p:spPr>
                <a:xfrm rot="16200000">
                  <a:off x="3201202" y="3739364"/>
                  <a:ext cx="38375" cy="95833"/>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5" name="Flowchart: Stored Data 744">
                  <a:extLst>
                    <a:ext uri="{FF2B5EF4-FFF2-40B4-BE49-F238E27FC236}">
                      <a16:creationId xmlns:a16="http://schemas.microsoft.com/office/drawing/2014/main" id="{49A084EA-044D-220D-2C01-AF34C1663BBD}"/>
                    </a:ext>
                  </a:extLst>
                </p:cNvPr>
                <p:cNvSpPr/>
                <p:nvPr/>
              </p:nvSpPr>
              <p:spPr>
                <a:xfrm rot="16200000">
                  <a:off x="3200127" y="3739059"/>
                  <a:ext cx="40525" cy="95833"/>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6" name="Freeform: Shape 519">
                  <a:extLst>
                    <a:ext uri="{FF2B5EF4-FFF2-40B4-BE49-F238E27FC236}">
                      <a16:creationId xmlns:a16="http://schemas.microsoft.com/office/drawing/2014/main" id="{4B10D6F4-6819-8E1E-EFAE-48092C6A7103}"/>
                    </a:ext>
                  </a:extLst>
                </p:cNvPr>
                <p:cNvSpPr/>
                <p:nvPr/>
              </p:nvSpPr>
              <p:spPr>
                <a:xfrm>
                  <a:off x="3165209" y="3372537"/>
                  <a:ext cx="110361" cy="43781"/>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47" name="Group 746">
                  <a:extLst>
                    <a:ext uri="{FF2B5EF4-FFF2-40B4-BE49-F238E27FC236}">
                      <a16:creationId xmlns:a16="http://schemas.microsoft.com/office/drawing/2014/main" id="{85EB2D62-45B8-9F00-50D2-B580187E9C86}"/>
                    </a:ext>
                  </a:extLst>
                </p:cNvPr>
                <p:cNvGrpSpPr/>
                <p:nvPr/>
              </p:nvGrpSpPr>
              <p:grpSpPr>
                <a:xfrm>
                  <a:off x="3165268" y="3382206"/>
                  <a:ext cx="110242" cy="1106"/>
                  <a:chOff x="1048455" y="5296406"/>
                  <a:chExt cx="4669801" cy="125863"/>
                </a:xfrm>
              </p:grpSpPr>
              <p:sp>
                <p:nvSpPr>
                  <p:cNvPr id="754" name="Rectangle: Rounded Corners 753">
                    <a:extLst>
                      <a:ext uri="{FF2B5EF4-FFF2-40B4-BE49-F238E27FC236}">
                        <a16:creationId xmlns:a16="http://schemas.microsoft.com/office/drawing/2014/main" id="{DF1109FC-95A1-AEE8-4098-F54D32197C0D}"/>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5" name="Rectangle: Rounded Corners 754">
                    <a:extLst>
                      <a:ext uri="{FF2B5EF4-FFF2-40B4-BE49-F238E27FC236}">
                        <a16:creationId xmlns:a16="http://schemas.microsoft.com/office/drawing/2014/main" id="{184F1C21-253E-AA64-5FA1-EFBED00F41A7}"/>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48" name="Flowchart: Connector 747">
                  <a:extLst>
                    <a:ext uri="{FF2B5EF4-FFF2-40B4-BE49-F238E27FC236}">
                      <a16:creationId xmlns:a16="http://schemas.microsoft.com/office/drawing/2014/main" id="{93239E41-E2D0-56C8-43A3-072BEB061D5B}"/>
                    </a:ext>
                  </a:extLst>
                </p:cNvPr>
                <p:cNvSpPr/>
                <p:nvPr/>
              </p:nvSpPr>
              <p:spPr>
                <a:xfrm>
                  <a:off x="3165902" y="3368038"/>
                  <a:ext cx="108975" cy="18721"/>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9" name="Flowchart: Connector 748">
                  <a:extLst>
                    <a:ext uri="{FF2B5EF4-FFF2-40B4-BE49-F238E27FC236}">
                      <a16:creationId xmlns:a16="http://schemas.microsoft.com/office/drawing/2014/main" id="{A0EC43E7-B2B3-1408-B325-2876C565A230}"/>
                    </a:ext>
                  </a:extLst>
                </p:cNvPr>
                <p:cNvSpPr/>
                <p:nvPr/>
              </p:nvSpPr>
              <p:spPr>
                <a:xfrm>
                  <a:off x="3165902" y="3395464"/>
                  <a:ext cx="108975" cy="20478"/>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0" name="Flowchart: Delay 749">
                  <a:extLst>
                    <a:ext uri="{FF2B5EF4-FFF2-40B4-BE49-F238E27FC236}">
                      <a16:creationId xmlns:a16="http://schemas.microsoft.com/office/drawing/2014/main" id="{80DFA64A-35C7-1720-F50D-BD485F57DA52}"/>
                    </a:ext>
                  </a:extLst>
                </p:cNvPr>
                <p:cNvSpPr/>
                <p:nvPr/>
              </p:nvSpPr>
              <p:spPr>
                <a:xfrm rot="16200000">
                  <a:off x="3215636" y="3353476"/>
                  <a:ext cx="9508" cy="98370"/>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1" name="Flowchart: Delay 750">
                  <a:extLst>
                    <a:ext uri="{FF2B5EF4-FFF2-40B4-BE49-F238E27FC236}">
                      <a16:creationId xmlns:a16="http://schemas.microsoft.com/office/drawing/2014/main" id="{B9C2695B-4623-E2BA-DAFA-3D5DD5A1C987}"/>
                    </a:ext>
                  </a:extLst>
                </p:cNvPr>
                <p:cNvSpPr/>
                <p:nvPr/>
              </p:nvSpPr>
              <p:spPr>
                <a:xfrm rot="5400000">
                  <a:off x="3214974" y="3361817"/>
                  <a:ext cx="12484" cy="100023"/>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2" name="Oval 751">
                  <a:extLst>
                    <a:ext uri="{FF2B5EF4-FFF2-40B4-BE49-F238E27FC236}">
                      <a16:creationId xmlns:a16="http://schemas.microsoft.com/office/drawing/2014/main" id="{4AE8AEFB-5431-DA73-2FB8-4A9244773401}"/>
                    </a:ext>
                  </a:extLst>
                </p:cNvPr>
                <p:cNvSpPr/>
                <p:nvPr/>
              </p:nvSpPr>
              <p:spPr>
                <a:xfrm>
                  <a:off x="3174751" y="3377480"/>
                  <a:ext cx="91277" cy="10239"/>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3" name="Freeform: Shape 526">
                  <a:extLst>
                    <a:ext uri="{FF2B5EF4-FFF2-40B4-BE49-F238E27FC236}">
                      <a16:creationId xmlns:a16="http://schemas.microsoft.com/office/drawing/2014/main" id="{7D49A75D-2F26-8355-76C4-A4BD59151AED}"/>
                    </a:ext>
                  </a:extLst>
                </p:cNvPr>
                <p:cNvSpPr/>
                <p:nvPr/>
              </p:nvSpPr>
              <p:spPr>
                <a:xfrm>
                  <a:off x="3176237" y="3414540"/>
                  <a:ext cx="79877" cy="362134"/>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769" name="Group 768">
              <a:extLst>
                <a:ext uri="{FF2B5EF4-FFF2-40B4-BE49-F238E27FC236}">
                  <a16:creationId xmlns:a16="http://schemas.microsoft.com/office/drawing/2014/main" id="{44E63467-FA89-C9B8-BF0A-729E26B06D06}"/>
                </a:ext>
              </a:extLst>
            </p:cNvPr>
            <p:cNvGrpSpPr>
              <a:grpSpLocks noChangeAspect="1"/>
            </p:cNvGrpSpPr>
            <p:nvPr/>
          </p:nvGrpSpPr>
          <p:grpSpPr>
            <a:xfrm>
              <a:off x="4472743" y="2258099"/>
              <a:ext cx="362594" cy="324764"/>
              <a:chOff x="3072292" y="3753796"/>
              <a:chExt cx="362594" cy="324764"/>
            </a:xfrm>
          </p:grpSpPr>
          <p:grpSp>
            <p:nvGrpSpPr>
              <p:cNvPr id="770" name="Group 769">
                <a:extLst>
                  <a:ext uri="{FF2B5EF4-FFF2-40B4-BE49-F238E27FC236}">
                    <a16:creationId xmlns:a16="http://schemas.microsoft.com/office/drawing/2014/main" id="{95B7F0D9-BED1-4318-F2DE-E3E1C1EF12C3}"/>
                  </a:ext>
                </a:extLst>
              </p:cNvPr>
              <p:cNvGrpSpPr>
                <a:grpSpLocks noChangeAspect="1"/>
              </p:cNvGrpSpPr>
              <p:nvPr/>
            </p:nvGrpSpPr>
            <p:grpSpPr>
              <a:xfrm rot="18126355">
                <a:off x="2945937" y="3906485"/>
                <a:ext cx="298430" cy="45719"/>
                <a:chOff x="-6302943" y="3280501"/>
                <a:chExt cx="8763602" cy="1342572"/>
              </a:xfrm>
            </p:grpSpPr>
            <p:grpSp>
              <p:nvGrpSpPr>
                <p:cNvPr id="828" name="Group 827">
                  <a:extLst>
                    <a:ext uri="{FF2B5EF4-FFF2-40B4-BE49-F238E27FC236}">
                      <a16:creationId xmlns:a16="http://schemas.microsoft.com/office/drawing/2014/main" id="{2BFD583C-CF9F-A1A2-B840-4D00CDB5FD65}"/>
                    </a:ext>
                  </a:extLst>
                </p:cNvPr>
                <p:cNvGrpSpPr>
                  <a:grpSpLocks noChangeAspect="1"/>
                </p:cNvGrpSpPr>
                <p:nvPr/>
              </p:nvGrpSpPr>
              <p:grpSpPr>
                <a:xfrm>
                  <a:off x="-2339941" y="3280501"/>
                  <a:ext cx="4800600" cy="209550"/>
                  <a:chOff x="-2320891" y="3280501"/>
                  <a:chExt cx="4800600" cy="209550"/>
                </a:xfrm>
              </p:grpSpPr>
              <p:sp>
                <p:nvSpPr>
                  <p:cNvPr id="833" name="Freeform: Shape 168">
                    <a:extLst>
                      <a:ext uri="{FF2B5EF4-FFF2-40B4-BE49-F238E27FC236}">
                        <a16:creationId xmlns:a16="http://schemas.microsoft.com/office/drawing/2014/main" id="{A07C8042-46DB-13F5-E58E-45CE2B687952}"/>
                      </a:ext>
                    </a:extLst>
                  </p:cNvPr>
                  <p:cNvSpPr/>
                  <p:nvPr/>
                </p:nvSpPr>
                <p:spPr>
                  <a:xfrm>
                    <a:off x="-2320891" y="3280501"/>
                    <a:ext cx="4800600" cy="209550"/>
                  </a:xfrm>
                  <a:custGeom>
                    <a:avLst/>
                    <a:gdLst>
                      <a:gd name="connsiteX0" fmla="*/ 23812 w 4800600"/>
                      <a:gd name="connsiteY0" fmla="*/ 109537 h 209550"/>
                      <a:gd name="connsiteX1" fmla="*/ 4748212 w 4800600"/>
                      <a:gd name="connsiteY1" fmla="*/ 0 h 209550"/>
                      <a:gd name="connsiteX2" fmla="*/ 4800600 w 4800600"/>
                      <a:gd name="connsiteY2" fmla="*/ 71437 h 209550"/>
                      <a:gd name="connsiteX3" fmla="*/ 0 w 4800600"/>
                      <a:gd name="connsiteY3" fmla="*/ 209550 h 209550"/>
                      <a:gd name="connsiteX4" fmla="*/ 23812 w 4800600"/>
                      <a:gd name="connsiteY4" fmla="*/ 109537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209550">
                        <a:moveTo>
                          <a:pt x="23812" y="109537"/>
                        </a:moveTo>
                        <a:lnTo>
                          <a:pt x="4748212" y="0"/>
                        </a:lnTo>
                        <a:lnTo>
                          <a:pt x="4800600" y="71437"/>
                        </a:lnTo>
                        <a:lnTo>
                          <a:pt x="0" y="209550"/>
                        </a:lnTo>
                        <a:lnTo>
                          <a:pt x="23812" y="109537"/>
                        </a:lnTo>
                        <a:close/>
                      </a:path>
                    </a:pathLst>
                  </a:custGeom>
                  <a:gradFill>
                    <a:gsLst>
                      <a:gs pos="100000">
                        <a:srgbClr val="666E72"/>
                      </a:gs>
                      <a:gs pos="0">
                        <a:srgbClr val="667E78"/>
                      </a:gs>
                    </a:gsLst>
                    <a:lin ang="16140000" scaled="0"/>
                  </a:gra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34" name="Straight Connector 833">
                    <a:extLst>
                      <a:ext uri="{FF2B5EF4-FFF2-40B4-BE49-F238E27FC236}">
                        <a16:creationId xmlns:a16="http://schemas.microsoft.com/office/drawing/2014/main" id="{5FB44A04-0906-40BB-E457-CBB24057941F}"/>
                      </a:ext>
                    </a:extLst>
                  </p:cNvPr>
                  <p:cNvCxnSpPr/>
                  <p:nvPr/>
                </p:nvCxnSpPr>
                <p:spPr>
                  <a:xfrm>
                    <a:off x="-2101816" y="3385281"/>
                    <a:ext cx="0" cy="95244"/>
                  </a:xfrm>
                  <a:prstGeom prst="line">
                    <a:avLst/>
                  </a:prstGeom>
                  <a:noFill/>
                  <a:ln w="38100" cap="flat" cmpd="sng" algn="ctr">
                    <a:solidFill>
                      <a:srgbClr val="435047"/>
                    </a:solidFill>
                    <a:prstDash val="solid"/>
                    <a:miter lim="800000"/>
                  </a:ln>
                  <a:effectLst/>
                </p:spPr>
              </p:cxnSp>
              <p:cxnSp>
                <p:nvCxnSpPr>
                  <p:cNvPr id="835" name="Straight Connector 834">
                    <a:extLst>
                      <a:ext uri="{FF2B5EF4-FFF2-40B4-BE49-F238E27FC236}">
                        <a16:creationId xmlns:a16="http://schemas.microsoft.com/office/drawing/2014/main" id="{75E04016-5EC0-4861-D0FE-90D44EB06AC6}"/>
                      </a:ext>
                    </a:extLst>
                  </p:cNvPr>
                  <p:cNvCxnSpPr/>
                  <p:nvPr/>
                </p:nvCxnSpPr>
                <p:spPr>
                  <a:xfrm>
                    <a:off x="-1797004" y="3380507"/>
                    <a:ext cx="0" cy="95244"/>
                  </a:xfrm>
                  <a:prstGeom prst="line">
                    <a:avLst/>
                  </a:prstGeom>
                  <a:noFill/>
                  <a:ln w="38100" cap="flat" cmpd="sng" algn="ctr">
                    <a:solidFill>
                      <a:srgbClr val="435047"/>
                    </a:solidFill>
                    <a:prstDash val="solid"/>
                    <a:miter lim="800000"/>
                  </a:ln>
                  <a:effectLst/>
                </p:spPr>
              </p:cxnSp>
              <p:cxnSp>
                <p:nvCxnSpPr>
                  <p:cNvPr id="836" name="Straight Connector 835">
                    <a:extLst>
                      <a:ext uri="{FF2B5EF4-FFF2-40B4-BE49-F238E27FC236}">
                        <a16:creationId xmlns:a16="http://schemas.microsoft.com/office/drawing/2014/main" id="{C47E73A3-B08A-F28A-85B8-9AA4702E33ED}"/>
                      </a:ext>
                    </a:extLst>
                  </p:cNvPr>
                  <p:cNvCxnSpPr/>
                  <p:nvPr/>
                </p:nvCxnSpPr>
                <p:spPr>
                  <a:xfrm>
                    <a:off x="-1477929" y="3369394"/>
                    <a:ext cx="0" cy="95244"/>
                  </a:xfrm>
                  <a:prstGeom prst="line">
                    <a:avLst/>
                  </a:prstGeom>
                  <a:noFill/>
                  <a:ln w="38100" cap="flat" cmpd="sng" algn="ctr">
                    <a:solidFill>
                      <a:srgbClr val="435047"/>
                    </a:solidFill>
                    <a:prstDash val="solid"/>
                    <a:miter lim="800000"/>
                  </a:ln>
                  <a:effectLst/>
                </p:spPr>
              </p:cxnSp>
              <p:cxnSp>
                <p:nvCxnSpPr>
                  <p:cNvPr id="837" name="Straight Connector 836">
                    <a:extLst>
                      <a:ext uri="{FF2B5EF4-FFF2-40B4-BE49-F238E27FC236}">
                        <a16:creationId xmlns:a16="http://schemas.microsoft.com/office/drawing/2014/main" id="{8F530D07-5251-7320-2A54-8163A1123A1C}"/>
                      </a:ext>
                    </a:extLst>
                  </p:cNvPr>
                  <p:cNvCxnSpPr/>
                  <p:nvPr/>
                </p:nvCxnSpPr>
                <p:spPr>
                  <a:xfrm>
                    <a:off x="-1154079" y="3366218"/>
                    <a:ext cx="0" cy="95244"/>
                  </a:xfrm>
                  <a:prstGeom prst="line">
                    <a:avLst/>
                  </a:prstGeom>
                  <a:noFill/>
                  <a:ln w="38100" cap="flat" cmpd="sng" algn="ctr">
                    <a:solidFill>
                      <a:srgbClr val="435047"/>
                    </a:solidFill>
                    <a:prstDash val="solid"/>
                    <a:miter lim="800000"/>
                  </a:ln>
                  <a:effectLst/>
                </p:spPr>
              </p:cxnSp>
              <p:cxnSp>
                <p:nvCxnSpPr>
                  <p:cNvPr id="838" name="Straight Connector 837">
                    <a:extLst>
                      <a:ext uri="{FF2B5EF4-FFF2-40B4-BE49-F238E27FC236}">
                        <a16:creationId xmlns:a16="http://schemas.microsoft.com/office/drawing/2014/main" id="{A2C89424-3972-D717-209C-EDEE13F0007D}"/>
                      </a:ext>
                    </a:extLst>
                  </p:cNvPr>
                  <p:cNvCxnSpPr/>
                  <p:nvPr/>
                </p:nvCxnSpPr>
                <p:spPr>
                  <a:xfrm>
                    <a:off x="-511141" y="3343279"/>
                    <a:ext cx="0" cy="95244"/>
                  </a:xfrm>
                  <a:prstGeom prst="line">
                    <a:avLst/>
                  </a:prstGeom>
                  <a:noFill/>
                  <a:ln w="38100" cap="flat" cmpd="sng" algn="ctr">
                    <a:solidFill>
                      <a:srgbClr val="435047"/>
                    </a:solidFill>
                    <a:prstDash val="solid"/>
                    <a:miter lim="800000"/>
                  </a:ln>
                  <a:effectLst/>
                </p:spPr>
              </p:cxnSp>
              <p:cxnSp>
                <p:nvCxnSpPr>
                  <p:cNvPr id="839" name="Straight Connector 838">
                    <a:extLst>
                      <a:ext uri="{FF2B5EF4-FFF2-40B4-BE49-F238E27FC236}">
                        <a16:creationId xmlns:a16="http://schemas.microsoft.com/office/drawing/2014/main" id="{A4966A57-460F-7962-6ADB-F694C632BB10}"/>
                      </a:ext>
                    </a:extLst>
                  </p:cNvPr>
                  <p:cNvCxnSpPr>
                    <a:cxnSpLocks/>
                  </p:cNvCxnSpPr>
                  <p:nvPr/>
                </p:nvCxnSpPr>
                <p:spPr>
                  <a:xfrm>
                    <a:off x="-839753" y="3353518"/>
                    <a:ext cx="0" cy="95244"/>
                  </a:xfrm>
                  <a:prstGeom prst="line">
                    <a:avLst/>
                  </a:prstGeom>
                  <a:noFill/>
                  <a:ln w="38100" cap="flat" cmpd="sng" algn="ctr">
                    <a:solidFill>
                      <a:srgbClr val="435047"/>
                    </a:solidFill>
                    <a:prstDash val="solid"/>
                    <a:miter lim="800000"/>
                  </a:ln>
                  <a:effectLst/>
                </p:spPr>
              </p:cxnSp>
              <p:cxnSp>
                <p:nvCxnSpPr>
                  <p:cNvPr id="840" name="Straight Connector 839">
                    <a:extLst>
                      <a:ext uri="{FF2B5EF4-FFF2-40B4-BE49-F238E27FC236}">
                        <a16:creationId xmlns:a16="http://schemas.microsoft.com/office/drawing/2014/main" id="{8ED642E8-AEFB-D579-8F3B-0E828F17CADE}"/>
                      </a:ext>
                    </a:extLst>
                  </p:cNvPr>
                  <p:cNvCxnSpPr/>
                  <p:nvPr/>
                </p:nvCxnSpPr>
                <p:spPr>
                  <a:xfrm>
                    <a:off x="-180763" y="3341315"/>
                    <a:ext cx="0" cy="95244"/>
                  </a:xfrm>
                  <a:prstGeom prst="line">
                    <a:avLst/>
                  </a:prstGeom>
                  <a:noFill/>
                  <a:ln w="38100" cap="flat" cmpd="sng" algn="ctr">
                    <a:solidFill>
                      <a:srgbClr val="435047"/>
                    </a:solidFill>
                    <a:prstDash val="solid"/>
                    <a:miter lim="800000"/>
                  </a:ln>
                  <a:effectLst/>
                </p:spPr>
              </p:cxnSp>
              <p:cxnSp>
                <p:nvCxnSpPr>
                  <p:cNvPr id="841" name="Straight Connector 840">
                    <a:extLst>
                      <a:ext uri="{FF2B5EF4-FFF2-40B4-BE49-F238E27FC236}">
                        <a16:creationId xmlns:a16="http://schemas.microsoft.com/office/drawing/2014/main" id="{EED76EC8-4D3B-085B-8D2F-5C681784F4F8}"/>
                      </a:ext>
                    </a:extLst>
                  </p:cNvPr>
                  <p:cNvCxnSpPr/>
                  <p:nvPr/>
                </p:nvCxnSpPr>
                <p:spPr>
                  <a:xfrm>
                    <a:off x="138324" y="3332885"/>
                    <a:ext cx="0" cy="95244"/>
                  </a:xfrm>
                  <a:prstGeom prst="line">
                    <a:avLst/>
                  </a:prstGeom>
                  <a:noFill/>
                  <a:ln w="38100" cap="flat" cmpd="sng" algn="ctr">
                    <a:solidFill>
                      <a:srgbClr val="435047"/>
                    </a:solidFill>
                    <a:prstDash val="solid"/>
                    <a:miter lim="800000"/>
                  </a:ln>
                  <a:effectLst/>
                </p:spPr>
              </p:cxnSp>
              <p:cxnSp>
                <p:nvCxnSpPr>
                  <p:cNvPr id="842" name="Straight Connector 841">
                    <a:extLst>
                      <a:ext uri="{FF2B5EF4-FFF2-40B4-BE49-F238E27FC236}">
                        <a16:creationId xmlns:a16="http://schemas.microsoft.com/office/drawing/2014/main" id="{B97D3E74-6183-AB21-6017-93BB942440D7}"/>
                      </a:ext>
                    </a:extLst>
                  </p:cNvPr>
                  <p:cNvCxnSpPr/>
                  <p:nvPr/>
                </p:nvCxnSpPr>
                <p:spPr>
                  <a:xfrm>
                    <a:off x="465350" y="3323840"/>
                    <a:ext cx="0" cy="95244"/>
                  </a:xfrm>
                  <a:prstGeom prst="line">
                    <a:avLst/>
                  </a:prstGeom>
                  <a:noFill/>
                  <a:ln w="38100" cap="flat" cmpd="sng" algn="ctr">
                    <a:solidFill>
                      <a:srgbClr val="435047"/>
                    </a:solidFill>
                    <a:prstDash val="solid"/>
                    <a:miter lim="800000"/>
                  </a:ln>
                  <a:effectLst/>
                </p:spPr>
              </p:cxnSp>
              <p:cxnSp>
                <p:nvCxnSpPr>
                  <p:cNvPr id="843" name="Straight Connector 842">
                    <a:extLst>
                      <a:ext uri="{FF2B5EF4-FFF2-40B4-BE49-F238E27FC236}">
                        <a16:creationId xmlns:a16="http://schemas.microsoft.com/office/drawing/2014/main" id="{BED78DE0-B9FC-C971-C56A-6A6ED6613735}"/>
                      </a:ext>
                    </a:extLst>
                  </p:cNvPr>
                  <p:cNvCxnSpPr>
                    <a:cxnSpLocks/>
                  </p:cNvCxnSpPr>
                  <p:nvPr/>
                </p:nvCxnSpPr>
                <p:spPr>
                  <a:xfrm>
                    <a:off x="762213" y="3313835"/>
                    <a:ext cx="0" cy="95244"/>
                  </a:xfrm>
                  <a:prstGeom prst="line">
                    <a:avLst/>
                  </a:prstGeom>
                  <a:noFill/>
                  <a:ln w="38100" cap="flat" cmpd="sng" algn="ctr">
                    <a:solidFill>
                      <a:srgbClr val="435047"/>
                    </a:solidFill>
                    <a:prstDash val="solid"/>
                    <a:miter lim="800000"/>
                  </a:ln>
                  <a:effectLst/>
                </p:spPr>
              </p:cxnSp>
              <p:cxnSp>
                <p:nvCxnSpPr>
                  <p:cNvPr id="844" name="Straight Connector 843">
                    <a:extLst>
                      <a:ext uri="{FF2B5EF4-FFF2-40B4-BE49-F238E27FC236}">
                        <a16:creationId xmlns:a16="http://schemas.microsoft.com/office/drawing/2014/main" id="{C8BD51F9-530E-7D80-B850-FC60BBABA759}"/>
                      </a:ext>
                    </a:extLst>
                  </p:cNvPr>
                  <p:cNvCxnSpPr>
                    <a:cxnSpLocks/>
                  </p:cNvCxnSpPr>
                  <p:nvPr/>
                </p:nvCxnSpPr>
                <p:spPr>
                  <a:xfrm>
                    <a:off x="1095587" y="3313835"/>
                    <a:ext cx="0" cy="79849"/>
                  </a:xfrm>
                  <a:prstGeom prst="line">
                    <a:avLst/>
                  </a:prstGeom>
                  <a:noFill/>
                  <a:ln w="38100" cap="flat" cmpd="sng" algn="ctr">
                    <a:solidFill>
                      <a:srgbClr val="435047"/>
                    </a:solidFill>
                    <a:prstDash val="solid"/>
                    <a:miter lim="800000"/>
                  </a:ln>
                  <a:effectLst/>
                </p:spPr>
              </p:cxnSp>
              <p:cxnSp>
                <p:nvCxnSpPr>
                  <p:cNvPr id="845" name="Straight Connector 844">
                    <a:extLst>
                      <a:ext uri="{FF2B5EF4-FFF2-40B4-BE49-F238E27FC236}">
                        <a16:creationId xmlns:a16="http://schemas.microsoft.com/office/drawing/2014/main" id="{606B64DE-0A55-AD01-29C4-9DCB6733A959}"/>
                      </a:ext>
                    </a:extLst>
                  </p:cNvPr>
                  <p:cNvCxnSpPr>
                    <a:cxnSpLocks/>
                  </p:cNvCxnSpPr>
                  <p:nvPr/>
                </p:nvCxnSpPr>
                <p:spPr>
                  <a:xfrm>
                    <a:off x="1428963" y="3301616"/>
                    <a:ext cx="0" cy="90481"/>
                  </a:xfrm>
                  <a:prstGeom prst="line">
                    <a:avLst/>
                  </a:prstGeom>
                  <a:noFill/>
                  <a:ln w="38100" cap="flat" cmpd="sng" algn="ctr">
                    <a:solidFill>
                      <a:srgbClr val="435047"/>
                    </a:solidFill>
                    <a:prstDash val="solid"/>
                    <a:miter lim="800000"/>
                  </a:ln>
                  <a:effectLst/>
                </p:spPr>
              </p:cxnSp>
              <p:cxnSp>
                <p:nvCxnSpPr>
                  <p:cNvPr id="846" name="Straight Connector 845">
                    <a:extLst>
                      <a:ext uri="{FF2B5EF4-FFF2-40B4-BE49-F238E27FC236}">
                        <a16:creationId xmlns:a16="http://schemas.microsoft.com/office/drawing/2014/main" id="{D95171BF-F0BA-62EB-6638-8B16F1B87876}"/>
                      </a:ext>
                    </a:extLst>
                  </p:cNvPr>
                  <p:cNvCxnSpPr>
                    <a:cxnSpLocks/>
                  </p:cNvCxnSpPr>
                  <p:nvPr/>
                </p:nvCxnSpPr>
                <p:spPr>
                  <a:xfrm>
                    <a:off x="1755989" y="3292090"/>
                    <a:ext cx="0" cy="88894"/>
                  </a:xfrm>
                  <a:prstGeom prst="line">
                    <a:avLst/>
                  </a:prstGeom>
                  <a:noFill/>
                  <a:ln w="38100" cap="flat" cmpd="sng" algn="ctr">
                    <a:solidFill>
                      <a:srgbClr val="435047"/>
                    </a:solidFill>
                    <a:prstDash val="solid"/>
                    <a:miter lim="800000"/>
                  </a:ln>
                  <a:effectLst/>
                </p:spPr>
              </p:cxnSp>
              <p:cxnSp>
                <p:nvCxnSpPr>
                  <p:cNvPr id="847" name="Straight Connector 846">
                    <a:extLst>
                      <a:ext uri="{FF2B5EF4-FFF2-40B4-BE49-F238E27FC236}">
                        <a16:creationId xmlns:a16="http://schemas.microsoft.com/office/drawing/2014/main" id="{7A370A2F-61FE-4849-4E0D-1C9D1D5FEC86}"/>
                      </a:ext>
                    </a:extLst>
                  </p:cNvPr>
                  <p:cNvCxnSpPr>
                    <a:cxnSpLocks/>
                  </p:cNvCxnSpPr>
                  <p:nvPr/>
                </p:nvCxnSpPr>
                <p:spPr>
                  <a:xfrm>
                    <a:off x="2162387" y="3280501"/>
                    <a:ext cx="0" cy="87783"/>
                  </a:xfrm>
                  <a:prstGeom prst="line">
                    <a:avLst/>
                  </a:prstGeom>
                  <a:noFill/>
                  <a:ln w="38100" cap="flat" cmpd="sng" algn="ctr">
                    <a:solidFill>
                      <a:srgbClr val="435047"/>
                    </a:solidFill>
                    <a:prstDash val="solid"/>
                    <a:miter lim="800000"/>
                  </a:ln>
                  <a:effectLst/>
                </p:spPr>
              </p:cxnSp>
            </p:grpSp>
            <p:sp>
              <p:nvSpPr>
                <p:cNvPr id="829" name="Freeform: Shape 164">
                  <a:extLst>
                    <a:ext uri="{FF2B5EF4-FFF2-40B4-BE49-F238E27FC236}">
                      <a16:creationId xmlns:a16="http://schemas.microsoft.com/office/drawing/2014/main" id="{6E02F56A-6557-FC5B-4BFB-28AFF0E6C167}"/>
                    </a:ext>
                  </a:extLst>
                </p:cNvPr>
                <p:cNvSpPr/>
                <p:nvPr/>
              </p:nvSpPr>
              <p:spPr>
                <a:xfrm>
                  <a:off x="-6302943" y="3343279"/>
                  <a:ext cx="4012823" cy="1279794"/>
                </a:xfrm>
                <a:custGeom>
                  <a:avLst/>
                  <a:gdLst>
                    <a:gd name="connsiteX0" fmla="*/ 183356 w 3636168"/>
                    <a:gd name="connsiteY0" fmla="*/ 97632 h 1159669"/>
                    <a:gd name="connsiteX1" fmla="*/ 159543 w 3636168"/>
                    <a:gd name="connsiteY1" fmla="*/ 145257 h 1159669"/>
                    <a:gd name="connsiteX2" fmla="*/ 59531 w 3636168"/>
                    <a:gd name="connsiteY2" fmla="*/ 150019 h 1159669"/>
                    <a:gd name="connsiteX3" fmla="*/ 23812 w 3636168"/>
                    <a:gd name="connsiteY3" fmla="*/ 211932 h 1159669"/>
                    <a:gd name="connsiteX4" fmla="*/ 7143 w 3636168"/>
                    <a:gd name="connsiteY4" fmla="*/ 285750 h 1159669"/>
                    <a:gd name="connsiteX5" fmla="*/ 11906 w 3636168"/>
                    <a:gd name="connsiteY5" fmla="*/ 392907 h 1159669"/>
                    <a:gd name="connsiteX6" fmla="*/ 42862 w 3636168"/>
                    <a:gd name="connsiteY6" fmla="*/ 388144 h 1159669"/>
                    <a:gd name="connsiteX7" fmla="*/ 33337 w 3636168"/>
                    <a:gd name="connsiteY7" fmla="*/ 757238 h 1159669"/>
                    <a:gd name="connsiteX8" fmla="*/ 0 w 3636168"/>
                    <a:gd name="connsiteY8" fmla="*/ 759619 h 1159669"/>
                    <a:gd name="connsiteX9" fmla="*/ 0 w 3636168"/>
                    <a:gd name="connsiteY9" fmla="*/ 981075 h 1159669"/>
                    <a:gd name="connsiteX10" fmla="*/ 16668 w 3636168"/>
                    <a:gd name="connsiteY10" fmla="*/ 1007269 h 1159669"/>
                    <a:gd name="connsiteX11" fmla="*/ 202406 w 3636168"/>
                    <a:gd name="connsiteY11" fmla="*/ 1145382 h 1159669"/>
                    <a:gd name="connsiteX12" fmla="*/ 302418 w 3636168"/>
                    <a:gd name="connsiteY12" fmla="*/ 1159669 h 1159669"/>
                    <a:gd name="connsiteX13" fmla="*/ 1431131 w 3636168"/>
                    <a:gd name="connsiteY13" fmla="*/ 1138238 h 1159669"/>
                    <a:gd name="connsiteX14" fmla="*/ 1423987 w 3636168"/>
                    <a:gd name="connsiteY14" fmla="*/ 1071563 h 1159669"/>
                    <a:gd name="connsiteX15" fmla="*/ 2197893 w 3636168"/>
                    <a:gd name="connsiteY15" fmla="*/ 1081088 h 1159669"/>
                    <a:gd name="connsiteX16" fmla="*/ 2219325 w 3636168"/>
                    <a:gd name="connsiteY16" fmla="*/ 1062038 h 1159669"/>
                    <a:gd name="connsiteX17" fmla="*/ 2221706 w 3636168"/>
                    <a:gd name="connsiteY17" fmla="*/ 1031082 h 1159669"/>
                    <a:gd name="connsiteX18" fmla="*/ 2202656 w 3636168"/>
                    <a:gd name="connsiteY18" fmla="*/ 973932 h 1159669"/>
                    <a:gd name="connsiteX19" fmla="*/ 2166937 w 3636168"/>
                    <a:gd name="connsiteY19" fmla="*/ 914400 h 1159669"/>
                    <a:gd name="connsiteX20" fmla="*/ 2150268 w 3636168"/>
                    <a:gd name="connsiteY20" fmla="*/ 888207 h 1159669"/>
                    <a:gd name="connsiteX21" fmla="*/ 2155031 w 3636168"/>
                    <a:gd name="connsiteY21" fmla="*/ 866775 h 1159669"/>
                    <a:gd name="connsiteX22" fmla="*/ 2209800 w 3636168"/>
                    <a:gd name="connsiteY22" fmla="*/ 835819 h 1159669"/>
                    <a:gd name="connsiteX23" fmla="*/ 2295525 w 3636168"/>
                    <a:gd name="connsiteY23" fmla="*/ 845344 h 1159669"/>
                    <a:gd name="connsiteX24" fmla="*/ 2647950 w 3636168"/>
                    <a:gd name="connsiteY24" fmla="*/ 845344 h 1159669"/>
                    <a:gd name="connsiteX25" fmla="*/ 2664618 w 3636168"/>
                    <a:gd name="connsiteY25" fmla="*/ 912019 h 1159669"/>
                    <a:gd name="connsiteX26" fmla="*/ 2664618 w 3636168"/>
                    <a:gd name="connsiteY26" fmla="*/ 957263 h 1159669"/>
                    <a:gd name="connsiteX27" fmla="*/ 2681287 w 3636168"/>
                    <a:gd name="connsiteY27" fmla="*/ 1009650 h 1159669"/>
                    <a:gd name="connsiteX28" fmla="*/ 2695575 w 3636168"/>
                    <a:gd name="connsiteY28" fmla="*/ 1064419 h 1159669"/>
                    <a:gd name="connsiteX29" fmla="*/ 2736056 w 3636168"/>
                    <a:gd name="connsiteY29" fmla="*/ 1092994 h 1159669"/>
                    <a:gd name="connsiteX30" fmla="*/ 3576637 w 3636168"/>
                    <a:gd name="connsiteY30" fmla="*/ 1066800 h 1159669"/>
                    <a:gd name="connsiteX31" fmla="*/ 3595687 w 3636168"/>
                    <a:gd name="connsiteY31" fmla="*/ 1052513 h 1159669"/>
                    <a:gd name="connsiteX32" fmla="*/ 3609975 w 3636168"/>
                    <a:gd name="connsiteY32" fmla="*/ 1033463 h 1159669"/>
                    <a:gd name="connsiteX33" fmla="*/ 3636168 w 3636168"/>
                    <a:gd name="connsiteY33" fmla="*/ 978694 h 1159669"/>
                    <a:gd name="connsiteX34" fmla="*/ 3631406 w 3636168"/>
                    <a:gd name="connsiteY34" fmla="*/ 123825 h 1159669"/>
                    <a:gd name="connsiteX35" fmla="*/ 3614737 w 3636168"/>
                    <a:gd name="connsiteY35" fmla="*/ 69057 h 1159669"/>
                    <a:gd name="connsiteX36" fmla="*/ 3593306 w 3636168"/>
                    <a:gd name="connsiteY36" fmla="*/ 47625 h 1159669"/>
                    <a:gd name="connsiteX37" fmla="*/ 3569493 w 3636168"/>
                    <a:gd name="connsiteY37" fmla="*/ 21432 h 1159669"/>
                    <a:gd name="connsiteX38" fmla="*/ 3545681 w 3636168"/>
                    <a:gd name="connsiteY38" fmla="*/ 0 h 1159669"/>
                    <a:gd name="connsiteX39" fmla="*/ 183356 w 3636168"/>
                    <a:gd name="connsiteY39" fmla="*/ 97632 h 11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636168" h="1159669">
                      <a:moveTo>
                        <a:pt x="183356" y="97632"/>
                      </a:moveTo>
                      <a:lnTo>
                        <a:pt x="159543" y="145257"/>
                      </a:lnTo>
                      <a:lnTo>
                        <a:pt x="59531" y="150019"/>
                      </a:lnTo>
                      <a:lnTo>
                        <a:pt x="23812" y="211932"/>
                      </a:lnTo>
                      <a:lnTo>
                        <a:pt x="7143" y="285750"/>
                      </a:lnTo>
                      <a:lnTo>
                        <a:pt x="11906" y="392907"/>
                      </a:lnTo>
                      <a:lnTo>
                        <a:pt x="42862" y="388144"/>
                      </a:lnTo>
                      <a:lnTo>
                        <a:pt x="33337" y="757238"/>
                      </a:lnTo>
                      <a:lnTo>
                        <a:pt x="0" y="759619"/>
                      </a:lnTo>
                      <a:lnTo>
                        <a:pt x="0" y="981075"/>
                      </a:lnTo>
                      <a:lnTo>
                        <a:pt x="16668" y="1007269"/>
                      </a:lnTo>
                      <a:lnTo>
                        <a:pt x="202406" y="1145382"/>
                      </a:lnTo>
                      <a:lnTo>
                        <a:pt x="302418" y="1159669"/>
                      </a:lnTo>
                      <a:lnTo>
                        <a:pt x="1431131" y="1138238"/>
                      </a:lnTo>
                      <a:lnTo>
                        <a:pt x="1423987" y="1071563"/>
                      </a:lnTo>
                      <a:lnTo>
                        <a:pt x="2197893" y="1081088"/>
                      </a:lnTo>
                      <a:lnTo>
                        <a:pt x="2219325" y="1062038"/>
                      </a:lnTo>
                      <a:lnTo>
                        <a:pt x="2221706" y="1031082"/>
                      </a:lnTo>
                      <a:lnTo>
                        <a:pt x="2202656" y="973932"/>
                      </a:lnTo>
                      <a:lnTo>
                        <a:pt x="2166937" y="914400"/>
                      </a:lnTo>
                      <a:lnTo>
                        <a:pt x="2150268" y="888207"/>
                      </a:lnTo>
                      <a:lnTo>
                        <a:pt x="2155031" y="866775"/>
                      </a:lnTo>
                      <a:lnTo>
                        <a:pt x="2209800" y="835819"/>
                      </a:lnTo>
                      <a:lnTo>
                        <a:pt x="2295525" y="845344"/>
                      </a:lnTo>
                      <a:lnTo>
                        <a:pt x="2647950" y="845344"/>
                      </a:lnTo>
                      <a:lnTo>
                        <a:pt x="2664618" y="912019"/>
                      </a:lnTo>
                      <a:lnTo>
                        <a:pt x="2664618" y="957263"/>
                      </a:lnTo>
                      <a:lnTo>
                        <a:pt x="2681287" y="1009650"/>
                      </a:lnTo>
                      <a:lnTo>
                        <a:pt x="2695575" y="1064419"/>
                      </a:lnTo>
                      <a:lnTo>
                        <a:pt x="2736056" y="1092994"/>
                      </a:lnTo>
                      <a:lnTo>
                        <a:pt x="3576637" y="1066800"/>
                      </a:lnTo>
                      <a:lnTo>
                        <a:pt x="3595687" y="1052513"/>
                      </a:lnTo>
                      <a:lnTo>
                        <a:pt x="3609975" y="1033463"/>
                      </a:lnTo>
                      <a:lnTo>
                        <a:pt x="3636168" y="978694"/>
                      </a:lnTo>
                      <a:cubicBezTo>
                        <a:pt x="3634581" y="693738"/>
                        <a:pt x="3632993" y="408781"/>
                        <a:pt x="3631406" y="123825"/>
                      </a:cubicBezTo>
                      <a:lnTo>
                        <a:pt x="3614737" y="69057"/>
                      </a:lnTo>
                      <a:lnTo>
                        <a:pt x="3593306" y="47625"/>
                      </a:lnTo>
                      <a:lnTo>
                        <a:pt x="3569493" y="21432"/>
                      </a:lnTo>
                      <a:lnTo>
                        <a:pt x="3545681" y="0"/>
                      </a:lnTo>
                      <a:lnTo>
                        <a:pt x="183356" y="97632"/>
                      </a:lnTo>
                      <a:close/>
                    </a:path>
                  </a:pathLst>
                </a:custGeom>
                <a:gradFill>
                  <a:gsLst>
                    <a:gs pos="46000">
                      <a:srgbClr val="7ACC69">
                        <a:lumMod val="82000"/>
                      </a:srgbClr>
                    </a:gs>
                    <a:gs pos="100000">
                      <a:srgbClr val="1F691F"/>
                    </a:gs>
                    <a:gs pos="0">
                      <a:srgbClr val="084D1D"/>
                    </a:gs>
                    <a:gs pos="89000">
                      <a:srgbClr val="408F2D"/>
                    </a:gs>
                    <a:gs pos="69000">
                      <a:srgbClr val="1E6720"/>
                    </a:gs>
                    <a:gs pos="83000">
                      <a:srgbClr val="11581E"/>
                    </a:gs>
                    <a:gs pos="77000">
                      <a:srgbClr val="4B9844"/>
                    </a:gs>
                    <a:gs pos="12000">
                      <a:srgbClr val="348220"/>
                    </a:gs>
                  </a:gsLst>
                  <a:lin ang="16140000" scaled="0"/>
                </a:gra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30" name="Rectangle: Rounded Corners 829">
                  <a:extLst>
                    <a:ext uri="{FF2B5EF4-FFF2-40B4-BE49-F238E27FC236}">
                      <a16:creationId xmlns:a16="http://schemas.microsoft.com/office/drawing/2014/main" id="{5F58FDBF-83FC-95AD-C11A-6A725647C79B}"/>
                    </a:ext>
                  </a:extLst>
                </p:cNvPr>
                <p:cNvSpPr/>
                <p:nvPr/>
              </p:nvSpPr>
              <p:spPr>
                <a:xfrm>
                  <a:off x="-5633103" y="3985353"/>
                  <a:ext cx="702859" cy="232011"/>
                </a:xfrm>
                <a:prstGeom prst="roundRect">
                  <a:avLst/>
                </a:prstGeom>
                <a:solidFill>
                  <a:srgbClr val="02CB92"/>
                </a:solidFill>
                <a:ln w="12700" cap="flat" cmpd="sng" algn="ctr">
                  <a:solidFill>
                    <a:srgbClr val="179E5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1" name="Rectangle: Rounded Corners 830">
                  <a:extLst>
                    <a:ext uri="{FF2B5EF4-FFF2-40B4-BE49-F238E27FC236}">
                      <a16:creationId xmlns:a16="http://schemas.microsoft.com/office/drawing/2014/main" id="{11E733B7-ED4A-3458-B013-5AEF54187E57}"/>
                    </a:ext>
                  </a:extLst>
                </p:cNvPr>
                <p:cNvSpPr/>
                <p:nvPr/>
              </p:nvSpPr>
              <p:spPr>
                <a:xfrm>
                  <a:off x="-4532184" y="3899987"/>
                  <a:ext cx="1041779" cy="232011"/>
                </a:xfrm>
                <a:prstGeom prst="roundRect">
                  <a:avLst/>
                </a:prstGeom>
                <a:solidFill>
                  <a:srgbClr val="02CB92"/>
                </a:solidFill>
                <a:ln w="12700" cap="flat" cmpd="sng" algn="ctr">
                  <a:solidFill>
                    <a:srgbClr val="179E5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2" name="Rectangle: Top Corners Snipped 831">
                  <a:extLst>
                    <a:ext uri="{FF2B5EF4-FFF2-40B4-BE49-F238E27FC236}">
                      <a16:creationId xmlns:a16="http://schemas.microsoft.com/office/drawing/2014/main" id="{29F63A19-D524-3645-A64D-9097877B6B44}"/>
                    </a:ext>
                  </a:extLst>
                </p:cNvPr>
                <p:cNvSpPr/>
                <p:nvPr/>
              </p:nvSpPr>
              <p:spPr>
                <a:xfrm rot="5400000">
                  <a:off x="-6324150" y="3836778"/>
                  <a:ext cx="419458" cy="292796"/>
                </a:xfrm>
                <a:prstGeom prst="snip2SameRect">
                  <a:avLst/>
                </a:prstGeom>
                <a:solidFill>
                  <a:srgbClr val="A68785"/>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1" name="Group 770">
                <a:extLst>
                  <a:ext uri="{FF2B5EF4-FFF2-40B4-BE49-F238E27FC236}">
                    <a16:creationId xmlns:a16="http://schemas.microsoft.com/office/drawing/2014/main" id="{C625A20E-3E61-59C7-5048-A423819FF73C}"/>
                  </a:ext>
                </a:extLst>
              </p:cNvPr>
              <p:cNvGrpSpPr>
                <a:grpSpLocks noChangeAspect="1"/>
              </p:cNvGrpSpPr>
              <p:nvPr/>
            </p:nvGrpSpPr>
            <p:grpSpPr>
              <a:xfrm>
                <a:off x="3180605" y="3753796"/>
                <a:ext cx="61929" cy="314094"/>
                <a:chOff x="-4129293" y="424912"/>
                <a:chExt cx="906033" cy="4595275"/>
              </a:xfrm>
            </p:grpSpPr>
            <p:sp>
              <p:nvSpPr>
                <p:cNvPr id="800" name="Freeform: Shape 37">
                  <a:extLst>
                    <a:ext uri="{FF2B5EF4-FFF2-40B4-BE49-F238E27FC236}">
                      <a16:creationId xmlns:a16="http://schemas.microsoft.com/office/drawing/2014/main" id="{A59F9018-8254-D8E7-4273-953A228485FD}"/>
                    </a:ext>
                  </a:extLst>
                </p:cNvPr>
                <p:cNvSpPr/>
                <p:nvPr/>
              </p:nvSpPr>
              <p:spPr>
                <a:xfrm rot="5400000">
                  <a:off x="-5545595" y="2817120"/>
                  <a:ext cx="3738637" cy="667497"/>
                </a:xfrm>
                <a:custGeom>
                  <a:avLst/>
                  <a:gdLst>
                    <a:gd name="connsiteX0" fmla="*/ 0 w 3738637"/>
                    <a:gd name="connsiteY0" fmla="*/ 667496 h 667497"/>
                    <a:gd name="connsiteX1" fmla="*/ 0 w 3738637"/>
                    <a:gd name="connsiteY1" fmla="*/ 0 h 667497"/>
                    <a:gd name="connsiteX2" fmla="*/ 3093406 w 3738637"/>
                    <a:gd name="connsiteY2" fmla="*/ 0 h 667497"/>
                    <a:gd name="connsiteX3" fmla="*/ 3093406 w 3738637"/>
                    <a:gd name="connsiteY3" fmla="*/ 1 h 667497"/>
                    <a:gd name="connsiteX4" fmla="*/ 3364250 w 3738637"/>
                    <a:gd name="connsiteY4" fmla="*/ 1 h 667497"/>
                    <a:gd name="connsiteX5" fmla="*/ 3738637 w 3738637"/>
                    <a:gd name="connsiteY5" fmla="*/ 333749 h 667497"/>
                    <a:gd name="connsiteX6" fmla="*/ 3364250 w 3738637"/>
                    <a:gd name="connsiteY6" fmla="*/ 667497 h 667497"/>
                    <a:gd name="connsiteX7" fmla="*/ 2989863 w 3738637"/>
                    <a:gd name="connsiteY7" fmla="*/ 667496 h 667497"/>
                    <a:gd name="connsiteX8" fmla="*/ 2989863 w 3738637"/>
                    <a:gd name="connsiteY8" fmla="*/ 667496 h 66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8637" h="667497">
                      <a:moveTo>
                        <a:pt x="0" y="667496"/>
                      </a:moveTo>
                      <a:lnTo>
                        <a:pt x="0" y="0"/>
                      </a:lnTo>
                      <a:lnTo>
                        <a:pt x="3093406" y="0"/>
                      </a:lnTo>
                      <a:lnTo>
                        <a:pt x="3093406" y="1"/>
                      </a:lnTo>
                      <a:lnTo>
                        <a:pt x="3364250" y="1"/>
                      </a:lnTo>
                      <a:cubicBezTo>
                        <a:pt x="3571018" y="1"/>
                        <a:pt x="3738637" y="149425"/>
                        <a:pt x="3738637" y="333749"/>
                      </a:cubicBezTo>
                      <a:cubicBezTo>
                        <a:pt x="3738637" y="518073"/>
                        <a:pt x="3571018" y="667497"/>
                        <a:pt x="3364250" y="667497"/>
                      </a:cubicBezTo>
                      <a:lnTo>
                        <a:pt x="2989863" y="667496"/>
                      </a:lnTo>
                      <a:lnTo>
                        <a:pt x="2989863" y="667496"/>
                      </a:lnTo>
                      <a:close/>
                    </a:path>
                  </a:pathLst>
                </a:custGeom>
                <a:gradFill flip="none" rotWithShape="1">
                  <a:gsLst>
                    <a:gs pos="81000">
                      <a:srgbClr val="820000"/>
                    </a:gs>
                    <a:gs pos="91000">
                      <a:srgbClr val="800000">
                        <a:alpha val="99000"/>
                        <a:lumMod val="99000"/>
                        <a:lumOff val="1000"/>
                      </a:srgbClr>
                    </a:gs>
                    <a:gs pos="67000">
                      <a:srgbClr val="800000">
                        <a:alpha val="99000"/>
                        <a:lumMod val="99000"/>
                        <a:lumOff val="1000"/>
                      </a:srgbClr>
                    </a:gs>
                    <a:gs pos="46000">
                      <a:srgbClr val="800000"/>
                    </a:gs>
                    <a:gs pos="23000">
                      <a:srgbClr val="800000">
                        <a:lumMod val="98000"/>
                        <a:lumOff val="2000"/>
                        <a:alpha val="99000"/>
                      </a:srgbClr>
                    </a:gs>
                    <a:gs pos="8000">
                      <a:srgbClr val="800000"/>
                    </a:gs>
                  </a:gsLst>
                  <a:lin ang="0" scaled="0"/>
                  <a:tileRect/>
                </a:gradFill>
                <a:ln w="9525"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1" name="Freeform: Shape 263">
                  <a:extLst>
                    <a:ext uri="{FF2B5EF4-FFF2-40B4-BE49-F238E27FC236}">
                      <a16:creationId xmlns:a16="http://schemas.microsoft.com/office/drawing/2014/main" id="{B03CED30-F017-FFB6-5921-6C33334FF242}"/>
                    </a:ext>
                  </a:extLst>
                </p:cNvPr>
                <p:cNvSpPr/>
                <p:nvPr/>
              </p:nvSpPr>
              <p:spPr>
                <a:xfrm rot="5400000">
                  <a:off x="-5545595" y="2817120"/>
                  <a:ext cx="3738637" cy="667497"/>
                </a:xfrm>
                <a:custGeom>
                  <a:avLst/>
                  <a:gdLst>
                    <a:gd name="connsiteX0" fmla="*/ 0 w 3738637"/>
                    <a:gd name="connsiteY0" fmla="*/ 667496 h 667497"/>
                    <a:gd name="connsiteX1" fmla="*/ 0 w 3738637"/>
                    <a:gd name="connsiteY1" fmla="*/ 0 h 667497"/>
                    <a:gd name="connsiteX2" fmla="*/ 3093406 w 3738637"/>
                    <a:gd name="connsiteY2" fmla="*/ 0 h 667497"/>
                    <a:gd name="connsiteX3" fmla="*/ 3093406 w 3738637"/>
                    <a:gd name="connsiteY3" fmla="*/ 1 h 667497"/>
                    <a:gd name="connsiteX4" fmla="*/ 3364250 w 3738637"/>
                    <a:gd name="connsiteY4" fmla="*/ 1 h 667497"/>
                    <a:gd name="connsiteX5" fmla="*/ 3738637 w 3738637"/>
                    <a:gd name="connsiteY5" fmla="*/ 333749 h 667497"/>
                    <a:gd name="connsiteX6" fmla="*/ 3364250 w 3738637"/>
                    <a:gd name="connsiteY6" fmla="*/ 667497 h 667497"/>
                    <a:gd name="connsiteX7" fmla="*/ 2989863 w 3738637"/>
                    <a:gd name="connsiteY7" fmla="*/ 667496 h 667497"/>
                    <a:gd name="connsiteX8" fmla="*/ 2989863 w 3738637"/>
                    <a:gd name="connsiteY8" fmla="*/ 667496 h 66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8637" h="667497">
                      <a:moveTo>
                        <a:pt x="0" y="667496"/>
                      </a:moveTo>
                      <a:lnTo>
                        <a:pt x="0" y="0"/>
                      </a:lnTo>
                      <a:lnTo>
                        <a:pt x="3093406" y="0"/>
                      </a:lnTo>
                      <a:lnTo>
                        <a:pt x="3093406" y="1"/>
                      </a:lnTo>
                      <a:lnTo>
                        <a:pt x="3364250" y="1"/>
                      </a:lnTo>
                      <a:cubicBezTo>
                        <a:pt x="3571018" y="1"/>
                        <a:pt x="3738637" y="149425"/>
                        <a:pt x="3738637" y="333749"/>
                      </a:cubicBezTo>
                      <a:cubicBezTo>
                        <a:pt x="3738637" y="518073"/>
                        <a:pt x="3571018" y="667497"/>
                        <a:pt x="3364250" y="667497"/>
                      </a:cubicBezTo>
                      <a:lnTo>
                        <a:pt x="2989863" y="667496"/>
                      </a:lnTo>
                      <a:lnTo>
                        <a:pt x="2989863" y="667496"/>
                      </a:lnTo>
                      <a:close/>
                    </a:path>
                  </a:pathLst>
                </a:custGeom>
                <a:gradFill flip="none" rotWithShape="1">
                  <a:gsLst>
                    <a:gs pos="90000">
                      <a:sysClr val="window" lastClr="FFFFFF">
                        <a:lumMod val="100000"/>
                        <a:alpha val="4000"/>
                      </a:sysClr>
                    </a:gs>
                    <a:gs pos="66000">
                      <a:sysClr val="window" lastClr="FFFFFF">
                        <a:lumMod val="100000"/>
                        <a:alpha val="21000"/>
                      </a:sysClr>
                    </a:gs>
                    <a:gs pos="39000">
                      <a:sysClr val="window" lastClr="FFFFFF">
                        <a:lumMod val="100000"/>
                        <a:alpha val="5000"/>
                      </a:sysClr>
                    </a:gs>
                  </a:gsLst>
                  <a:lin ang="5400000" scaled="0"/>
                  <a:tileRect/>
                </a:gradFill>
                <a:ln w="9525"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02" name="Group 801">
                  <a:extLst>
                    <a:ext uri="{FF2B5EF4-FFF2-40B4-BE49-F238E27FC236}">
                      <a16:creationId xmlns:a16="http://schemas.microsoft.com/office/drawing/2014/main" id="{CC6F1EF3-F3E3-469F-BDF9-338168A327FC}"/>
                    </a:ext>
                  </a:extLst>
                </p:cNvPr>
                <p:cNvGrpSpPr/>
                <p:nvPr/>
              </p:nvGrpSpPr>
              <p:grpSpPr>
                <a:xfrm>
                  <a:off x="-4129293" y="424912"/>
                  <a:ext cx="906033" cy="879863"/>
                  <a:chOff x="992104" y="1404937"/>
                  <a:chExt cx="4791075" cy="4048125"/>
                </a:xfrm>
              </p:grpSpPr>
              <p:sp>
                <p:nvSpPr>
                  <p:cNvPr id="803" name="Freeform: Shape 265">
                    <a:extLst>
                      <a:ext uri="{FF2B5EF4-FFF2-40B4-BE49-F238E27FC236}">
                        <a16:creationId xmlns:a16="http://schemas.microsoft.com/office/drawing/2014/main" id="{9147201A-63B6-8AD8-DF13-FEB890675C91}"/>
                      </a:ext>
                    </a:extLst>
                  </p:cNvPr>
                  <p:cNvSpPr/>
                  <p:nvPr/>
                </p:nvSpPr>
                <p:spPr>
                  <a:xfrm>
                    <a:off x="992104" y="1404937"/>
                    <a:ext cx="4791075" cy="4048125"/>
                  </a:xfrm>
                  <a:custGeom>
                    <a:avLst/>
                    <a:gdLst>
                      <a:gd name="connsiteX0" fmla="*/ 0 w 4791075"/>
                      <a:gd name="connsiteY0" fmla="*/ 3819525 h 4048125"/>
                      <a:gd name="connsiteX1" fmla="*/ 19050 w 4791075"/>
                      <a:gd name="connsiteY1" fmla="*/ 790575 h 4048125"/>
                      <a:gd name="connsiteX2" fmla="*/ 47625 w 4791075"/>
                      <a:gd name="connsiteY2" fmla="*/ 704850 h 4048125"/>
                      <a:gd name="connsiteX3" fmla="*/ 76200 w 4791075"/>
                      <a:gd name="connsiteY3" fmla="*/ 666750 h 4048125"/>
                      <a:gd name="connsiteX4" fmla="*/ 171450 w 4791075"/>
                      <a:gd name="connsiteY4" fmla="*/ 666750 h 4048125"/>
                      <a:gd name="connsiteX5" fmla="*/ 180975 w 4791075"/>
                      <a:gd name="connsiteY5" fmla="*/ 628650 h 4048125"/>
                      <a:gd name="connsiteX6" fmla="*/ 180975 w 4791075"/>
                      <a:gd name="connsiteY6" fmla="*/ 514350 h 4048125"/>
                      <a:gd name="connsiteX7" fmla="*/ 200025 w 4791075"/>
                      <a:gd name="connsiteY7" fmla="*/ 285750 h 4048125"/>
                      <a:gd name="connsiteX8" fmla="*/ 200025 w 4791075"/>
                      <a:gd name="connsiteY8" fmla="*/ 209550 h 4048125"/>
                      <a:gd name="connsiteX9" fmla="*/ 247650 w 4791075"/>
                      <a:gd name="connsiteY9" fmla="*/ 95250 h 4048125"/>
                      <a:gd name="connsiteX10" fmla="*/ 285750 w 4791075"/>
                      <a:gd name="connsiteY10" fmla="*/ 57150 h 4048125"/>
                      <a:gd name="connsiteX11" fmla="*/ 352425 w 4791075"/>
                      <a:gd name="connsiteY11" fmla="*/ 38100 h 4048125"/>
                      <a:gd name="connsiteX12" fmla="*/ 409575 w 4791075"/>
                      <a:gd name="connsiteY12" fmla="*/ 0 h 4048125"/>
                      <a:gd name="connsiteX13" fmla="*/ 504825 w 4791075"/>
                      <a:gd name="connsiteY13" fmla="*/ 0 h 4048125"/>
                      <a:gd name="connsiteX14" fmla="*/ 4305300 w 4791075"/>
                      <a:gd name="connsiteY14" fmla="*/ 9525 h 4048125"/>
                      <a:gd name="connsiteX15" fmla="*/ 4381500 w 4791075"/>
                      <a:gd name="connsiteY15" fmla="*/ 9525 h 4048125"/>
                      <a:gd name="connsiteX16" fmla="*/ 4467225 w 4791075"/>
                      <a:gd name="connsiteY16" fmla="*/ 66675 h 4048125"/>
                      <a:gd name="connsiteX17" fmla="*/ 4495800 w 4791075"/>
                      <a:gd name="connsiteY17" fmla="*/ 95250 h 4048125"/>
                      <a:gd name="connsiteX18" fmla="*/ 4543425 w 4791075"/>
                      <a:gd name="connsiteY18" fmla="*/ 161925 h 4048125"/>
                      <a:gd name="connsiteX19" fmla="*/ 4591050 w 4791075"/>
                      <a:gd name="connsiteY19" fmla="*/ 238125 h 4048125"/>
                      <a:gd name="connsiteX20" fmla="*/ 4610100 w 4791075"/>
                      <a:gd name="connsiteY20" fmla="*/ 323850 h 4048125"/>
                      <a:gd name="connsiteX21" fmla="*/ 4610100 w 4791075"/>
                      <a:gd name="connsiteY21" fmla="*/ 409575 h 4048125"/>
                      <a:gd name="connsiteX22" fmla="*/ 4610100 w 4791075"/>
                      <a:gd name="connsiteY22" fmla="*/ 666750 h 4048125"/>
                      <a:gd name="connsiteX23" fmla="*/ 4629150 w 4791075"/>
                      <a:gd name="connsiteY23" fmla="*/ 695325 h 4048125"/>
                      <a:gd name="connsiteX24" fmla="*/ 4686300 w 4791075"/>
                      <a:gd name="connsiteY24" fmla="*/ 704850 h 4048125"/>
                      <a:gd name="connsiteX25" fmla="*/ 4724400 w 4791075"/>
                      <a:gd name="connsiteY25" fmla="*/ 714375 h 4048125"/>
                      <a:gd name="connsiteX26" fmla="*/ 4791075 w 4791075"/>
                      <a:gd name="connsiteY26" fmla="*/ 3905250 h 4048125"/>
                      <a:gd name="connsiteX27" fmla="*/ 4772025 w 4791075"/>
                      <a:gd name="connsiteY27" fmla="*/ 3981450 h 4048125"/>
                      <a:gd name="connsiteX28" fmla="*/ 4695825 w 4791075"/>
                      <a:gd name="connsiteY28" fmla="*/ 4048125 h 4048125"/>
                      <a:gd name="connsiteX29" fmla="*/ 4572000 w 4791075"/>
                      <a:gd name="connsiteY29" fmla="*/ 4038600 h 4048125"/>
                      <a:gd name="connsiteX30" fmla="*/ 95250 w 4791075"/>
                      <a:gd name="connsiteY30" fmla="*/ 4000500 h 4048125"/>
                      <a:gd name="connsiteX31" fmla="*/ 28575 w 4791075"/>
                      <a:gd name="connsiteY31" fmla="*/ 4000500 h 4048125"/>
                      <a:gd name="connsiteX32" fmla="*/ 19050 w 4791075"/>
                      <a:gd name="connsiteY32" fmla="*/ 3971925 h 4048125"/>
                      <a:gd name="connsiteX33" fmla="*/ 9525 w 4791075"/>
                      <a:gd name="connsiteY33" fmla="*/ 3933825 h 4048125"/>
                      <a:gd name="connsiteX34" fmla="*/ 0 w 4791075"/>
                      <a:gd name="connsiteY34" fmla="*/ 3819525 h 404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91075" h="4048125">
                        <a:moveTo>
                          <a:pt x="0" y="3819525"/>
                        </a:moveTo>
                        <a:lnTo>
                          <a:pt x="19050" y="790575"/>
                        </a:lnTo>
                        <a:lnTo>
                          <a:pt x="47625" y="704850"/>
                        </a:lnTo>
                        <a:lnTo>
                          <a:pt x="76200" y="666750"/>
                        </a:lnTo>
                        <a:lnTo>
                          <a:pt x="171450" y="666750"/>
                        </a:lnTo>
                        <a:lnTo>
                          <a:pt x="180975" y="628650"/>
                        </a:lnTo>
                        <a:lnTo>
                          <a:pt x="180975" y="514350"/>
                        </a:lnTo>
                        <a:lnTo>
                          <a:pt x="200025" y="285750"/>
                        </a:lnTo>
                        <a:lnTo>
                          <a:pt x="200025" y="209550"/>
                        </a:lnTo>
                        <a:lnTo>
                          <a:pt x="247650" y="95250"/>
                        </a:lnTo>
                        <a:lnTo>
                          <a:pt x="285750" y="57150"/>
                        </a:lnTo>
                        <a:lnTo>
                          <a:pt x="352425" y="38100"/>
                        </a:lnTo>
                        <a:lnTo>
                          <a:pt x="409575" y="0"/>
                        </a:lnTo>
                        <a:lnTo>
                          <a:pt x="504825" y="0"/>
                        </a:lnTo>
                        <a:lnTo>
                          <a:pt x="4305300" y="9525"/>
                        </a:lnTo>
                        <a:lnTo>
                          <a:pt x="4381500" y="9525"/>
                        </a:lnTo>
                        <a:lnTo>
                          <a:pt x="4467225" y="66675"/>
                        </a:lnTo>
                        <a:lnTo>
                          <a:pt x="4495800" y="95250"/>
                        </a:lnTo>
                        <a:lnTo>
                          <a:pt x="4543425" y="161925"/>
                        </a:lnTo>
                        <a:lnTo>
                          <a:pt x="4591050" y="238125"/>
                        </a:lnTo>
                        <a:lnTo>
                          <a:pt x="4610100" y="323850"/>
                        </a:lnTo>
                        <a:lnTo>
                          <a:pt x="4610100" y="409575"/>
                        </a:lnTo>
                        <a:lnTo>
                          <a:pt x="4610100" y="666750"/>
                        </a:lnTo>
                        <a:lnTo>
                          <a:pt x="4629150" y="695325"/>
                        </a:lnTo>
                        <a:lnTo>
                          <a:pt x="4686300" y="704850"/>
                        </a:lnTo>
                        <a:lnTo>
                          <a:pt x="4724400" y="714375"/>
                        </a:lnTo>
                        <a:lnTo>
                          <a:pt x="4791075" y="3905250"/>
                        </a:lnTo>
                        <a:lnTo>
                          <a:pt x="4772025" y="3981450"/>
                        </a:lnTo>
                        <a:lnTo>
                          <a:pt x="4695825" y="4048125"/>
                        </a:lnTo>
                        <a:lnTo>
                          <a:pt x="4572000" y="4038600"/>
                        </a:lnTo>
                        <a:lnTo>
                          <a:pt x="95250" y="4000500"/>
                        </a:lnTo>
                        <a:lnTo>
                          <a:pt x="28575" y="4000500"/>
                        </a:lnTo>
                        <a:lnTo>
                          <a:pt x="19050" y="3971925"/>
                        </a:lnTo>
                        <a:lnTo>
                          <a:pt x="9525" y="3933825"/>
                        </a:lnTo>
                        <a:lnTo>
                          <a:pt x="0" y="3819525"/>
                        </a:lnTo>
                        <a:close/>
                      </a:path>
                    </a:pathLst>
                  </a:custGeom>
                  <a:gradFill flip="none" rotWithShape="1">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4" name="Rectangle: Rounded Corners 803">
                    <a:extLst>
                      <a:ext uri="{FF2B5EF4-FFF2-40B4-BE49-F238E27FC236}">
                        <a16:creationId xmlns:a16="http://schemas.microsoft.com/office/drawing/2014/main" id="{452B2E03-163A-3A2B-0686-D6A1976A176A}"/>
                      </a:ext>
                    </a:extLst>
                  </p:cNvPr>
                  <p:cNvSpPr/>
                  <p:nvPr/>
                </p:nvSpPr>
                <p:spPr>
                  <a:xfrm>
                    <a:off x="15584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5" name="Rectangle: Rounded Corners 804">
                    <a:extLst>
                      <a:ext uri="{FF2B5EF4-FFF2-40B4-BE49-F238E27FC236}">
                        <a16:creationId xmlns:a16="http://schemas.microsoft.com/office/drawing/2014/main" id="{4D6AF76E-FCF5-B9C8-06CF-BFF025C46708}"/>
                      </a:ext>
                    </a:extLst>
                  </p:cNvPr>
                  <p:cNvSpPr/>
                  <p:nvPr/>
                </p:nvSpPr>
                <p:spPr>
                  <a:xfrm>
                    <a:off x="17108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6" name="Rectangle: Rounded Corners 805">
                    <a:extLst>
                      <a:ext uri="{FF2B5EF4-FFF2-40B4-BE49-F238E27FC236}">
                        <a16:creationId xmlns:a16="http://schemas.microsoft.com/office/drawing/2014/main" id="{155848D2-90D8-0123-D318-37976B3268AF}"/>
                      </a:ext>
                    </a:extLst>
                  </p:cNvPr>
                  <p:cNvSpPr/>
                  <p:nvPr/>
                </p:nvSpPr>
                <p:spPr>
                  <a:xfrm>
                    <a:off x="18632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7" name="Rectangle: Rounded Corners 806">
                    <a:extLst>
                      <a:ext uri="{FF2B5EF4-FFF2-40B4-BE49-F238E27FC236}">
                        <a16:creationId xmlns:a16="http://schemas.microsoft.com/office/drawing/2014/main" id="{5B65C48C-EE30-BAFA-07AF-BEEC6174F7E6}"/>
                      </a:ext>
                    </a:extLst>
                  </p:cNvPr>
                  <p:cNvSpPr/>
                  <p:nvPr/>
                </p:nvSpPr>
                <p:spPr>
                  <a:xfrm>
                    <a:off x="20156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8" name="Rectangle: Rounded Corners 807">
                    <a:extLst>
                      <a:ext uri="{FF2B5EF4-FFF2-40B4-BE49-F238E27FC236}">
                        <a16:creationId xmlns:a16="http://schemas.microsoft.com/office/drawing/2014/main" id="{D452ADA8-FC4A-B798-62DB-12370C3826AF}"/>
                      </a:ext>
                    </a:extLst>
                  </p:cNvPr>
                  <p:cNvSpPr/>
                  <p:nvPr/>
                </p:nvSpPr>
                <p:spPr>
                  <a:xfrm>
                    <a:off x="21680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9" name="Rectangle: Rounded Corners 808">
                    <a:extLst>
                      <a:ext uri="{FF2B5EF4-FFF2-40B4-BE49-F238E27FC236}">
                        <a16:creationId xmlns:a16="http://schemas.microsoft.com/office/drawing/2014/main" id="{629EE38E-B244-E817-3303-B9E44BB07564}"/>
                      </a:ext>
                    </a:extLst>
                  </p:cNvPr>
                  <p:cNvSpPr/>
                  <p:nvPr/>
                </p:nvSpPr>
                <p:spPr>
                  <a:xfrm>
                    <a:off x="23204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10" name="Group 809">
                    <a:extLst>
                      <a:ext uri="{FF2B5EF4-FFF2-40B4-BE49-F238E27FC236}">
                        <a16:creationId xmlns:a16="http://schemas.microsoft.com/office/drawing/2014/main" id="{582EAA37-DB51-EFF8-213C-6B5DAEFC1562}"/>
                      </a:ext>
                    </a:extLst>
                  </p:cNvPr>
                  <p:cNvGrpSpPr/>
                  <p:nvPr/>
                </p:nvGrpSpPr>
                <p:grpSpPr>
                  <a:xfrm>
                    <a:off x="4280279" y="2006932"/>
                    <a:ext cx="839803" cy="3304673"/>
                    <a:chOff x="4242982" y="2035296"/>
                    <a:chExt cx="839803" cy="3304673"/>
                  </a:xfrm>
                  <a:solidFill>
                    <a:srgbClr val="800080"/>
                  </a:solidFill>
                </p:grpSpPr>
                <p:sp>
                  <p:nvSpPr>
                    <p:cNvPr id="822" name="Rectangle: Rounded Corners 821">
                      <a:extLst>
                        <a:ext uri="{FF2B5EF4-FFF2-40B4-BE49-F238E27FC236}">
                          <a16:creationId xmlns:a16="http://schemas.microsoft.com/office/drawing/2014/main" id="{CDB3F6C3-14CB-7CF6-235F-5A8BDFF27BF6}"/>
                        </a:ext>
                      </a:extLst>
                    </p:cNvPr>
                    <p:cNvSpPr/>
                    <p:nvPr/>
                  </p:nvSpPr>
                  <p:spPr>
                    <a:xfrm>
                      <a:off x="42429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3" name="Rectangle: Rounded Corners 822">
                      <a:extLst>
                        <a:ext uri="{FF2B5EF4-FFF2-40B4-BE49-F238E27FC236}">
                          <a16:creationId xmlns:a16="http://schemas.microsoft.com/office/drawing/2014/main" id="{49321785-4048-C89C-B705-65CC2B3D6588}"/>
                        </a:ext>
                      </a:extLst>
                    </p:cNvPr>
                    <p:cNvSpPr/>
                    <p:nvPr/>
                  </p:nvSpPr>
                  <p:spPr>
                    <a:xfrm>
                      <a:off x="43953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4" name="Rectangle: Rounded Corners 823">
                      <a:extLst>
                        <a:ext uri="{FF2B5EF4-FFF2-40B4-BE49-F238E27FC236}">
                          <a16:creationId xmlns:a16="http://schemas.microsoft.com/office/drawing/2014/main" id="{1ABE411A-2B7F-22CB-CAE7-139463BB1A37}"/>
                        </a:ext>
                      </a:extLst>
                    </p:cNvPr>
                    <p:cNvSpPr/>
                    <p:nvPr/>
                  </p:nvSpPr>
                  <p:spPr>
                    <a:xfrm>
                      <a:off x="45477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5" name="Rectangle: Rounded Corners 824">
                      <a:extLst>
                        <a:ext uri="{FF2B5EF4-FFF2-40B4-BE49-F238E27FC236}">
                          <a16:creationId xmlns:a16="http://schemas.microsoft.com/office/drawing/2014/main" id="{6785F861-E61A-466E-384F-030122A4E6FF}"/>
                        </a:ext>
                      </a:extLst>
                    </p:cNvPr>
                    <p:cNvSpPr/>
                    <p:nvPr/>
                  </p:nvSpPr>
                  <p:spPr>
                    <a:xfrm>
                      <a:off x="47001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6" name="Rectangle: Rounded Corners 825">
                      <a:extLst>
                        <a:ext uri="{FF2B5EF4-FFF2-40B4-BE49-F238E27FC236}">
                          <a16:creationId xmlns:a16="http://schemas.microsoft.com/office/drawing/2014/main" id="{7BB9C320-2FF7-DFED-BE5E-BA6E6C1F2B64}"/>
                        </a:ext>
                      </a:extLst>
                    </p:cNvPr>
                    <p:cNvSpPr/>
                    <p:nvPr/>
                  </p:nvSpPr>
                  <p:spPr>
                    <a:xfrm>
                      <a:off x="48525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7" name="Rectangle: Rounded Corners 826">
                      <a:extLst>
                        <a:ext uri="{FF2B5EF4-FFF2-40B4-BE49-F238E27FC236}">
                          <a16:creationId xmlns:a16="http://schemas.microsoft.com/office/drawing/2014/main" id="{4530A9C2-2290-0A0D-BE1B-D24AB05273D4}"/>
                        </a:ext>
                      </a:extLst>
                    </p:cNvPr>
                    <p:cNvSpPr/>
                    <p:nvPr/>
                  </p:nvSpPr>
                  <p:spPr>
                    <a:xfrm>
                      <a:off x="50049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11" name="Group 810">
                    <a:extLst>
                      <a:ext uri="{FF2B5EF4-FFF2-40B4-BE49-F238E27FC236}">
                        <a16:creationId xmlns:a16="http://schemas.microsoft.com/office/drawing/2014/main" id="{0F4BC376-F594-7B5D-619E-A3341B794F97}"/>
                      </a:ext>
                    </a:extLst>
                  </p:cNvPr>
                  <p:cNvGrpSpPr/>
                  <p:nvPr/>
                </p:nvGrpSpPr>
                <p:grpSpPr>
                  <a:xfrm>
                    <a:off x="3205536" y="2000325"/>
                    <a:ext cx="839803" cy="3304673"/>
                    <a:chOff x="1710891" y="2152726"/>
                    <a:chExt cx="839803" cy="3304673"/>
                  </a:xfrm>
                </p:grpSpPr>
                <p:sp>
                  <p:nvSpPr>
                    <p:cNvPr id="816" name="Rectangle: Rounded Corners 815">
                      <a:extLst>
                        <a:ext uri="{FF2B5EF4-FFF2-40B4-BE49-F238E27FC236}">
                          <a16:creationId xmlns:a16="http://schemas.microsoft.com/office/drawing/2014/main" id="{AC1295D3-D9EC-6677-7B2B-06C22DA848CB}"/>
                        </a:ext>
                      </a:extLst>
                    </p:cNvPr>
                    <p:cNvSpPr/>
                    <p:nvPr/>
                  </p:nvSpPr>
                  <p:spPr>
                    <a:xfrm>
                      <a:off x="17108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7" name="Rectangle: Rounded Corners 816">
                      <a:extLst>
                        <a:ext uri="{FF2B5EF4-FFF2-40B4-BE49-F238E27FC236}">
                          <a16:creationId xmlns:a16="http://schemas.microsoft.com/office/drawing/2014/main" id="{3E56660E-0791-B881-D46E-29BE9EEFE3EF}"/>
                        </a:ext>
                      </a:extLst>
                    </p:cNvPr>
                    <p:cNvSpPr/>
                    <p:nvPr/>
                  </p:nvSpPr>
                  <p:spPr>
                    <a:xfrm>
                      <a:off x="18632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8" name="Rectangle: Rounded Corners 817">
                      <a:extLst>
                        <a:ext uri="{FF2B5EF4-FFF2-40B4-BE49-F238E27FC236}">
                          <a16:creationId xmlns:a16="http://schemas.microsoft.com/office/drawing/2014/main" id="{4D55C6FB-F2D4-EE2B-1E67-67042FF35C65}"/>
                        </a:ext>
                      </a:extLst>
                    </p:cNvPr>
                    <p:cNvSpPr/>
                    <p:nvPr/>
                  </p:nvSpPr>
                  <p:spPr>
                    <a:xfrm>
                      <a:off x="20156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9" name="Rectangle: Rounded Corners 818">
                      <a:extLst>
                        <a:ext uri="{FF2B5EF4-FFF2-40B4-BE49-F238E27FC236}">
                          <a16:creationId xmlns:a16="http://schemas.microsoft.com/office/drawing/2014/main" id="{F1DDDDEB-CBD8-FE93-62DA-6F2D5094FDDD}"/>
                        </a:ext>
                      </a:extLst>
                    </p:cNvPr>
                    <p:cNvSpPr/>
                    <p:nvPr/>
                  </p:nvSpPr>
                  <p:spPr>
                    <a:xfrm>
                      <a:off x="21680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0" name="Rectangle: Rounded Corners 819">
                      <a:extLst>
                        <a:ext uri="{FF2B5EF4-FFF2-40B4-BE49-F238E27FC236}">
                          <a16:creationId xmlns:a16="http://schemas.microsoft.com/office/drawing/2014/main" id="{87CCAB96-3129-BF8F-DC46-AFC907B780B7}"/>
                        </a:ext>
                      </a:extLst>
                    </p:cNvPr>
                    <p:cNvSpPr/>
                    <p:nvPr/>
                  </p:nvSpPr>
                  <p:spPr>
                    <a:xfrm>
                      <a:off x="23204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1" name="Rectangle: Rounded Corners 820">
                      <a:extLst>
                        <a:ext uri="{FF2B5EF4-FFF2-40B4-BE49-F238E27FC236}">
                          <a16:creationId xmlns:a16="http://schemas.microsoft.com/office/drawing/2014/main" id="{B47F2D41-C624-C338-8945-7FD5AEA5A3DF}"/>
                        </a:ext>
                      </a:extLst>
                    </p:cNvPr>
                    <p:cNvSpPr/>
                    <p:nvPr/>
                  </p:nvSpPr>
                  <p:spPr>
                    <a:xfrm>
                      <a:off x="24728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12" name="Group 811">
                    <a:extLst>
                      <a:ext uri="{FF2B5EF4-FFF2-40B4-BE49-F238E27FC236}">
                        <a16:creationId xmlns:a16="http://schemas.microsoft.com/office/drawing/2014/main" id="{1B626DF9-A9E3-B147-8DFE-3A8213F17721}"/>
                      </a:ext>
                    </a:extLst>
                  </p:cNvPr>
                  <p:cNvGrpSpPr/>
                  <p:nvPr/>
                </p:nvGrpSpPr>
                <p:grpSpPr>
                  <a:xfrm>
                    <a:off x="1048455" y="5296406"/>
                    <a:ext cx="4669801" cy="125863"/>
                    <a:chOff x="1048455" y="5296406"/>
                    <a:chExt cx="4669801" cy="125863"/>
                  </a:xfrm>
                </p:grpSpPr>
                <p:sp>
                  <p:nvSpPr>
                    <p:cNvPr id="814" name="Rectangle: Rounded Corners 813">
                      <a:extLst>
                        <a:ext uri="{FF2B5EF4-FFF2-40B4-BE49-F238E27FC236}">
                          <a16:creationId xmlns:a16="http://schemas.microsoft.com/office/drawing/2014/main" id="{A1D70A8F-E4B2-81C9-3343-9A99942383F5}"/>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12700" cap="flat" cmpd="sng" algn="ctr">
                      <a:solidFill>
                        <a:srgbClr val="4472C4">
                          <a:shade val="50000"/>
                        </a:srgb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5" name="Rectangle: Rounded Corners 814">
                      <a:extLst>
                        <a:ext uri="{FF2B5EF4-FFF2-40B4-BE49-F238E27FC236}">
                          <a16:creationId xmlns:a16="http://schemas.microsoft.com/office/drawing/2014/main" id="{09D6C22F-1F34-B7EC-CC24-E6F9AE7000FE}"/>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12700" cap="flat" cmpd="sng" algn="ctr">
                      <a:solidFill>
                        <a:srgbClr val="4472C4">
                          <a:shade val="50000"/>
                        </a:srgb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13" name="Rectangle: Rounded Corners 812">
                    <a:extLst>
                      <a:ext uri="{FF2B5EF4-FFF2-40B4-BE49-F238E27FC236}">
                        <a16:creationId xmlns:a16="http://schemas.microsoft.com/office/drawing/2014/main" id="{550F984E-78E7-347D-9499-DAA18D9A4E4C}"/>
                      </a:ext>
                    </a:extLst>
                  </p:cNvPr>
                  <p:cNvSpPr/>
                  <p:nvPr/>
                </p:nvSpPr>
                <p:spPr>
                  <a:xfrm>
                    <a:off x="1189791" y="1428826"/>
                    <a:ext cx="4336289" cy="496053"/>
                  </a:xfrm>
                  <a:prstGeom prst="roundRect">
                    <a:avLst/>
                  </a:prstGeom>
                  <a:gradFill>
                    <a:gsLst>
                      <a:gs pos="51000">
                        <a:srgbClr val="800080">
                          <a:alpha val="95000"/>
                        </a:srgbClr>
                      </a:gs>
                      <a:gs pos="65000">
                        <a:srgbClr val="8D008D">
                          <a:lumMod val="90000"/>
                          <a:lumOff val="10000"/>
                        </a:srgbClr>
                      </a:gs>
                      <a:gs pos="91000">
                        <a:srgbClr val="990099">
                          <a:lumMod val="99000"/>
                          <a:lumOff val="1000"/>
                        </a:srgbClr>
                      </a:gs>
                      <a:gs pos="79000">
                        <a:srgbClr val="800080">
                          <a:alpha val="85000"/>
                        </a:srgbClr>
                      </a:gs>
                      <a:gs pos="33000">
                        <a:srgbClr val="8E008E">
                          <a:lumMod val="90000"/>
                          <a:lumOff val="10000"/>
                        </a:srgbClr>
                      </a:gs>
                      <a:gs pos="6000">
                        <a:srgbClr val="990099">
                          <a:alpha val="70000"/>
                          <a:lumMod val="90000"/>
                          <a:lumOff val="10000"/>
                        </a:srgbClr>
                      </a:gs>
                      <a:gs pos="23000">
                        <a:srgbClr val="990099">
                          <a:lumMod val="95000"/>
                          <a:lumOff val="5000"/>
                          <a:alpha val="80000"/>
                        </a:srgbClr>
                      </a:gs>
                    </a:gsLst>
                    <a:lin ang="0" scaled="1"/>
                  </a:gradFill>
                  <a:ln w="12700" cap="flat" cmpd="sng" algn="ctr">
                    <a:solidFill>
                      <a:srgbClr val="4472C4">
                        <a:shade val="50000"/>
                      </a:srgbClr>
                    </a:solidFill>
                    <a:prstDash val="solid"/>
                    <a:miter lim="800000"/>
                  </a:ln>
                  <a:effectLst>
                    <a:softEdge rad="635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72" name="Group 771">
                <a:extLst>
                  <a:ext uri="{FF2B5EF4-FFF2-40B4-BE49-F238E27FC236}">
                    <a16:creationId xmlns:a16="http://schemas.microsoft.com/office/drawing/2014/main" id="{A29ADBC5-E579-84BA-F167-54A47FF2004E}"/>
                  </a:ext>
                </a:extLst>
              </p:cNvPr>
              <p:cNvGrpSpPr>
                <a:grpSpLocks noChangeAspect="1"/>
              </p:cNvGrpSpPr>
              <p:nvPr/>
            </p:nvGrpSpPr>
            <p:grpSpPr>
              <a:xfrm>
                <a:off x="3280477" y="3831161"/>
                <a:ext cx="59485" cy="236729"/>
                <a:chOff x="2372426" y="4356583"/>
                <a:chExt cx="718641" cy="2859976"/>
              </a:xfrm>
            </p:grpSpPr>
            <p:sp>
              <p:nvSpPr>
                <p:cNvPr id="787" name="Freeform: Shape 516">
                  <a:extLst>
                    <a:ext uri="{FF2B5EF4-FFF2-40B4-BE49-F238E27FC236}">
                      <a16:creationId xmlns:a16="http://schemas.microsoft.com/office/drawing/2014/main" id="{9451BD8D-26DE-42A6-B5C1-C325C2932A20}"/>
                    </a:ext>
                  </a:extLst>
                </p:cNvPr>
                <p:cNvSpPr/>
                <p:nvPr/>
              </p:nvSpPr>
              <p:spPr>
                <a:xfrm>
                  <a:off x="2413525" y="4606301"/>
                  <a:ext cx="622795" cy="2569257"/>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69000"/>
                        <a:lumOff val="31000"/>
                      </a:srgbClr>
                    </a:gs>
                    <a:gs pos="81000">
                      <a:srgbClr val="FFC000">
                        <a:lumMod val="65000"/>
                        <a:lumOff val="35000"/>
                      </a:srgbClr>
                    </a:gs>
                    <a:gs pos="22000">
                      <a:srgbClr val="FDD968">
                        <a:lumMod val="90000"/>
                        <a:lumOff val="1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8" name="Flowchart: Stored Data 787">
                  <a:extLst>
                    <a:ext uri="{FF2B5EF4-FFF2-40B4-BE49-F238E27FC236}">
                      <a16:creationId xmlns:a16="http://schemas.microsoft.com/office/drawing/2014/main" id="{320A7D15-222C-A197-3665-E056AADC5F87}"/>
                    </a:ext>
                  </a:extLst>
                </p:cNvPr>
                <p:cNvSpPr/>
                <p:nvPr/>
              </p:nvSpPr>
              <p:spPr>
                <a:xfrm rot="16200000">
                  <a:off x="2606802" y="6774583"/>
                  <a:ext cx="249888" cy="624036"/>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9" name="Flowchart: Stored Data 788">
                  <a:extLst>
                    <a:ext uri="{FF2B5EF4-FFF2-40B4-BE49-F238E27FC236}">
                      <a16:creationId xmlns:a16="http://schemas.microsoft.com/office/drawing/2014/main" id="{41682A89-8D54-F720-42C4-0D000475C64D}"/>
                    </a:ext>
                  </a:extLst>
                </p:cNvPr>
                <p:cNvSpPr/>
                <p:nvPr/>
              </p:nvSpPr>
              <p:spPr>
                <a:xfrm rot="16200000">
                  <a:off x="2599802" y="6772597"/>
                  <a:ext cx="263888" cy="624036"/>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0" name="Freeform: Shape 519">
                  <a:extLst>
                    <a:ext uri="{FF2B5EF4-FFF2-40B4-BE49-F238E27FC236}">
                      <a16:creationId xmlns:a16="http://schemas.microsoft.com/office/drawing/2014/main" id="{539C0D69-88E2-DC23-07E4-8DDAEEDEF1A2}"/>
                    </a:ext>
                  </a:extLst>
                </p:cNvPr>
                <p:cNvSpPr/>
                <p:nvPr/>
              </p:nvSpPr>
              <p:spPr>
                <a:xfrm>
                  <a:off x="2372426" y="4385877"/>
                  <a:ext cx="718641" cy="285094"/>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91" name="Group 790">
                  <a:extLst>
                    <a:ext uri="{FF2B5EF4-FFF2-40B4-BE49-F238E27FC236}">
                      <a16:creationId xmlns:a16="http://schemas.microsoft.com/office/drawing/2014/main" id="{C48C0677-9EAF-C00F-D8A1-599BDD998C94}"/>
                    </a:ext>
                  </a:extLst>
                </p:cNvPr>
                <p:cNvGrpSpPr/>
                <p:nvPr/>
              </p:nvGrpSpPr>
              <p:grpSpPr>
                <a:xfrm>
                  <a:off x="2372812" y="4448841"/>
                  <a:ext cx="717869" cy="7202"/>
                  <a:chOff x="1048455" y="5296406"/>
                  <a:chExt cx="4669801" cy="125863"/>
                </a:xfrm>
              </p:grpSpPr>
              <p:sp>
                <p:nvSpPr>
                  <p:cNvPr id="798" name="Rectangle: Rounded Corners 797">
                    <a:extLst>
                      <a:ext uri="{FF2B5EF4-FFF2-40B4-BE49-F238E27FC236}">
                        <a16:creationId xmlns:a16="http://schemas.microsoft.com/office/drawing/2014/main" id="{BECD3E8F-7994-C1A6-3344-EF7EE440B2EF}"/>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9" name="Rectangle: Rounded Corners 798">
                    <a:extLst>
                      <a:ext uri="{FF2B5EF4-FFF2-40B4-BE49-F238E27FC236}">
                        <a16:creationId xmlns:a16="http://schemas.microsoft.com/office/drawing/2014/main" id="{7857BB75-AAE3-F002-5255-0953A1D59D42}"/>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92" name="Flowchart: Connector 791">
                  <a:extLst>
                    <a:ext uri="{FF2B5EF4-FFF2-40B4-BE49-F238E27FC236}">
                      <a16:creationId xmlns:a16="http://schemas.microsoft.com/office/drawing/2014/main" id="{5D85746B-4A93-CF0B-7170-20A537253858}"/>
                    </a:ext>
                  </a:extLst>
                </p:cNvPr>
                <p:cNvSpPr/>
                <p:nvPr/>
              </p:nvSpPr>
              <p:spPr>
                <a:xfrm>
                  <a:off x="2376940" y="4356583"/>
                  <a:ext cx="709613" cy="121907"/>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3" name="Flowchart: Connector 792">
                  <a:extLst>
                    <a:ext uri="{FF2B5EF4-FFF2-40B4-BE49-F238E27FC236}">
                      <a16:creationId xmlns:a16="http://schemas.microsoft.com/office/drawing/2014/main" id="{651ED795-5368-0A78-DD06-CF485F08ED8F}"/>
                    </a:ext>
                  </a:extLst>
                </p:cNvPr>
                <p:cNvSpPr/>
                <p:nvPr/>
              </p:nvSpPr>
              <p:spPr>
                <a:xfrm>
                  <a:off x="2376940" y="4535177"/>
                  <a:ext cx="709613" cy="133349"/>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4" name="Flowchart: Delay 793">
                  <a:extLst>
                    <a:ext uri="{FF2B5EF4-FFF2-40B4-BE49-F238E27FC236}">
                      <a16:creationId xmlns:a16="http://schemas.microsoft.com/office/drawing/2014/main" id="{9970E986-2A5C-B377-8A27-DD219F1A207C}"/>
                    </a:ext>
                  </a:extLst>
                </p:cNvPr>
                <p:cNvSpPr/>
                <p:nvPr/>
              </p:nvSpPr>
              <p:spPr>
                <a:xfrm rot="16200000">
                  <a:off x="2700790" y="4261763"/>
                  <a:ext cx="61912" cy="640558"/>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5" name="Flowchart: Delay 794">
                  <a:extLst>
                    <a:ext uri="{FF2B5EF4-FFF2-40B4-BE49-F238E27FC236}">
                      <a16:creationId xmlns:a16="http://schemas.microsoft.com/office/drawing/2014/main" id="{52D60868-5F96-5D0B-3704-3367433051A3}"/>
                    </a:ext>
                  </a:extLst>
                </p:cNvPr>
                <p:cNvSpPr/>
                <p:nvPr/>
              </p:nvSpPr>
              <p:spPr>
                <a:xfrm rot="5400000">
                  <a:off x="2696483" y="4316079"/>
                  <a:ext cx="81292" cy="651324"/>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6" name="Oval 795">
                  <a:extLst>
                    <a:ext uri="{FF2B5EF4-FFF2-40B4-BE49-F238E27FC236}">
                      <a16:creationId xmlns:a16="http://schemas.microsoft.com/office/drawing/2014/main" id="{604FDBB8-BAFF-FCE8-CE6D-6A7E1D83FFE7}"/>
                    </a:ext>
                  </a:extLst>
                </p:cNvPr>
                <p:cNvSpPr/>
                <p:nvPr/>
              </p:nvSpPr>
              <p:spPr>
                <a:xfrm>
                  <a:off x="2434561" y="4418067"/>
                  <a:ext cx="594370" cy="66675"/>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7" name="Freeform: Shape 526">
                  <a:extLst>
                    <a:ext uri="{FF2B5EF4-FFF2-40B4-BE49-F238E27FC236}">
                      <a16:creationId xmlns:a16="http://schemas.microsoft.com/office/drawing/2014/main" id="{D74B9010-F4A1-3EBE-A63F-884D2E45087E}"/>
                    </a:ext>
                  </a:extLst>
                </p:cNvPr>
                <p:cNvSpPr/>
                <p:nvPr/>
              </p:nvSpPr>
              <p:spPr>
                <a:xfrm>
                  <a:off x="2444238" y="4659392"/>
                  <a:ext cx="520140" cy="2358136"/>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3" name="Group 772">
                <a:extLst>
                  <a:ext uri="{FF2B5EF4-FFF2-40B4-BE49-F238E27FC236}">
                    <a16:creationId xmlns:a16="http://schemas.microsoft.com/office/drawing/2014/main" id="{EAC26DB1-D4F1-DF34-1556-C35B85E5E6FE}"/>
                  </a:ext>
                </a:extLst>
              </p:cNvPr>
              <p:cNvGrpSpPr>
                <a:grpSpLocks noChangeAspect="1"/>
              </p:cNvGrpSpPr>
              <p:nvPr/>
            </p:nvGrpSpPr>
            <p:grpSpPr>
              <a:xfrm>
                <a:off x="3375401" y="3831160"/>
                <a:ext cx="59485" cy="236730"/>
                <a:chOff x="3165209" y="3368038"/>
                <a:chExt cx="110361" cy="439200"/>
              </a:xfrm>
            </p:grpSpPr>
            <p:sp>
              <p:nvSpPr>
                <p:cNvPr id="774" name="Freeform: Shape 516">
                  <a:extLst>
                    <a:ext uri="{FF2B5EF4-FFF2-40B4-BE49-F238E27FC236}">
                      <a16:creationId xmlns:a16="http://schemas.microsoft.com/office/drawing/2014/main" id="{A08E5386-7B20-A9E7-1995-0123B849EFB1}"/>
                    </a:ext>
                  </a:extLst>
                </p:cNvPr>
                <p:cNvSpPr/>
                <p:nvPr/>
              </p:nvSpPr>
              <p:spPr>
                <a:xfrm>
                  <a:off x="3171521" y="3406387"/>
                  <a:ext cx="95642" cy="394555"/>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40000"/>
                        <a:lumOff val="60000"/>
                      </a:srgbClr>
                    </a:gs>
                    <a:gs pos="81000">
                      <a:srgbClr val="FFC000">
                        <a:lumMod val="20000"/>
                        <a:lumOff val="80000"/>
                      </a:srgbClr>
                    </a:gs>
                    <a:gs pos="22000">
                      <a:srgbClr val="FDD968">
                        <a:lumMod val="10000"/>
                        <a:lumOff val="9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5" name="Flowchart: Stored Data 774">
                  <a:extLst>
                    <a:ext uri="{FF2B5EF4-FFF2-40B4-BE49-F238E27FC236}">
                      <a16:creationId xmlns:a16="http://schemas.microsoft.com/office/drawing/2014/main" id="{179FA46A-011A-875C-D117-141E0DA4D9D9}"/>
                    </a:ext>
                  </a:extLst>
                </p:cNvPr>
                <p:cNvSpPr/>
                <p:nvPr/>
              </p:nvSpPr>
              <p:spPr>
                <a:xfrm rot="16200000">
                  <a:off x="3201202" y="3739364"/>
                  <a:ext cx="38375" cy="95833"/>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6" name="Flowchart: Stored Data 775">
                  <a:extLst>
                    <a:ext uri="{FF2B5EF4-FFF2-40B4-BE49-F238E27FC236}">
                      <a16:creationId xmlns:a16="http://schemas.microsoft.com/office/drawing/2014/main" id="{59CA9811-A5D3-3116-3A26-3BCFD62E32E1}"/>
                    </a:ext>
                  </a:extLst>
                </p:cNvPr>
                <p:cNvSpPr/>
                <p:nvPr/>
              </p:nvSpPr>
              <p:spPr>
                <a:xfrm rot="16200000">
                  <a:off x="3200127" y="3739059"/>
                  <a:ext cx="40525" cy="95833"/>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7" name="Freeform: Shape 519">
                  <a:extLst>
                    <a:ext uri="{FF2B5EF4-FFF2-40B4-BE49-F238E27FC236}">
                      <a16:creationId xmlns:a16="http://schemas.microsoft.com/office/drawing/2014/main" id="{0A5C76D1-9F76-6676-2B91-D3BC5087BDAC}"/>
                    </a:ext>
                  </a:extLst>
                </p:cNvPr>
                <p:cNvSpPr/>
                <p:nvPr/>
              </p:nvSpPr>
              <p:spPr>
                <a:xfrm>
                  <a:off x="3165209" y="3372537"/>
                  <a:ext cx="110361" cy="43781"/>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78" name="Group 777">
                  <a:extLst>
                    <a:ext uri="{FF2B5EF4-FFF2-40B4-BE49-F238E27FC236}">
                      <a16:creationId xmlns:a16="http://schemas.microsoft.com/office/drawing/2014/main" id="{6E7CC71E-A9D5-4567-1701-CB9EF19C2D61}"/>
                    </a:ext>
                  </a:extLst>
                </p:cNvPr>
                <p:cNvGrpSpPr/>
                <p:nvPr/>
              </p:nvGrpSpPr>
              <p:grpSpPr>
                <a:xfrm>
                  <a:off x="3165268" y="3382206"/>
                  <a:ext cx="110242" cy="1106"/>
                  <a:chOff x="1048455" y="5296406"/>
                  <a:chExt cx="4669801" cy="125863"/>
                </a:xfrm>
              </p:grpSpPr>
              <p:sp>
                <p:nvSpPr>
                  <p:cNvPr id="785" name="Rectangle: Rounded Corners 784">
                    <a:extLst>
                      <a:ext uri="{FF2B5EF4-FFF2-40B4-BE49-F238E27FC236}">
                        <a16:creationId xmlns:a16="http://schemas.microsoft.com/office/drawing/2014/main" id="{17482EC5-EC85-B2CA-BE7E-80029BB3CAD6}"/>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6" name="Rectangle: Rounded Corners 785">
                    <a:extLst>
                      <a:ext uri="{FF2B5EF4-FFF2-40B4-BE49-F238E27FC236}">
                        <a16:creationId xmlns:a16="http://schemas.microsoft.com/office/drawing/2014/main" id="{010AE105-BFD9-0554-4311-1B9C000E08D9}"/>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79" name="Flowchart: Connector 778">
                  <a:extLst>
                    <a:ext uri="{FF2B5EF4-FFF2-40B4-BE49-F238E27FC236}">
                      <a16:creationId xmlns:a16="http://schemas.microsoft.com/office/drawing/2014/main" id="{5CBC4663-41E5-9046-69F4-49611A1D261C}"/>
                    </a:ext>
                  </a:extLst>
                </p:cNvPr>
                <p:cNvSpPr/>
                <p:nvPr/>
              </p:nvSpPr>
              <p:spPr>
                <a:xfrm>
                  <a:off x="3165902" y="3368038"/>
                  <a:ext cx="108975" cy="18721"/>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0" name="Flowchart: Connector 779">
                  <a:extLst>
                    <a:ext uri="{FF2B5EF4-FFF2-40B4-BE49-F238E27FC236}">
                      <a16:creationId xmlns:a16="http://schemas.microsoft.com/office/drawing/2014/main" id="{F3969E4D-6921-646E-29B4-D632763582B1}"/>
                    </a:ext>
                  </a:extLst>
                </p:cNvPr>
                <p:cNvSpPr/>
                <p:nvPr/>
              </p:nvSpPr>
              <p:spPr>
                <a:xfrm>
                  <a:off x="3165902" y="3395464"/>
                  <a:ext cx="108975" cy="20478"/>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1" name="Flowchart: Delay 780">
                  <a:extLst>
                    <a:ext uri="{FF2B5EF4-FFF2-40B4-BE49-F238E27FC236}">
                      <a16:creationId xmlns:a16="http://schemas.microsoft.com/office/drawing/2014/main" id="{958B8EC0-9BA6-B779-F541-D46AB6EFF4C4}"/>
                    </a:ext>
                  </a:extLst>
                </p:cNvPr>
                <p:cNvSpPr/>
                <p:nvPr/>
              </p:nvSpPr>
              <p:spPr>
                <a:xfrm rot="16200000">
                  <a:off x="3215636" y="3353476"/>
                  <a:ext cx="9508" cy="98370"/>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2" name="Flowchart: Delay 781">
                  <a:extLst>
                    <a:ext uri="{FF2B5EF4-FFF2-40B4-BE49-F238E27FC236}">
                      <a16:creationId xmlns:a16="http://schemas.microsoft.com/office/drawing/2014/main" id="{93D4D59C-1DB7-E5EE-7EA5-0666A49A9DD1}"/>
                    </a:ext>
                  </a:extLst>
                </p:cNvPr>
                <p:cNvSpPr/>
                <p:nvPr/>
              </p:nvSpPr>
              <p:spPr>
                <a:xfrm rot="5400000">
                  <a:off x="3214974" y="3361817"/>
                  <a:ext cx="12484" cy="100023"/>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3" name="Oval 782">
                  <a:extLst>
                    <a:ext uri="{FF2B5EF4-FFF2-40B4-BE49-F238E27FC236}">
                      <a16:creationId xmlns:a16="http://schemas.microsoft.com/office/drawing/2014/main" id="{2AD2EFC6-21FE-5BD5-8204-F57F4E906A9C}"/>
                    </a:ext>
                  </a:extLst>
                </p:cNvPr>
                <p:cNvSpPr/>
                <p:nvPr/>
              </p:nvSpPr>
              <p:spPr>
                <a:xfrm>
                  <a:off x="3174751" y="3377480"/>
                  <a:ext cx="91277" cy="10239"/>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4" name="Freeform: Shape 526">
                  <a:extLst>
                    <a:ext uri="{FF2B5EF4-FFF2-40B4-BE49-F238E27FC236}">
                      <a16:creationId xmlns:a16="http://schemas.microsoft.com/office/drawing/2014/main" id="{E2896F94-8EB1-6674-59EB-38750D3D81FC}"/>
                    </a:ext>
                  </a:extLst>
                </p:cNvPr>
                <p:cNvSpPr/>
                <p:nvPr/>
              </p:nvSpPr>
              <p:spPr>
                <a:xfrm>
                  <a:off x="3176237" y="3414540"/>
                  <a:ext cx="79877" cy="362134"/>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848" name="Group 847">
              <a:extLst>
                <a:ext uri="{FF2B5EF4-FFF2-40B4-BE49-F238E27FC236}">
                  <a16:creationId xmlns:a16="http://schemas.microsoft.com/office/drawing/2014/main" id="{C8753D27-0D46-8A9A-570B-B06D91F3B655}"/>
                </a:ext>
              </a:extLst>
            </p:cNvPr>
            <p:cNvGrpSpPr>
              <a:grpSpLocks noChangeAspect="1"/>
            </p:cNvGrpSpPr>
            <p:nvPr/>
          </p:nvGrpSpPr>
          <p:grpSpPr>
            <a:xfrm>
              <a:off x="5607441" y="2259298"/>
              <a:ext cx="362594" cy="324764"/>
              <a:chOff x="3072292" y="3753796"/>
              <a:chExt cx="362594" cy="324764"/>
            </a:xfrm>
          </p:grpSpPr>
          <p:grpSp>
            <p:nvGrpSpPr>
              <p:cNvPr id="849" name="Group 848">
                <a:extLst>
                  <a:ext uri="{FF2B5EF4-FFF2-40B4-BE49-F238E27FC236}">
                    <a16:creationId xmlns:a16="http://schemas.microsoft.com/office/drawing/2014/main" id="{3EFEDD66-2ECE-5263-DB92-5DF29C2F72B8}"/>
                  </a:ext>
                </a:extLst>
              </p:cNvPr>
              <p:cNvGrpSpPr>
                <a:grpSpLocks noChangeAspect="1"/>
              </p:cNvGrpSpPr>
              <p:nvPr/>
            </p:nvGrpSpPr>
            <p:grpSpPr>
              <a:xfrm rot="18126355">
                <a:off x="2945937" y="3906485"/>
                <a:ext cx="298430" cy="45719"/>
                <a:chOff x="-6302943" y="3280501"/>
                <a:chExt cx="8763602" cy="1342572"/>
              </a:xfrm>
            </p:grpSpPr>
            <p:grpSp>
              <p:nvGrpSpPr>
                <p:cNvPr id="907" name="Group 906">
                  <a:extLst>
                    <a:ext uri="{FF2B5EF4-FFF2-40B4-BE49-F238E27FC236}">
                      <a16:creationId xmlns:a16="http://schemas.microsoft.com/office/drawing/2014/main" id="{7A536257-1165-9899-CCB2-ABEEBD47F14B}"/>
                    </a:ext>
                  </a:extLst>
                </p:cNvPr>
                <p:cNvGrpSpPr>
                  <a:grpSpLocks noChangeAspect="1"/>
                </p:cNvGrpSpPr>
                <p:nvPr/>
              </p:nvGrpSpPr>
              <p:grpSpPr>
                <a:xfrm>
                  <a:off x="-2339941" y="3280501"/>
                  <a:ext cx="4800600" cy="209550"/>
                  <a:chOff x="-2320891" y="3280501"/>
                  <a:chExt cx="4800600" cy="209550"/>
                </a:xfrm>
              </p:grpSpPr>
              <p:sp>
                <p:nvSpPr>
                  <p:cNvPr id="912" name="Freeform: Shape 168">
                    <a:extLst>
                      <a:ext uri="{FF2B5EF4-FFF2-40B4-BE49-F238E27FC236}">
                        <a16:creationId xmlns:a16="http://schemas.microsoft.com/office/drawing/2014/main" id="{A2C40F9C-7047-5B64-4DA3-DEC974407FA0}"/>
                      </a:ext>
                    </a:extLst>
                  </p:cNvPr>
                  <p:cNvSpPr/>
                  <p:nvPr/>
                </p:nvSpPr>
                <p:spPr>
                  <a:xfrm>
                    <a:off x="-2320891" y="3280501"/>
                    <a:ext cx="4800600" cy="209550"/>
                  </a:xfrm>
                  <a:custGeom>
                    <a:avLst/>
                    <a:gdLst>
                      <a:gd name="connsiteX0" fmla="*/ 23812 w 4800600"/>
                      <a:gd name="connsiteY0" fmla="*/ 109537 h 209550"/>
                      <a:gd name="connsiteX1" fmla="*/ 4748212 w 4800600"/>
                      <a:gd name="connsiteY1" fmla="*/ 0 h 209550"/>
                      <a:gd name="connsiteX2" fmla="*/ 4800600 w 4800600"/>
                      <a:gd name="connsiteY2" fmla="*/ 71437 h 209550"/>
                      <a:gd name="connsiteX3" fmla="*/ 0 w 4800600"/>
                      <a:gd name="connsiteY3" fmla="*/ 209550 h 209550"/>
                      <a:gd name="connsiteX4" fmla="*/ 23812 w 4800600"/>
                      <a:gd name="connsiteY4" fmla="*/ 109537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209550">
                        <a:moveTo>
                          <a:pt x="23812" y="109537"/>
                        </a:moveTo>
                        <a:lnTo>
                          <a:pt x="4748212" y="0"/>
                        </a:lnTo>
                        <a:lnTo>
                          <a:pt x="4800600" y="71437"/>
                        </a:lnTo>
                        <a:lnTo>
                          <a:pt x="0" y="209550"/>
                        </a:lnTo>
                        <a:lnTo>
                          <a:pt x="23812" y="109537"/>
                        </a:lnTo>
                        <a:close/>
                      </a:path>
                    </a:pathLst>
                  </a:custGeom>
                  <a:gradFill>
                    <a:gsLst>
                      <a:gs pos="100000">
                        <a:srgbClr val="666E72"/>
                      </a:gs>
                      <a:gs pos="0">
                        <a:srgbClr val="667E78"/>
                      </a:gs>
                    </a:gsLst>
                    <a:lin ang="16140000" scaled="0"/>
                  </a:gra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13" name="Straight Connector 912">
                    <a:extLst>
                      <a:ext uri="{FF2B5EF4-FFF2-40B4-BE49-F238E27FC236}">
                        <a16:creationId xmlns:a16="http://schemas.microsoft.com/office/drawing/2014/main" id="{170675C0-EE8A-ACD2-7DBE-7D555609B79D}"/>
                      </a:ext>
                    </a:extLst>
                  </p:cNvPr>
                  <p:cNvCxnSpPr/>
                  <p:nvPr/>
                </p:nvCxnSpPr>
                <p:spPr>
                  <a:xfrm>
                    <a:off x="-2101816" y="3385281"/>
                    <a:ext cx="0" cy="95244"/>
                  </a:xfrm>
                  <a:prstGeom prst="line">
                    <a:avLst/>
                  </a:prstGeom>
                  <a:noFill/>
                  <a:ln w="38100" cap="flat" cmpd="sng" algn="ctr">
                    <a:solidFill>
                      <a:srgbClr val="435047"/>
                    </a:solidFill>
                    <a:prstDash val="solid"/>
                    <a:miter lim="800000"/>
                  </a:ln>
                  <a:effectLst/>
                </p:spPr>
              </p:cxnSp>
              <p:cxnSp>
                <p:nvCxnSpPr>
                  <p:cNvPr id="914" name="Straight Connector 913">
                    <a:extLst>
                      <a:ext uri="{FF2B5EF4-FFF2-40B4-BE49-F238E27FC236}">
                        <a16:creationId xmlns:a16="http://schemas.microsoft.com/office/drawing/2014/main" id="{F1B2CEC2-0191-B660-6B68-C27AE1087485}"/>
                      </a:ext>
                    </a:extLst>
                  </p:cNvPr>
                  <p:cNvCxnSpPr/>
                  <p:nvPr/>
                </p:nvCxnSpPr>
                <p:spPr>
                  <a:xfrm>
                    <a:off x="-1797004" y="3380507"/>
                    <a:ext cx="0" cy="95244"/>
                  </a:xfrm>
                  <a:prstGeom prst="line">
                    <a:avLst/>
                  </a:prstGeom>
                  <a:noFill/>
                  <a:ln w="38100" cap="flat" cmpd="sng" algn="ctr">
                    <a:solidFill>
                      <a:srgbClr val="435047"/>
                    </a:solidFill>
                    <a:prstDash val="solid"/>
                    <a:miter lim="800000"/>
                  </a:ln>
                  <a:effectLst/>
                </p:spPr>
              </p:cxnSp>
              <p:cxnSp>
                <p:nvCxnSpPr>
                  <p:cNvPr id="915" name="Straight Connector 914">
                    <a:extLst>
                      <a:ext uri="{FF2B5EF4-FFF2-40B4-BE49-F238E27FC236}">
                        <a16:creationId xmlns:a16="http://schemas.microsoft.com/office/drawing/2014/main" id="{3056FE8E-AC30-6328-7F79-8C53E61CA234}"/>
                      </a:ext>
                    </a:extLst>
                  </p:cNvPr>
                  <p:cNvCxnSpPr/>
                  <p:nvPr/>
                </p:nvCxnSpPr>
                <p:spPr>
                  <a:xfrm>
                    <a:off x="-1477929" y="3369394"/>
                    <a:ext cx="0" cy="95244"/>
                  </a:xfrm>
                  <a:prstGeom prst="line">
                    <a:avLst/>
                  </a:prstGeom>
                  <a:noFill/>
                  <a:ln w="38100" cap="flat" cmpd="sng" algn="ctr">
                    <a:solidFill>
                      <a:srgbClr val="435047"/>
                    </a:solidFill>
                    <a:prstDash val="solid"/>
                    <a:miter lim="800000"/>
                  </a:ln>
                  <a:effectLst/>
                </p:spPr>
              </p:cxnSp>
              <p:cxnSp>
                <p:nvCxnSpPr>
                  <p:cNvPr id="916" name="Straight Connector 915">
                    <a:extLst>
                      <a:ext uri="{FF2B5EF4-FFF2-40B4-BE49-F238E27FC236}">
                        <a16:creationId xmlns:a16="http://schemas.microsoft.com/office/drawing/2014/main" id="{9E64B611-03BB-3BEF-706D-DB939F3A1EAA}"/>
                      </a:ext>
                    </a:extLst>
                  </p:cNvPr>
                  <p:cNvCxnSpPr/>
                  <p:nvPr/>
                </p:nvCxnSpPr>
                <p:spPr>
                  <a:xfrm>
                    <a:off x="-1154079" y="3366218"/>
                    <a:ext cx="0" cy="95244"/>
                  </a:xfrm>
                  <a:prstGeom prst="line">
                    <a:avLst/>
                  </a:prstGeom>
                  <a:noFill/>
                  <a:ln w="38100" cap="flat" cmpd="sng" algn="ctr">
                    <a:solidFill>
                      <a:srgbClr val="435047"/>
                    </a:solidFill>
                    <a:prstDash val="solid"/>
                    <a:miter lim="800000"/>
                  </a:ln>
                  <a:effectLst/>
                </p:spPr>
              </p:cxnSp>
              <p:cxnSp>
                <p:nvCxnSpPr>
                  <p:cNvPr id="917" name="Straight Connector 916">
                    <a:extLst>
                      <a:ext uri="{FF2B5EF4-FFF2-40B4-BE49-F238E27FC236}">
                        <a16:creationId xmlns:a16="http://schemas.microsoft.com/office/drawing/2014/main" id="{FE0F5202-D3CC-3FE7-2F35-53D62090F64B}"/>
                      </a:ext>
                    </a:extLst>
                  </p:cNvPr>
                  <p:cNvCxnSpPr/>
                  <p:nvPr/>
                </p:nvCxnSpPr>
                <p:spPr>
                  <a:xfrm>
                    <a:off x="-511141" y="3343279"/>
                    <a:ext cx="0" cy="95244"/>
                  </a:xfrm>
                  <a:prstGeom prst="line">
                    <a:avLst/>
                  </a:prstGeom>
                  <a:noFill/>
                  <a:ln w="38100" cap="flat" cmpd="sng" algn="ctr">
                    <a:solidFill>
                      <a:srgbClr val="435047"/>
                    </a:solidFill>
                    <a:prstDash val="solid"/>
                    <a:miter lim="800000"/>
                  </a:ln>
                  <a:effectLst/>
                </p:spPr>
              </p:cxnSp>
              <p:cxnSp>
                <p:nvCxnSpPr>
                  <p:cNvPr id="918" name="Straight Connector 917">
                    <a:extLst>
                      <a:ext uri="{FF2B5EF4-FFF2-40B4-BE49-F238E27FC236}">
                        <a16:creationId xmlns:a16="http://schemas.microsoft.com/office/drawing/2014/main" id="{BBE2A44A-0056-DE38-A74C-96664D83300B}"/>
                      </a:ext>
                    </a:extLst>
                  </p:cNvPr>
                  <p:cNvCxnSpPr>
                    <a:cxnSpLocks/>
                  </p:cNvCxnSpPr>
                  <p:nvPr/>
                </p:nvCxnSpPr>
                <p:spPr>
                  <a:xfrm>
                    <a:off x="-839753" y="3353518"/>
                    <a:ext cx="0" cy="95244"/>
                  </a:xfrm>
                  <a:prstGeom prst="line">
                    <a:avLst/>
                  </a:prstGeom>
                  <a:noFill/>
                  <a:ln w="38100" cap="flat" cmpd="sng" algn="ctr">
                    <a:solidFill>
                      <a:srgbClr val="435047"/>
                    </a:solidFill>
                    <a:prstDash val="solid"/>
                    <a:miter lim="800000"/>
                  </a:ln>
                  <a:effectLst/>
                </p:spPr>
              </p:cxnSp>
              <p:cxnSp>
                <p:nvCxnSpPr>
                  <p:cNvPr id="919" name="Straight Connector 918">
                    <a:extLst>
                      <a:ext uri="{FF2B5EF4-FFF2-40B4-BE49-F238E27FC236}">
                        <a16:creationId xmlns:a16="http://schemas.microsoft.com/office/drawing/2014/main" id="{6C544F80-8D89-DDF2-BA91-C4231379746E}"/>
                      </a:ext>
                    </a:extLst>
                  </p:cNvPr>
                  <p:cNvCxnSpPr/>
                  <p:nvPr/>
                </p:nvCxnSpPr>
                <p:spPr>
                  <a:xfrm>
                    <a:off x="-180763" y="3341315"/>
                    <a:ext cx="0" cy="95244"/>
                  </a:xfrm>
                  <a:prstGeom prst="line">
                    <a:avLst/>
                  </a:prstGeom>
                  <a:noFill/>
                  <a:ln w="38100" cap="flat" cmpd="sng" algn="ctr">
                    <a:solidFill>
                      <a:srgbClr val="435047"/>
                    </a:solidFill>
                    <a:prstDash val="solid"/>
                    <a:miter lim="800000"/>
                  </a:ln>
                  <a:effectLst/>
                </p:spPr>
              </p:cxnSp>
              <p:cxnSp>
                <p:nvCxnSpPr>
                  <p:cNvPr id="920" name="Straight Connector 919">
                    <a:extLst>
                      <a:ext uri="{FF2B5EF4-FFF2-40B4-BE49-F238E27FC236}">
                        <a16:creationId xmlns:a16="http://schemas.microsoft.com/office/drawing/2014/main" id="{A625C697-362E-6DB3-E943-3A7A3101EE91}"/>
                      </a:ext>
                    </a:extLst>
                  </p:cNvPr>
                  <p:cNvCxnSpPr/>
                  <p:nvPr/>
                </p:nvCxnSpPr>
                <p:spPr>
                  <a:xfrm>
                    <a:off x="138324" y="3332885"/>
                    <a:ext cx="0" cy="95244"/>
                  </a:xfrm>
                  <a:prstGeom prst="line">
                    <a:avLst/>
                  </a:prstGeom>
                  <a:noFill/>
                  <a:ln w="38100" cap="flat" cmpd="sng" algn="ctr">
                    <a:solidFill>
                      <a:srgbClr val="435047"/>
                    </a:solidFill>
                    <a:prstDash val="solid"/>
                    <a:miter lim="800000"/>
                  </a:ln>
                  <a:effectLst/>
                </p:spPr>
              </p:cxnSp>
              <p:cxnSp>
                <p:nvCxnSpPr>
                  <p:cNvPr id="921" name="Straight Connector 920">
                    <a:extLst>
                      <a:ext uri="{FF2B5EF4-FFF2-40B4-BE49-F238E27FC236}">
                        <a16:creationId xmlns:a16="http://schemas.microsoft.com/office/drawing/2014/main" id="{6F69435F-5C3C-9126-61D6-CD857CB23E8F}"/>
                      </a:ext>
                    </a:extLst>
                  </p:cNvPr>
                  <p:cNvCxnSpPr/>
                  <p:nvPr/>
                </p:nvCxnSpPr>
                <p:spPr>
                  <a:xfrm>
                    <a:off x="465350" y="3323840"/>
                    <a:ext cx="0" cy="95244"/>
                  </a:xfrm>
                  <a:prstGeom prst="line">
                    <a:avLst/>
                  </a:prstGeom>
                  <a:noFill/>
                  <a:ln w="38100" cap="flat" cmpd="sng" algn="ctr">
                    <a:solidFill>
                      <a:srgbClr val="435047"/>
                    </a:solidFill>
                    <a:prstDash val="solid"/>
                    <a:miter lim="800000"/>
                  </a:ln>
                  <a:effectLst/>
                </p:spPr>
              </p:cxnSp>
              <p:cxnSp>
                <p:nvCxnSpPr>
                  <p:cNvPr id="922" name="Straight Connector 921">
                    <a:extLst>
                      <a:ext uri="{FF2B5EF4-FFF2-40B4-BE49-F238E27FC236}">
                        <a16:creationId xmlns:a16="http://schemas.microsoft.com/office/drawing/2014/main" id="{250E759D-E130-6E7F-84A8-383856DF8D70}"/>
                      </a:ext>
                    </a:extLst>
                  </p:cNvPr>
                  <p:cNvCxnSpPr>
                    <a:cxnSpLocks/>
                  </p:cNvCxnSpPr>
                  <p:nvPr/>
                </p:nvCxnSpPr>
                <p:spPr>
                  <a:xfrm>
                    <a:off x="762213" y="3313835"/>
                    <a:ext cx="0" cy="95244"/>
                  </a:xfrm>
                  <a:prstGeom prst="line">
                    <a:avLst/>
                  </a:prstGeom>
                  <a:noFill/>
                  <a:ln w="38100" cap="flat" cmpd="sng" algn="ctr">
                    <a:solidFill>
                      <a:srgbClr val="435047"/>
                    </a:solidFill>
                    <a:prstDash val="solid"/>
                    <a:miter lim="800000"/>
                  </a:ln>
                  <a:effectLst/>
                </p:spPr>
              </p:cxnSp>
              <p:cxnSp>
                <p:nvCxnSpPr>
                  <p:cNvPr id="923" name="Straight Connector 922">
                    <a:extLst>
                      <a:ext uri="{FF2B5EF4-FFF2-40B4-BE49-F238E27FC236}">
                        <a16:creationId xmlns:a16="http://schemas.microsoft.com/office/drawing/2014/main" id="{89DFF099-2ADB-884D-942B-12F466C61456}"/>
                      </a:ext>
                    </a:extLst>
                  </p:cNvPr>
                  <p:cNvCxnSpPr>
                    <a:cxnSpLocks/>
                  </p:cNvCxnSpPr>
                  <p:nvPr/>
                </p:nvCxnSpPr>
                <p:spPr>
                  <a:xfrm>
                    <a:off x="1095587" y="3313835"/>
                    <a:ext cx="0" cy="79849"/>
                  </a:xfrm>
                  <a:prstGeom prst="line">
                    <a:avLst/>
                  </a:prstGeom>
                  <a:noFill/>
                  <a:ln w="38100" cap="flat" cmpd="sng" algn="ctr">
                    <a:solidFill>
                      <a:srgbClr val="435047"/>
                    </a:solidFill>
                    <a:prstDash val="solid"/>
                    <a:miter lim="800000"/>
                  </a:ln>
                  <a:effectLst/>
                </p:spPr>
              </p:cxnSp>
              <p:cxnSp>
                <p:nvCxnSpPr>
                  <p:cNvPr id="924" name="Straight Connector 923">
                    <a:extLst>
                      <a:ext uri="{FF2B5EF4-FFF2-40B4-BE49-F238E27FC236}">
                        <a16:creationId xmlns:a16="http://schemas.microsoft.com/office/drawing/2014/main" id="{5E1F942B-C95C-7189-1046-6761BC7A6E67}"/>
                      </a:ext>
                    </a:extLst>
                  </p:cNvPr>
                  <p:cNvCxnSpPr>
                    <a:cxnSpLocks/>
                  </p:cNvCxnSpPr>
                  <p:nvPr/>
                </p:nvCxnSpPr>
                <p:spPr>
                  <a:xfrm>
                    <a:off x="1428963" y="3301616"/>
                    <a:ext cx="0" cy="90481"/>
                  </a:xfrm>
                  <a:prstGeom prst="line">
                    <a:avLst/>
                  </a:prstGeom>
                  <a:noFill/>
                  <a:ln w="38100" cap="flat" cmpd="sng" algn="ctr">
                    <a:solidFill>
                      <a:srgbClr val="435047"/>
                    </a:solidFill>
                    <a:prstDash val="solid"/>
                    <a:miter lim="800000"/>
                  </a:ln>
                  <a:effectLst/>
                </p:spPr>
              </p:cxnSp>
              <p:cxnSp>
                <p:nvCxnSpPr>
                  <p:cNvPr id="925" name="Straight Connector 924">
                    <a:extLst>
                      <a:ext uri="{FF2B5EF4-FFF2-40B4-BE49-F238E27FC236}">
                        <a16:creationId xmlns:a16="http://schemas.microsoft.com/office/drawing/2014/main" id="{345306D9-CD19-9FC7-EA18-AE4BAC76BAF6}"/>
                      </a:ext>
                    </a:extLst>
                  </p:cNvPr>
                  <p:cNvCxnSpPr>
                    <a:cxnSpLocks/>
                  </p:cNvCxnSpPr>
                  <p:nvPr/>
                </p:nvCxnSpPr>
                <p:spPr>
                  <a:xfrm>
                    <a:off x="1755989" y="3292090"/>
                    <a:ext cx="0" cy="88894"/>
                  </a:xfrm>
                  <a:prstGeom prst="line">
                    <a:avLst/>
                  </a:prstGeom>
                  <a:noFill/>
                  <a:ln w="38100" cap="flat" cmpd="sng" algn="ctr">
                    <a:solidFill>
                      <a:srgbClr val="435047"/>
                    </a:solidFill>
                    <a:prstDash val="solid"/>
                    <a:miter lim="800000"/>
                  </a:ln>
                  <a:effectLst/>
                </p:spPr>
              </p:cxnSp>
              <p:cxnSp>
                <p:nvCxnSpPr>
                  <p:cNvPr id="926" name="Straight Connector 925">
                    <a:extLst>
                      <a:ext uri="{FF2B5EF4-FFF2-40B4-BE49-F238E27FC236}">
                        <a16:creationId xmlns:a16="http://schemas.microsoft.com/office/drawing/2014/main" id="{C77A5B18-653C-8598-9C7C-DCA3261C039A}"/>
                      </a:ext>
                    </a:extLst>
                  </p:cNvPr>
                  <p:cNvCxnSpPr>
                    <a:cxnSpLocks/>
                  </p:cNvCxnSpPr>
                  <p:nvPr/>
                </p:nvCxnSpPr>
                <p:spPr>
                  <a:xfrm>
                    <a:off x="2162387" y="3280501"/>
                    <a:ext cx="0" cy="87783"/>
                  </a:xfrm>
                  <a:prstGeom prst="line">
                    <a:avLst/>
                  </a:prstGeom>
                  <a:noFill/>
                  <a:ln w="38100" cap="flat" cmpd="sng" algn="ctr">
                    <a:solidFill>
                      <a:srgbClr val="435047"/>
                    </a:solidFill>
                    <a:prstDash val="solid"/>
                    <a:miter lim="800000"/>
                  </a:ln>
                  <a:effectLst/>
                </p:spPr>
              </p:cxnSp>
            </p:grpSp>
            <p:sp>
              <p:nvSpPr>
                <p:cNvPr id="908" name="Freeform: Shape 164">
                  <a:extLst>
                    <a:ext uri="{FF2B5EF4-FFF2-40B4-BE49-F238E27FC236}">
                      <a16:creationId xmlns:a16="http://schemas.microsoft.com/office/drawing/2014/main" id="{12DAE45C-04BD-9D1C-524D-EEC6302EC1A9}"/>
                    </a:ext>
                  </a:extLst>
                </p:cNvPr>
                <p:cNvSpPr/>
                <p:nvPr/>
              </p:nvSpPr>
              <p:spPr>
                <a:xfrm>
                  <a:off x="-6302943" y="3343279"/>
                  <a:ext cx="4012823" cy="1279794"/>
                </a:xfrm>
                <a:custGeom>
                  <a:avLst/>
                  <a:gdLst>
                    <a:gd name="connsiteX0" fmla="*/ 183356 w 3636168"/>
                    <a:gd name="connsiteY0" fmla="*/ 97632 h 1159669"/>
                    <a:gd name="connsiteX1" fmla="*/ 159543 w 3636168"/>
                    <a:gd name="connsiteY1" fmla="*/ 145257 h 1159669"/>
                    <a:gd name="connsiteX2" fmla="*/ 59531 w 3636168"/>
                    <a:gd name="connsiteY2" fmla="*/ 150019 h 1159669"/>
                    <a:gd name="connsiteX3" fmla="*/ 23812 w 3636168"/>
                    <a:gd name="connsiteY3" fmla="*/ 211932 h 1159669"/>
                    <a:gd name="connsiteX4" fmla="*/ 7143 w 3636168"/>
                    <a:gd name="connsiteY4" fmla="*/ 285750 h 1159669"/>
                    <a:gd name="connsiteX5" fmla="*/ 11906 w 3636168"/>
                    <a:gd name="connsiteY5" fmla="*/ 392907 h 1159669"/>
                    <a:gd name="connsiteX6" fmla="*/ 42862 w 3636168"/>
                    <a:gd name="connsiteY6" fmla="*/ 388144 h 1159669"/>
                    <a:gd name="connsiteX7" fmla="*/ 33337 w 3636168"/>
                    <a:gd name="connsiteY7" fmla="*/ 757238 h 1159669"/>
                    <a:gd name="connsiteX8" fmla="*/ 0 w 3636168"/>
                    <a:gd name="connsiteY8" fmla="*/ 759619 h 1159669"/>
                    <a:gd name="connsiteX9" fmla="*/ 0 w 3636168"/>
                    <a:gd name="connsiteY9" fmla="*/ 981075 h 1159669"/>
                    <a:gd name="connsiteX10" fmla="*/ 16668 w 3636168"/>
                    <a:gd name="connsiteY10" fmla="*/ 1007269 h 1159669"/>
                    <a:gd name="connsiteX11" fmla="*/ 202406 w 3636168"/>
                    <a:gd name="connsiteY11" fmla="*/ 1145382 h 1159669"/>
                    <a:gd name="connsiteX12" fmla="*/ 302418 w 3636168"/>
                    <a:gd name="connsiteY12" fmla="*/ 1159669 h 1159669"/>
                    <a:gd name="connsiteX13" fmla="*/ 1431131 w 3636168"/>
                    <a:gd name="connsiteY13" fmla="*/ 1138238 h 1159669"/>
                    <a:gd name="connsiteX14" fmla="*/ 1423987 w 3636168"/>
                    <a:gd name="connsiteY14" fmla="*/ 1071563 h 1159669"/>
                    <a:gd name="connsiteX15" fmla="*/ 2197893 w 3636168"/>
                    <a:gd name="connsiteY15" fmla="*/ 1081088 h 1159669"/>
                    <a:gd name="connsiteX16" fmla="*/ 2219325 w 3636168"/>
                    <a:gd name="connsiteY16" fmla="*/ 1062038 h 1159669"/>
                    <a:gd name="connsiteX17" fmla="*/ 2221706 w 3636168"/>
                    <a:gd name="connsiteY17" fmla="*/ 1031082 h 1159669"/>
                    <a:gd name="connsiteX18" fmla="*/ 2202656 w 3636168"/>
                    <a:gd name="connsiteY18" fmla="*/ 973932 h 1159669"/>
                    <a:gd name="connsiteX19" fmla="*/ 2166937 w 3636168"/>
                    <a:gd name="connsiteY19" fmla="*/ 914400 h 1159669"/>
                    <a:gd name="connsiteX20" fmla="*/ 2150268 w 3636168"/>
                    <a:gd name="connsiteY20" fmla="*/ 888207 h 1159669"/>
                    <a:gd name="connsiteX21" fmla="*/ 2155031 w 3636168"/>
                    <a:gd name="connsiteY21" fmla="*/ 866775 h 1159669"/>
                    <a:gd name="connsiteX22" fmla="*/ 2209800 w 3636168"/>
                    <a:gd name="connsiteY22" fmla="*/ 835819 h 1159669"/>
                    <a:gd name="connsiteX23" fmla="*/ 2295525 w 3636168"/>
                    <a:gd name="connsiteY23" fmla="*/ 845344 h 1159669"/>
                    <a:gd name="connsiteX24" fmla="*/ 2647950 w 3636168"/>
                    <a:gd name="connsiteY24" fmla="*/ 845344 h 1159669"/>
                    <a:gd name="connsiteX25" fmla="*/ 2664618 w 3636168"/>
                    <a:gd name="connsiteY25" fmla="*/ 912019 h 1159669"/>
                    <a:gd name="connsiteX26" fmla="*/ 2664618 w 3636168"/>
                    <a:gd name="connsiteY26" fmla="*/ 957263 h 1159669"/>
                    <a:gd name="connsiteX27" fmla="*/ 2681287 w 3636168"/>
                    <a:gd name="connsiteY27" fmla="*/ 1009650 h 1159669"/>
                    <a:gd name="connsiteX28" fmla="*/ 2695575 w 3636168"/>
                    <a:gd name="connsiteY28" fmla="*/ 1064419 h 1159669"/>
                    <a:gd name="connsiteX29" fmla="*/ 2736056 w 3636168"/>
                    <a:gd name="connsiteY29" fmla="*/ 1092994 h 1159669"/>
                    <a:gd name="connsiteX30" fmla="*/ 3576637 w 3636168"/>
                    <a:gd name="connsiteY30" fmla="*/ 1066800 h 1159669"/>
                    <a:gd name="connsiteX31" fmla="*/ 3595687 w 3636168"/>
                    <a:gd name="connsiteY31" fmla="*/ 1052513 h 1159669"/>
                    <a:gd name="connsiteX32" fmla="*/ 3609975 w 3636168"/>
                    <a:gd name="connsiteY32" fmla="*/ 1033463 h 1159669"/>
                    <a:gd name="connsiteX33" fmla="*/ 3636168 w 3636168"/>
                    <a:gd name="connsiteY33" fmla="*/ 978694 h 1159669"/>
                    <a:gd name="connsiteX34" fmla="*/ 3631406 w 3636168"/>
                    <a:gd name="connsiteY34" fmla="*/ 123825 h 1159669"/>
                    <a:gd name="connsiteX35" fmla="*/ 3614737 w 3636168"/>
                    <a:gd name="connsiteY35" fmla="*/ 69057 h 1159669"/>
                    <a:gd name="connsiteX36" fmla="*/ 3593306 w 3636168"/>
                    <a:gd name="connsiteY36" fmla="*/ 47625 h 1159669"/>
                    <a:gd name="connsiteX37" fmla="*/ 3569493 w 3636168"/>
                    <a:gd name="connsiteY37" fmla="*/ 21432 h 1159669"/>
                    <a:gd name="connsiteX38" fmla="*/ 3545681 w 3636168"/>
                    <a:gd name="connsiteY38" fmla="*/ 0 h 1159669"/>
                    <a:gd name="connsiteX39" fmla="*/ 183356 w 3636168"/>
                    <a:gd name="connsiteY39" fmla="*/ 97632 h 11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636168" h="1159669">
                      <a:moveTo>
                        <a:pt x="183356" y="97632"/>
                      </a:moveTo>
                      <a:lnTo>
                        <a:pt x="159543" y="145257"/>
                      </a:lnTo>
                      <a:lnTo>
                        <a:pt x="59531" y="150019"/>
                      </a:lnTo>
                      <a:lnTo>
                        <a:pt x="23812" y="211932"/>
                      </a:lnTo>
                      <a:lnTo>
                        <a:pt x="7143" y="285750"/>
                      </a:lnTo>
                      <a:lnTo>
                        <a:pt x="11906" y="392907"/>
                      </a:lnTo>
                      <a:lnTo>
                        <a:pt x="42862" y="388144"/>
                      </a:lnTo>
                      <a:lnTo>
                        <a:pt x="33337" y="757238"/>
                      </a:lnTo>
                      <a:lnTo>
                        <a:pt x="0" y="759619"/>
                      </a:lnTo>
                      <a:lnTo>
                        <a:pt x="0" y="981075"/>
                      </a:lnTo>
                      <a:lnTo>
                        <a:pt x="16668" y="1007269"/>
                      </a:lnTo>
                      <a:lnTo>
                        <a:pt x="202406" y="1145382"/>
                      </a:lnTo>
                      <a:lnTo>
                        <a:pt x="302418" y="1159669"/>
                      </a:lnTo>
                      <a:lnTo>
                        <a:pt x="1431131" y="1138238"/>
                      </a:lnTo>
                      <a:lnTo>
                        <a:pt x="1423987" y="1071563"/>
                      </a:lnTo>
                      <a:lnTo>
                        <a:pt x="2197893" y="1081088"/>
                      </a:lnTo>
                      <a:lnTo>
                        <a:pt x="2219325" y="1062038"/>
                      </a:lnTo>
                      <a:lnTo>
                        <a:pt x="2221706" y="1031082"/>
                      </a:lnTo>
                      <a:lnTo>
                        <a:pt x="2202656" y="973932"/>
                      </a:lnTo>
                      <a:lnTo>
                        <a:pt x="2166937" y="914400"/>
                      </a:lnTo>
                      <a:lnTo>
                        <a:pt x="2150268" y="888207"/>
                      </a:lnTo>
                      <a:lnTo>
                        <a:pt x="2155031" y="866775"/>
                      </a:lnTo>
                      <a:lnTo>
                        <a:pt x="2209800" y="835819"/>
                      </a:lnTo>
                      <a:lnTo>
                        <a:pt x="2295525" y="845344"/>
                      </a:lnTo>
                      <a:lnTo>
                        <a:pt x="2647950" y="845344"/>
                      </a:lnTo>
                      <a:lnTo>
                        <a:pt x="2664618" y="912019"/>
                      </a:lnTo>
                      <a:lnTo>
                        <a:pt x="2664618" y="957263"/>
                      </a:lnTo>
                      <a:lnTo>
                        <a:pt x="2681287" y="1009650"/>
                      </a:lnTo>
                      <a:lnTo>
                        <a:pt x="2695575" y="1064419"/>
                      </a:lnTo>
                      <a:lnTo>
                        <a:pt x="2736056" y="1092994"/>
                      </a:lnTo>
                      <a:lnTo>
                        <a:pt x="3576637" y="1066800"/>
                      </a:lnTo>
                      <a:lnTo>
                        <a:pt x="3595687" y="1052513"/>
                      </a:lnTo>
                      <a:lnTo>
                        <a:pt x="3609975" y="1033463"/>
                      </a:lnTo>
                      <a:lnTo>
                        <a:pt x="3636168" y="978694"/>
                      </a:lnTo>
                      <a:cubicBezTo>
                        <a:pt x="3634581" y="693738"/>
                        <a:pt x="3632993" y="408781"/>
                        <a:pt x="3631406" y="123825"/>
                      </a:cubicBezTo>
                      <a:lnTo>
                        <a:pt x="3614737" y="69057"/>
                      </a:lnTo>
                      <a:lnTo>
                        <a:pt x="3593306" y="47625"/>
                      </a:lnTo>
                      <a:lnTo>
                        <a:pt x="3569493" y="21432"/>
                      </a:lnTo>
                      <a:lnTo>
                        <a:pt x="3545681" y="0"/>
                      </a:lnTo>
                      <a:lnTo>
                        <a:pt x="183356" y="97632"/>
                      </a:lnTo>
                      <a:close/>
                    </a:path>
                  </a:pathLst>
                </a:custGeom>
                <a:gradFill>
                  <a:gsLst>
                    <a:gs pos="46000">
                      <a:srgbClr val="7ACC69">
                        <a:lumMod val="82000"/>
                      </a:srgbClr>
                    </a:gs>
                    <a:gs pos="100000">
                      <a:srgbClr val="1F691F"/>
                    </a:gs>
                    <a:gs pos="0">
                      <a:srgbClr val="084D1D"/>
                    </a:gs>
                    <a:gs pos="89000">
                      <a:srgbClr val="408F2D"/>
                    </a:gs>
                    <a:gs pos="69000">
                      <a:srgbClr val="1E6720"/>
                    </a:gs>
                    <a:gs pos="83000">
                      <a:srgbClr val="11581E"/>
                    </a:gs>
                    <a:gs pos="77000">
                      <a:srgbClr val="4B9844"/>
                    </a:gs>
                    <a:gs pos="12000">
                      <a:srgbClr val="348220"/>
                    </a:gs>
                  </a:gsLst>
                  <a:lin ang="16140000" scaled="0"/>
                </a:gra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09" name="Rectangle: Rounded Corners 908">
                  <a:extLst>
                    <a:ext uri="{FF2B5EF4-FFF2-40B4-BE49-F238E27FC236}">
                      <a16:creationId xmlns:a16="http://schemas.microsoft.com/office/drawing/2014/main" id="{4427CFE3-685A-8AAE-8346-B68663DC4008}"/>
                    </a:ext>
                  </a:extLst>
                </p:cNvPr>
                <p:cNvSpPr/>
                <p:nvPr/>
              </p:nvSpPr>
              <p:spPr>
                <a:xfrm>
                  <a:off x="-5633103" y="3985353"/>
                  <a:ext cx="702859" cy="232011"/>
                </a:xfrm>
                <a:prstGeom prst="roundRect">
                  <a:avLst/>
                </a:prstGeom>
                <a:solidFill>
                  <a:srgbClr val="02CB92"/>
                </a:solidFill>
                <a:ln w="12700" cap="flat" cmpd="sng" algn="ctr">
                  <a:solidFill>
                    <a:srgbClr val="179E5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0" name="Rectangle: Rounded Corners 909">
                  <a:extLst>
                    <a:ext uri="{FF2B5EF4-FFF2-40B4-BE49-F238E27FC236}">
                      <a16:creationId xmlns:a16="http://schemas.microsoft.com/office/drawing/2014/main" id="{DEED50E2-4147-FAA3-D067-C7120F8DBB47}"/>
                    </a:ext>
                  </a:extLst>
                </p:cNvPr>
                <p:cNvSpPr/>
                <p:nvPr/>
              </p:nvSpPr>
              <p:spPr>
                <a:xfrm>
                  <a:off x="-4532184" y="3899987"/>
                  <a:ext cx="1041779" cy="232011"/>
                </a:xfrm>
                <a:prstGeom prst="roundRect">
                  <a:avLst/>
                </a:prstGeom>
                <a:solidFill>
                  <a:srgbClr val="02CB92"/>
                </a:solidFill>
                <a:ln w="12700" cap="flat" cmpd="sng" algn="ctr">
                  <a:solidFill>
                    <a:srgbClr val="179E5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1" name="Rectangle: Top Corners Snipped 910">
                  <a:extLst>
                    <a:ext uri="{FF2B5EF4-FFF2-40B4-BE49-F238E27FC236}">
                      <a16:creationId xmlns:a16="http://schemas.microsoft.com/office/drawing/2014/main" id="{0C85F72E-153D-02D5-4CBA-75020D9BF60E}"/>
                    </a:ext>
                  </a:extLst>
                </p:cNvPr>
                <p:cNvSpPr/>
                <p:nvPr/>
              </p:nvSpPr>
              <p:spPr>
                <a:xfrm rot="5400000">
                  <a:off x="-6324150" y="3836778"/>
                  <a:ext cx="419458" cy="292796"/>
                </a:xfrm>
                <a:prstGeom prst="snip2SameRect">
                  <a:avLst/>
                </a:prstGeom>
                <a:solidFill>
                  <a:srgbClr val="A68785"/>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50" name="Group 849">
                <a:extLst>
                  <a:ext uri="{FF2B5EF4-FFF2-40B4-BE49-F238E27FC236}">
                    <a16:creationId xmlns:a16="http://schemas.microsoft.com/office/drawing/2014/main" id="{BDAA86FF-7F08-0A19-707D-3AB4FEBAF586}"/>
                  </a:ext>
                </a:extLst>
              </p:cNvPr>
              <p:cNvGrpSpPr>
                <a:grpSpLocks noChangeAspect="1"/>
              </p:cNvGrpSpPr>
              <p:nvPr/>
            </p:nvGrpSpPr>
            <p:grpSpPr>
              <a:xfrm>
                <a:off x="3180605" y="3753796"/>
                <a:ext cx="61929" cy="314094"/>
                <a:chOff x="-4129293" y="424912"/>
                <a:chExt cx="906033" cy="4595275"/>
              </a:xfrm>
            </p:grpSpPr>
            <p:sp>
              <p:nvSpPr>
                <p:cNvPr id="879" name="Freeform: Shape 37">
                  <a:extLst>
                    <a:ext uri="{FF2B5EF4-FFF2-40B4-BE49-F238E27FC236}">
                      <a16:creationId xmlns:a16="http://schemas.microsoft.com/office/drawing/2014/main" id="{FF0DE653-1DD3-C88F-3199-9ED627DDBE94}"/>
                    </a:ext>
                  </a:extLst>
                </p:cNvPr>
                <p:cNvSpPr/>
                <p:nvPr/>
              </p:nvSpPr>
              <p:spPr>
                <a:xfrm rot="5400000">
                  <a:off x="-5545595" y="2817120"/>
                  <a:ext cx="3738637" cy="667497"/>
                </a:xfrm>
                <a:custGeom>
                  <a:avLst/>
                  <a:gdLst>
                    <a:gd name="connsiteX0" fmla="*/ 0 w 3738637"/>
                    <a:gd name="connsiteY0" fmla="*/ 667496 h 667497"/>
                    <a:gd name="connsiteX1" fmla="*/ 0 w 3738637"/>
                    <a:gd name="connsiteY1" fmla="*/ 0 h 667497"/>
                    <a:gd name="connsiteX2" fmla="*/ 3093406 w 3738637"/>
                    <a:gd name="connsiteY2" fmla="*/ 0 h 667497"/>
                    <a:gd name="connsiteX3" fmla="*/ 3093406 w 3738637"/>
                    <a:gd name="connsiteY3" fmla="*/ 1 h 667497"/>
                    <a:gd name="connsiteX4" fmla="*/ 3364250 w 3738637"/>
                    <a:gd name="connsiteY4" fmla="*/ 1 h 667497"/>
                    <a:gd name="connsiteX5" fmla="*/ 3738637 w 3738637"/>
                    <a:gd name="connsiteY5" fmla="*/ 333749 h 667497"/>
                    <a:gd name="connsiteX6" fmla="*/ 3364250 w 3738637"/>
                    <a:gd name="connsiteY6" fmla="*/ 667497 h 667497"/>
                    <a:gd name="connsiteX7" fmla="*/ 2989863 w 3738637"/>
                    <a:gd name="connsiteY7" fmla="*/ 667496 h 667497"/>
                    <a:gd name="connsiteX8" fmla="*/ 2989863 w 3738637"/>
                    <a:gd name="connsiteY8" fmla="*/ 667496 h 66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8637" h="667497">
                      <a:moveTo>
                        <a:pt x="0" y="667496"/>
                      </a:moveTo>
                      <a:lnTo>
                        <a:pt x="0" y="0"/>
                      </a:lnTo>
                      <a:lnTo>
                        <a:pt x="3093406" y="0"/>
                      </a:lnTo>
                      <a:lnTo>
                        <a:pt x="3093406" y="1"/>
                      </a:lnTo>
                      <a:lnTo>
                        <a:pt x="3364250" y="1"/>
                      </a:lnTo>
                      <a:cubicBezTo>
                        <a:pt x="3571018" y="1"/>
                        <a:pt x="3738637" y="149425"/>
                        <a:pt x="3738637" y="333749"/>
                      </a:cubicBezTo>
                      <a:cubicBezTo>
                        <a:pt x="3738637" y="518073"/>
                        <a:pt x="3571018" y="667497"/>
                        <a:pt x="3364250" y="667497"/>
                      </a:cubicBezTo>
                      <a:lnTo>
                        <a:pt x="2989863" y="667496"/>
                      </a:lnTo>
                      <a:lnTo>
                        <a:pt x="2989863" y="667496"/>
                      </a:lnTo>
                      <a:close/>
                    </a:path>
                  </a:pathLst>
                </a:custGeom>
                <a:gradFill flip="none" rotWithShape="1">
                  <a:gsLst>
                    <a:gs pos="81000">
                      <a:srgbClr val="820000"/>
                    </a:gs>
                    <a:gs pos="91000">
                      <a:srgbClr val="800000">
                        <a:alpha val="99000"/>
                        <a:lumMod val="99000"/>
                        <a:lumOff val="1000"/>
                      </a:srgbClr>
                    </a:gs>
                    <a:gs pos="67000">
                      <a:srgbClr val="800000">
                        <a:alpha val="99000"/>
                        <a:lumMod val="99000"/>
                        <a:lumOff val="1000"/>
                      </a:srgbClr>
                    </a:gs>
                    <a:gs pos="46000">
                      <a:srgbClr val="800000"/>
                    </a:gs>
                    <a:gs pos="23000">
                      <a:srgbClr val="800000">
                        <a:lumMod val="98000"/>
                        <a:lumOff val="2000"/>
                        <a:alpha val="99000"/>
                      </a:srgbClr>
                    </a:gs>
                    <a:gs pos="8000">
                      <a:srgbClr val="800000"/>
                    </a:gs>
                  </a:gsLst>
                  <a:lin ang="0" scaled="0"/>
                  <a:tileRect/>
                </a:gradFill>
                <a:ln w="9525"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0" name="Freeform: Shape 263">
                  <a:extLst>
                    <a:ext uri="{FF2B5EF4-FFF2-40B4-BE49-F238E27FC236}">
                      <a16:creationId xmlns:a16="http://schemas.microsoft.com/office/drawing/2014/main" id="{A1D6BE99-4302-0FE8-7726-3ADFC9F9F3E6}"/>
                    </a:ext>
                  </a:extLst>
                </p:cNvPr>
                <p:cNvSpPr/>
                <p:nvPr/>
              </p:nvSpPr>
              <p:spPr>
                <a:xfrm rot="5400000">
                  <a:off x="-5545595" y="2817120"/>
                  <a:ext cx="3738637" cy="667497"/>
                </a:xfrm>
                <a:custGeom>
                  <a:avLst/>
                  <a:gdLst>
                    <a:gd name="connsiteX0" fmla="*/ 0 w 3738637"/>
                    <a:gd name="connsiteY0" fmla="*/ 667496 h 667497"/>
                    <a:gd name="connsiteX1" fmla="*/ 0 w 3738637"/>
                    <a:gd name="connsiteY1" fmla="*/ 0 h 667497"/>
                    <a:gd name="connsiteX2" fmla="*/ 3093406 w 3738637"/>
                    <a:gd name="connsiteY2" fmla="*/ 0 h 667497"/>
                    <a:gd name="connsiteX3" fmla="*/ 3093406 w 3738637"/>
                    <a:gd name="connsiteY3" fmla="*/ 1 h 667497"/>
                    <a:gd name="connsiteX4" fmla="*/ 3364250 w 3738637"/>
                    <a:gd name="connsiteY4" fmla="*/ 1 h 667497"/>
                    <a:gd name="connsiteX5" fmla="*/ 3738637 w 3738637"/>
                    <a:gd name="connsiteY5" fmla="*/ 333749 h 667497"/>
                    <a:gd name="connsiteX6" fmla="*/ 3364250 w 3738637"/>
                    <a:gd name="connsiteY6" fmla="*/ 667497 h 667497"/>
                    <a:gd name="connsiteX7" fmla="*/ 2989863 w 3738637"/>
                    <a:gd name="connsiteY7" fmla="*/ 667496 h 667497"/>
                    <a:gd name="connsiteX8" fmla="*/ 2989863 w 3738637"/>
                    <a:gd name="connsiteY8" fmla="*/ 667496 h 66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8637" h="667497">
                      <a:moveTo>
                        <a:pt x="0" y="667496"/>
                      </a:moveTo>
                      <a:lnTo>
                        <a:pt x="0" y="0"/>
                      </a:lnTo>
                      <a:lnTo>
                        <a:pt x="3093406" y="0"/>
                      </a:lnTo>
                      <a:lnTo>
                        <a:pt x="3093406" y="1"/>
                      </a:lnTo>
                      <a:lnTo>
                        <a:pt x="3364250" y="1"/>
                      </a:lnTo>
                      <a:cubicBezTo>
                        <a:pt x="3571018" y="1"/>
                        <a:pt x="3738637" y="149425"/>
                        <a:pt x="3738637" y="333749"/>
                      </a:cubicBezTo>
                      <a:cubicBezTo>
                        <a:pt x="3738637" y="518073"/>
                        <a:pt x="3571018" y="667497"/>
                        <a:pt x="3364250" y="667497"/>
                      </a:cubicBezTo>
                      <a:lnTo>
                        <a:pt x="2989863" y="667496"/>
                      </a:lnTo>
                      <a:lnTo>
                        <a:pt x="2989863" y="667496"/>
                      </a:lnTo>
                      <a:close/>
                    </a:path>
                  </a:pathLst>
                </a:custGeom>
                <a:gradFill flip="none" rotWithShape="1">
                  <a:gsLst>
                    <a:gs pos="90000">
                      <a:sysClr val="window" lastClr="FFFFFF">
                        <a:lumMod val="100000"/>
                        <a:alpha val="4000"/>
                      </a:sysClr>
                    </a:gs>
                    <a:gs pos="66000">
                      <a:sysClr val="window" lastClr="FFFFFF">
                        <a:lumMod val="100000"/>
                        <a:alpha val="21000"/>
                      </a:sysClr>
                    </a:gs>
                    <a:gs pos="39000">
                      <a:sysClr val="window" lastClr="FFFFFF">
                        <a:lumMod val="100000"/>
                        <a:alpha val="5000"/>
                      </a:sysClr>
                    </a:gs>
                  </a:gsLst>
                  <a:lin ang="5400000" scaled="0"/>
                  <a:tileRect/>
                </a:gradFill>
                <a:ln w="9525"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81" name="Group 880">
                  <a:extLst>
                    <a:ext uri="{FF2B5EF4-FFF2-40B4-BE49-F238E27FC236}">
                      <a16:creationId xmlns:a16="http://schemas.microsoft.com/office/drawing/2014/main" id="{FE40F3CF-B3EF-210A-E490-8D7174EBE26B}"/>
                    </a:ext>
                  </a:extLst>
                </p:cNvPr>
                <p:cNvGrpSpPr/>
                <p:nvPr/>
              </p:nvGrpSpPr>
              <p:grpSpPr>
                <a:xfrm>
                  <a:off x="-4129293" y="424912"/>
                  <a:ext cx="906033" cy="879863"/>
                  <a:chOff x="992104" y="1404937"/>
                  <a:chExt cx="4791075" cy="4048125"/>
                </a:xfrm>
              </p:grpSpPr>
              <p:sp>
                <p:nvSpPr>
                  <p:cNvPr id="882" name="Freeform: Shape 265">
                    <a:extLst>
                      <a:ext uri="{FF2B5EF4-FFF2-40B4-BE49-F238E27FC236}">
                        <a16:creationId xmlns:a16="http://schemas.microsoft.com/office/drawing/2014/main" id="{A5DBE49B-E42C-6EE8-8472-BA4AF9C8E257}"/>
                      </a:ext>
                    </a:extLst>
                  </p:cNvPr>
                  <p:cNvSpPr/>
                  <p:nvPr/>
                </p:nvSpPr>
                <p:spPr>
                  <a:xfrm>
                    <a:off x="992104" y="1404937"/>
                    <a:ext cx="4791075" cy="4048125"/>
                  </a:xfrm>
                  <a:custGeom>
                    <a:avLst/>
                    <a:gdLst>
                      <a:gd name="connsiteX0" fmla="*/ 0 w 4791075"/>
                      <a:gd name="connsiteY0" fmla="*/ 3819525 h 4048125"/>
                      <a:gd name="connsiteX1" fmla="*/ 19050 w 4791075"/>
                      <a:gd name="connsiteY1" fmla="*/ 790575 h 4048125"/>
                      <a:gd name="connsiteX2" fmla="*/ 47625 w 4791075"/>
                      <a:gd name="connsiteY2" fmla="*/ 704850 h 4048125"/>
                      <a:gd name="connsiteX3" fmla="*/ 76200 w 4791075"/>
                      <a:gd name="connsiteY3" fmla="*/ 666750 h 4048125"/>
                      <a:gd name="connsiteX4" fmla="*/ 171450 w 4791075"/>
                      <a:gd name="connsiteY4" fmla="*/ 666750 h 4048125"/>
                      <a:gd name="connsiteX5" fmla="*/ 180975 w 4791075"/>
                      <a:gd name="connsiteY5" fmla="*/ 628650 h 4048125"/>
                      <a:gd name="connsiteX6" fmla="*/ 180975 w 4791075"/>
                      <a:gd name="connsiteY6" fmla="*/ 514350 h 4048125"/>
                      <a:gd name="connsiteX7" fmla="*/ 200025 w 4791075"/>
                      <a:gd name="connsiteY7" fmla="*/ 285750 h 4048125"/>
                      <a:gd name="connsiteX8" fmla="*/ 200025 w 4791075"/>
                      <a:gd name="connsiteY8" fmla="*/ 209550 h 4048125"/>
                      <a:gd name="connsiteX9" fmla="*/ 247650 w 4791075"/>
                      <a:gd name="connsiteY9" fmla="*/ 95250 h 4048125"/>
                      <a:gd name="connsiteX10" fmla="*/ 285750 w 4791075"/>
                      <a:gd name="connsiteY10" fmla="*/ 57150 h 4048125"/>
                      <a:gd name="connsiteX11" fmla="*/ 352425 w 4791075"/>
                      <a:gd name="connsiteY11" fmla="*/ 38100 h 4048125"/>
                      <a:gd name="connsiteX12" fmla="*/ 409575 w 4791075"/>
                      <a:gd name="connsiteY12" fmla="*/ 0 h 4048125"/>
                      <a:gd name="connsiteX13" fmla="*/ 504825 w 4791075"/>
                      <a:gd name="connsiteY13" fmla="*/ 0 h 4048125"/>
                      <a:gd name="connsiteX14" fmla="*/ 4305300 w 4791075"/>
                      <a:gd name="connsiteY14" fmla="*/ 9525 h 4048125"/>
                      <a:gd name="connsiteX15" fmla="*/ 4381500 w 4791075"/>
                      <a:gd name="connsiteY15" fmla="*/ 9525 h 4048125"/>
                      <a:gd name="connsiteX16" fmla="*/ 4467225 w 4791075"/>
                      <a:gd name="connsiteY16" fmla="*/ 66675 h 4048125"/>
                      <a:gd name="connsiteX17" fmla="*/ 4495800 w 4791075"/>
                      <a:gd name="connsiteY17" fmla="*/ 95250 h 4048125"/>
                      <a:gd name="connsiteX18" fmla="*/ 4543425 w 4791075"/>
                      <a:gd name="connsiteY18" fmla="*/ 161925 h 4048125"/>
                      <a:gd name="connsiteX19" fmla="*/ 4591050 w 4791075"/>
                      <a:gd name="connsiteY19" fmla="*/ 238125 h 4048125"/>
                      <a:gd name="connsiteX20" fmla="*/ 4610100 w 4791075"/>
                      <a:gd name="connsiteY20" fmla="*/ 323850 h 4048125"/>
                      <a:gd name="connsiteX21" fmla="*/ 4610100 w 4791075"/>
                      <a:gd name="connsiteY21" fmla="*/ 409575 h 4048125"/>
                      <a:gd name="connsiteX22" fmla="*/ 4610100 w 4791075"/>
                      <a:gd name="connsiteY22" fmla="*/ 666750 h 4048125"/>
                      <a:gd name="connsiteX23" fmla="*/ 4629150 w 4791075"/>
                      <a:gd name="connsiteY23" fmla="*/ 695325 h 4048125"/>
                      <a:gd name="connsiteX24" fmla="*/ 4686300 w 4791075"/>
                      <a:gd name="connsiteY24" fmla="*/ 704850 h 4048125"/>
                      <a:gd name="connsiteX25" fmla="*/ 4724400 w 4791075"/>
                      <a:gd name="connsiteY25" fmla="*/ 714375 h 4048125"/>
                      <a:gd name="connsiteX26" fmla="*/ 4791075 w 4791075"/>
                      <a:gd name="connsiteY26" fmla="*/ 3905250 h 4048125"/>
                      <a:gd name="connsiteX27" fmla="*/ 4772025 w 4791075"/>
                      <a:gd name="connsiteY27" fmla="*/ 3981450 h 4048125"/>
                      <a:gd name="connsiteX28" fmla="*/ 4695825 w 4791075"/>
                      <a:gd name="connsiteY28" fmla="*/ 4048125 h 4048125"/>
                      <a:gd name="connsiteX29" fmla="*/ 4572000 w 4791075"/>
                      <a:gd name="connsiteY29" fmla="*/ 4038600 h 4048125"/>
                      <a:gd name="connsiteX30" fmla="*/ 95250 w 4791075"/>
                      <a:gd name="connsiteY30" fmla="*/ 4000500 h 4048125"/>
                      <a:gd name="connsiteX31" fmla="*/ 28575 w 4791075"/>
                      <a:gd name="connsiteY31" fmla="*/ 4000500 h 4048125"/>
                      <a:gd name="connsiteX32" fmla="*/ 19050 w 4791075"/>
                      <a:gd name="connsiteY32" fmla="*/ 3971925 h 4048125"/>
                      <a:gd name="connsiteX33" fmla="*/ 9525 w 4791075"/>
                      <a:gd name="connsiteY33" fmla="*/ 3933825 h 4048125"/>
                      <a:gd name="connsiteX34" fmla="*/ 0 w 4791075"/>
                      <a:gd name="connsiteY34" fmla="*/ 3819525 h 404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91075" h="4048125">
                        <a:moveTo>
                          <a:pt x="0" y="3819525"/>
                        </a:moveTo>
                        <a:lnTo>
                          <a:pt x="19050" y="790575"/>
                        </a:lnTo>
                        <a:lnTo>
                          <a:pt x="47625" y="704850"/>
                        </a:lnTo>
                        <a:lnTo>
                          <a:pt x="76200" y="666750"/>
                        </a:lnTo>
                        <a:lnTo>
                          <a:pt x="171450" y="666750"/>
                        </a:lnTo>
                        <a:lnTo>
                          <a:pt x="180975" y="628650"/>
                        </a:lnTo>
                        <a:lnTo>
                          <a:pt x="180975" y="514350"/>
                        </a:lnTo>
                        <a:lnTo>
                          <a:pt x="200025" y="285750"/>
                        </a:lnTo>
                        <a:lnTo>
                          <a:pt x="200025" y="209550"/>
                        </a:lnTo>
                        <a:lnTo>
                          <a:pt x="247650" y="95250"/>
                        </a:lnTo>
                        <a:lnTo>
                          <a:pt x="285750" y="57150"/>
                        </a:lnTo>
                        <a:lnTo>
                          <a:pt x="352425" y="38100"/>
                        </a:lnTo>
                        <a:lnTo>
                          <a:pt x="409575" y="0"/>
                        </a:lnTo>
                        <a:lnTo>
                          <a:pt x="504825" y="0"/>
                        </a:lnTo>
                        <a:lnTo>
                          <a:pt x="4305300" y="9525"/>
                        </a:lnTo>
                        <a:lnTo>
                          <a:pt x="4381500" y="9525"/>
                        </a:lnTo>
                        <a:lnTo>
                          <a:pt x="4467225" y="66675"/>
                        </a:lnTo>
                        <a:lnTo>
                          <a:pt x="4495800" y="95250"/>
                        </a:lnTo>
                        <a:lnTo>
                          <a:pt x="4543425" y="161925"/>
                        </a:lnTo>
                        <a:lnTo>
                          <a:pt x="4591050" y="238125"/>
                        </a:lnTo>
                        <a:lnTo>
                          <a:pt x="4610100" y="323850"/>
                        </a:lnTo>
                        <a:lnTo>
                          <a:pt x="4610100" y="409575"/>
                        </a:lnTo>
                        <a:lnTo>
                          <a:pt x="4610100" y="666750"/>
                        </a:lnTo>
                        <a:lnTo>
                          <a:pt x="4629150" y="695325"/>
                        </a:lnTo>
                        <a:lnTo>
                          <a:pt x="4686300" y="704850"/>
                        </a:lnTo>
                        <a:lnTo>
                          <a:pt x="4724400" y="714375"/>
                        </a:lnTo>
                        <a:lnTo>
                          <a:pt x="4791075" y="3905250"/>
                        </a:lnTo>
                        <a:lnTo>
                          <a:pt x="4772025" y="3981450"/>
                        </a:lnTo>
                        <a:lnTo>
                          <a:pt x="4695825" y="4048125"/>
                        </a:lnTo>
                        <a:lnTo>
                          <a:pt x="4572000" y="4038600"/>
                        </a:lnTo>
                        <a:lnTo>
                          <a:pt x="95250" y="4000500"/>
                        </a:lnTo>
                        <a:lnTo>
                          <a:pt x="28575" y="4000500"/>
                        </a:lnTo>
                        <a:lnTo>
                          <a:pt x="19050" y="3971925"/>
                        </a:lnTo>
                        <a:lnTo>
                          <a:pt x="9525" y="3933825"/>
                        </a:lnTo>
                        <a:lnTo>
                          <a:pt x="0" y="3819525"/>
                        </a:lnTo>
                        <a:close/>
                      </a:path>
                    </a:pathLst>
                  </a:custGeom>
                  <a:gradFill flip="none" rotWithShape="1">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3" name="Rectangle: Rounded Corners 882">
                    <a:extLst>
                      <a:ext uri="{FF2B5EF4-FFF2-40B4-BE49-F238E27FC236}">
                        <a16:creationId xmlns:a16="http://schemas.microsoft.com/office/drawing/2014/main" id="{778C166D-8F48-8690-8FB1-1B4D0B402A0C}"/>
                      </a:ext>
                    </a:extLst>
                  </p:cNvPr>
                  <p:cNvSpPr/>
                  <p:nvPr/>
                </p:nvSpPr>
                <p:spPr>
                  <a:xfrm>
                    <a:off x="15584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4" name="Rectangle: Rounded Corners 883">
                    <a:extLst>
                      <a:ext uri="{FF2B5EF4-FFF2-40B4-BE49-F238E27FC236}">
                        <a16:creationId xmlns:a16="http://schemas.microsoft.com/office/drawing/2014/main" id="{C34DD61A-EA06-85B1-F157-901B617EB74F}"/>
                      </a:ext>
                    </a:extLst>
                  </p:cNvPr>
                  <p:cNvSpPr/>
                  <p:nvPr/>
                </p:nvSpPr>
                <p:spPr>
                  <a:xfrm>
                    <a:off x="17108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5" name="Rectangle: Rounded Corners 884">
                    <a:extLst>
                      <a:ext uri="{FF2B5EF4-FFF2-40B4-BE49-F238E27FC236}">
                        <a16:creationId xmlns:a16="http://schemas.microsoft.com/office/drawing/2014/main" id="{381113CA-483E-A827-458E-CE9EA258F841}"/>
                      </a:ext>
                    </a:extLst>
                  </p:cNvPr>
                  <p:cNvSpPr/>
                  <p:nvPr/>
                </p:nvSpPr>
                <p:spPr>
                  <a:xfrm>
                    <a:off x="18632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6" name="Rectangle: Rounded Corners 885">
                    <a:extLst>
                      <a:ext uri="{FF2B5EF4-FFF2-40B4-BE49-F238E27FC236}">
                        <a16:creationId xmlns:a16="http://schemas.microsoft.com/office/drawing/2014/main" id="{13FD1873-7171-1573-EED3-8BA6A5FFCB35}"/>
                      </a:ext>
                    </a:extLst>
                  </p:cNvPr>
                  <p:cNvSpPr/>
                  <p:nvPr/>
                </p:nvSpPr>
                <p:spPr>
                  <a:xfrm>
                    <a:off x="20156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7" name="Rectangle: Rounded Corners 886">
                    <a:extLst>
                      <a:ext uri="{FF2B5EF4-FFF2-40B4-BE49-F238E27FC236}">
                        <a16:creationId xmlns:a16="http://schemas.microsoft.com/office/drawing/2014/main" id="{1498DAFF-93C2-8E30-7195-6E2F67D124E8}"/>
                      </a:ext>
                    </a:extLst>
                  </p:cNvPr>
                  <p:cNvSpPr/>
                  <p:nvPr/>
                </p:nvSpPr>
                <p:spPr>
                  <a:xfrm>
                    <a:off x="21680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8" name="Rectangle: Rounded Corners 887">
                    <a:extLst>
                      <a:ext uri="{FF2B5EF4-FFF2-40B4-BE49-F238E27FC236}">
                        <a16:creationId xmlns:a16="http://schemas.microsoft.com/office/drawing/2014/main" id="{FF53B582-6F8A-78AF-F8E5-6F4518DF9944}"/>
                      </a:ext>
                    </a:extLst>
                  </p:cNvPr>
                  <p:cNvSpPr/>
                  <p:nvPr/>
                </p:nvSpPr>
                <p:spPr>
                  <a:xfrm>
                    <a:off x="2320491" y="2000326"/>
                    <a:ext cx="77803" cy="3304673"/>
                  </a:xfrm>
                  <a:prstGeom prst="roundRect">
                    <a:avLst/>
                  </a:prstGeom>
                  <a:gradFill>
                    <a:gsLst>
                      <a:gs pos="50000">
                        <a:srgbClr val="800080">
                          <a:alpha val="95000"/>
                        </a:srgbClr>
                      </a:gs>
                      <a:gs pos="80000">
                        <a:srgbClr val="870087">
                          <a:alpha val="95000"/>
                        </a:srgbClr>
                      </a:gs>
                      <a:gs pos="70000">
                        <a:srgbClr val="8D008D"/>
                      </a:gs>
                      <a:gs pos="90000">
                        <a:srgbClr val="800080">
                          <a:alpha val="85000"/>
                        </a:srgbClr>
                      </a:gs>
                      <a:gs pos="60000">
                        <a:srgbClr val="990099">
                          <a:alpha val="90000"/>
                        </a:srgbClr>
                      </a:gs>
                      <a:gs pos="40000">
                        <a:srgbClr val="990099"/>
                      </a:gs>
                      <a:gs pos="30000">
                        <a:srgbClr val="990099">
                          <a:alpha val="90000"/>
                        </a:srgbClr>
                      </a:gs>
                      <a:gs pos="20000">
                        <a:srgbClr val="990099">
                          <a:alpha val="95000"/>
                        </a:srgbClr>
                      </a:gs>
                      <a:gs pos="10000">
                        <a:srgbClr val="990099">
                          <a:alpha val="80000"/>
                        </a:srgbClr>
                      </a:gs>
                      <a:gs pos="20000">
                        <a:srgbClr val="990099">
                          <a:alpha val="8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89" name="Group 888">
                    <a:extLst>
                      <a:ext uri="{FF2B5EF4-FFF2-40B4-BE49-F238E27FC236}">
                        <a16:creationId xmlns:a16="http://schemas.microsoft.com/office/drawing/2014/main" id="{A99606A5-13A1-A8A3-6272-BF10AC13BC66}"/>
                      </a:ext>
                    </a:extLst>
                  </p:cNvPr>
                  <p:cNvGrpSpPr/>
                  <p:nvPr/>
                </p:nvGrpSpPr>
                <p:grpSpPr>
                  <a:xfrm>
                    <a:off x="4280279" y="2006932"/>
                    <a:ext cx="839803" cy="3304673"/>
                    <a:chOff x="4242982" y="2035296"/>
                    <a:chExt cx="839803" cy="3304673"/>
                  </a:xfrm>
                  <a:solidFill>
                    <a:srgbClr val="800080"/>
                  </a:solidFill>
                </p:grpSpPr>
                <p:sp>
                  <p:nvSpPr>
                    <p:cNvPr id="901" name="Rectangle: Rounded Corners 900">
                      <a:extLst>
                        <a:ext uri="{FF2B5EF4-FFF2-40B4-BE49-F238E27FC236}">
                          <a16:creationId xmlns:a16="http://schemas.microsoft.com/office/drawing/2014/main" id="{E1574260-CEF9-730C-667C-80CCC18F4CA5}"/>
                        </a:ext>
                      </a:extLst>
                    </p:cNvPr>
                    <p:cNvSpPr/>
                    <p:nvPr/>
                  </p:nvSpPr>
                  <p:spPr>
                    <a:xfrm>
                      <a:off x="42429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2" name="Rectangle: Rounded Corners 901">
                      <a:extLst>
                        <a:ext uri="{FF2B5EF4-FFF2-40B4-BE49-F238E27FC236}">
                          <a16:creationId xmlns:a16="http://schemas.microsoft.com/office/drawing/2014/main" id="{FEE8D0C0-D7A0-41D9-A394-343E5B284359}"/>
                        </a:ext>
                      </a:extLst>
                    </p:cNvPr>
                    <p:cNvSpPr/>
                    <p:nvPr/>
                  </p:nvSpPr>
                  <p:spPr>
                    <a:xfrm>
                      <a:off x="43953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3" name="Rectangle: Rounded Corners 902">
                      <a:extLst>
                        <a:ext uri="{FF2B5EF4-FFF2-40B4-BE49-F238E27FC236}">
                          <a16:creationId xmlns:a16="http://schemas.microsoft.com/office/drawing/2014/main" id="{88CF3820-9BB8-AE81-FCE3-DE82E6327509}"/>
                        </a:ext>
                      </a:extLst>
                    </p:cNvPr>
                    <p:cNvSpPr/>
                    <p:nvPr/>
                  </p:nvSpPr>
                  <p:spPr>
                    <a:xfrm>
                      <a:off x="45477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4" name="Rectangle: Rounded Corners 903">
                      <a:extLst>
                        <a:ext uri="{FF2B5EF4-FFF2-40B4-BE49-F238E27FC236}">
                          <a16:creationId xmlns:a16="http://schemas.microsoft.com/office/drawing/2014/main" id="{B014C7AA-3A79-43BC-99FB-3F23AE37191C}"/>
                        </a:ext>
                      </a:extLst>
                    </p:cNvPr>
                    <p:cNvSpPr/>
                    <p:nvPr/>
                  </p:nvSpPr>
                  <p:spPr>
                    <a:xfrm>
                      <a:off x="47001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5" name="Rectangle: Rounded Corners 904">
                      <a:extLst>
                        <a:ext uri="{FF2B5EF4-FFF2-40B4-BE49-F238E27FC236}">
                          <a16:creationId xmlns:a16="http://schemas.microsoft.com/office/drawing/2014/main" id="{41CC25E3-89E8-5A2B-AF90-75C0FC48DD3A}"/>
                        </a:ext>
                      </a:extLst>
                    </p:cNvPr>
                    <p:cNvSpPr/>
                    <p:nvPr/>
                  </p:nvSpPr>
                  <p:spPr>
                    <a:xfrm>
                      <a:off x="48525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6" name="Rectangle: Rounded Corners 905">
                      <a:extLst>
                        <a:ext uri="{FF2B5EF4-FFF2-40B4-BE49-F238E27FC236}">
                          <a16:creationId xmlns:a16="http://schemas.microsoft.com/office/drawing/2014/main" id="{2EB967C7-EDB6-069A-A2A5-FD7B8E8F9CFE}"/>
                        </a:ext>
                      </a:extLst>
                    </p:cNvPr>
                    <p:cNvSpPr/>
                    <p:nvPr/>
                  </p:nvSpPr>
                  <p:spPr>
                    <a:xfrm>
                      <a:off x="5004982" y="2035296"/>
                      <a:ext cx="77803" cy="330467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90" name="Group 889">
                    <a:extLst>
                      <a:ext uri="{FF2B5EF4-FFF2-40B4-BE49-F238E27FC236}">
                        <a16:creationId xmlns:a16="http://schemas.microsoft.com/office/drawing/2014/main" id="{9CF10A4C-32E8-ECEA-A885-1422C0C04DC3}"/>
                      </a:ext>
                    </a:extLst>
                  </p:cNvPr>
                  <p:cNvGrpSpPr/>
                  <p:nvPr/>
                </p:nvGrpSpPr>
                <p:grpSpPr>
                  <a:xfrm>
                    <a:off x="3205536" y="2000325"/>
                    <a:ext cx="839803" cy="3304673"/>
                    <a:chOff x="1710891" y="2152726"/>
                    <a:chExt cx="839803" cy="3304673"/>
                  </a:xfrm>
                </p:grpSpPr>
                <p:sp>
                  <p:nvSpPr>
                    <p:cNvPr id="895" name="Rectangle: Rounded Corners 894">
                      <a:extLst>
                        <a:ext uri="{FF2B5EF4-FFF2-40B4-BE49-F238E27FC236}">
                          <a16:creationId xmlns:a16="http://schemas.microsoft.com/office/drawing/2014/main" id="{6A36558A-7B7D-4074-1A26-659EEBEAE34A}"/>
                        </a:ext>
                      </a:extLst>
                    </p:cNvPr>
                    <p:cNvSpPr/>
                    <p:nvPr/>
                  </p:nvSpPr>
                  <p:spPr>
                    <a:xfrm>
                      <a:off x="17108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6" name="Rectangle: Rounded Corners 895">
                      <a:extLst>
                        <a:ext uri="{FF2B5EF4-FFF2-40B4-BE49-F238E27FC236}">
                          <a16:creationId xmlns:a16="http://schemas.microsoft.com/office/drawing/2014/main" id="{3FE9FCC0-6449-144D-6931-2D7DDD7D807F}"/>
                        </a:ext>
                      </a:extLst>
                    </p:cNvPr>
                    <p:cNvSpPr/>
                    <p:nvPr/>
                  </p:nvSpPr>
                  <p:spPr>
                    <a:xfrm>
                      <a:off x="18632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7" name="Rectangle: Rounded Corners 896">
                      <a:extLst>
                        <a:ext uri="{FF2B5EF4-FFF2-40B4-BE49-F238E27FC236}">
                          <a16:creationId xmlns:a16="http://schemas.microsoft.com/office/drawing/2014/main" id="{26C1B5F0-877E-B3E0-822B-96DCD95D9CD9}"/>
                        </a:ext>
                      </a:extLst>
                    </p:cNvPr>
                    <p:cNvSpPr/>
                    <p:nvPr/>
                  </p:nvSpPr>
                  <p:spPr>
                    <a:xfrm>
                      <a:off x="20156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8" name="Rectangle: Rounded Corners 897">
                      <a:extLst>
                        <a:ext uri="{FF2B5EF4-FFF2-40B4-BE49-F238E27FC236}">
                          <a16:creationId xmlns:a16="http://schemas.microsoft.com/office/drawing/2014/main" id="{38AC8A34-C565-25A1-0CF7-9D1479DE51B7}"/>
                        </a:ext>
                      </a:extLst>
                    </p:cNvPr>
                    <p:cNvSpPr/>
                    <p:nvPr/>
                  </p:nvSpPr>
                  <p:spPr>
                    <a:xfrm>
                      <a:off x="21680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9" name="Rectangle: Rounded Corners 898">
                      <a:extLst>
                        <a:ext uri="{FF2B5EF4-FFF2-40B4-BE49-F238E27FC236}">
                          <a16:creationId xmlns:a16="http://schemas.microsoft.com/office/drawing/2014/main" id="{F3F34AD4-E498-2E24-8AD7-F97879B2B858}"/>
                        </a:ext>
                      </a:extLst>
                    </p:cNvPr>
                    <p:cNvSpPr/>
                    <p:nvPr/>
                  </p:nvSpPr>
                  <p:spPr>
                    <a:xfrm>
                      <a:off x="23204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0" name="Rectangle: Rounded Corners 899">
                      <a:extLst>
                        <a:ext uri="{FF2B5EF4-FFF2-40B4-BE49-F238E27FC236}">
                          <a16:creationId xmlns:a16="http://schemas.microsoft.com/office/drawing/2014/main" id="{27B07654-2138-0F59-6963-78C6EBF65575}"/>
                        </a:ext>
                      </a:extLst>
                    </p:cNvPr>
                    <p:cNvSpPr/>
                    <p:nvPr/>
                  </p:nvSpPr>
                  <p:spPr>
                    <a:xfrm>
                      <a:off x="2472891" y="2152726"/>
                      <a:ext cx="77803" cy="3304673"/>
                    </a:xfrm>
                    <a:prstGeom prst="roundRect">
                      <a:avLst/>
                    </a:prstGeom>
                    <a:solidFill>
                      <a:srgbClr val="800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91" name="Group 890">
                    <a:extLst>
                      <a:ext uri="{FF2B5EF4-FFF2-40B4-BE49-F238E27FC236}">
                        <a16:creationId xmlns:a16="http://schemas.microsoft.com/office/drawing/2014/main" id="{6D3684C2-FBED-01A0-E2BC-3815CD565509}"/>
                      </a:ext>
                    </a:extLst>
                  </p:cNvPr>
                  <p:cNvGrpSpPr/>
                  <p:nvPr/>
                </p:nvGrpSpPr>
                <p:grpSpPr>
                  <a:xfrm>
                    <a:off x="1048455" y="5296406"/>
                    <a:ext cx="4669801" cy="125863"/>
                    <a:chOff x="1048455" y="5296406"/>
                    <a:chExt cx="4669801" cy="125863"/>
                  </a:xfrm>
                </p:grpSpPr>
                <p:sp>
                  <p:nvSpPr>
                    <p:cNvPr id="893" name="Rectangle: Rounded Corners 892">
                      <a:extLst>
                        <a:ext uri="{FF2B5EF4-FFF2-40B4-BE49-F238E27FC236}">
                          <a16:creationId xmlns:a16="http://schemas.microsoft.com/office/drawing/2014/main" id="{2A639A14-309A-C281-4BF0-8E4F68C07448}"/>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12700" cap="flat" cmpd="sng" algn="ctr">
                      <a:solidFill>
                        <a:srgbClr val="4472C4">
                          <a:shade val="50000"/>
                        </a:srgb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4" name="Rectangle: Rounded Corners 893">
                      <a:extLst>
                        <a:ext uri="{FF2B5EF4-FFF2-40B4-BE49-F238E27FC236}">
                          <a16:creationId xmlns:a16="http://schemas.microsoft.com/office/drawing/2014/main" id="{3D64A442-4823-6F3F-709F-85A3A92547D1}"/>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12700" cap="flat" cmpd="sng" algn="ctr">
                      <a:solidFill>
                        <a:srgbClr val="4472C4">
                          <a:shade val="50000"/>
                        </a:srgb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92" name="Rectangle: Rounded Corners 891">
                    <a:extLst>
                      <a:ext uri="{FF2B5EF4-FFF2-40B4-BE49-F238E27FC236}">
                        <a16:creationId xmlns:a16="http://schemas.microsoft.com/office/drawing/2014/main" id="{96C31DCF-9623-1144-13DC-A20533B73531}"/>
                      </a:ext>
                    </a:extLst>
                  </p:cNvPr>
                  <p:cNvSpPr/>
                  <p:nvPr/>
                </p:nvSpPr>
                <p:spPr>
                  <a:xfrm>
                    <a:off x="1189791" y="1428826"/>
                    <a:ext cx="4336289" cy="496053"/>
                  </a:xfrm>
                  <a:prstGeom prst="roundRect">
                    <a:avLst/>
                  </a:prstGeom>
                  <a:gradFill>
                    <a:gsLst>
                      <a:gs pos="51000">
                        <a:srgbClr val="800080">
                          <a:alpha val="95000"/>
                        </a:srgbClr>
                      </a:gs>
                      <a:gs pos="65000">
                        <a:srgbClr val="8D008D">
                          <a:lumMod val="90000"/>
                          <a:lumOff val="10000"/>
                        </a:srgbClr>
                      </a:gs>
                      <a:gs pos="91000">
                        <a:srgbClr val="990099">
                          <a:lumMod val="99000"/>
                          <a:lumOff val="1000"/>
                        </a:srgbClr>
                      </a:gs>
                      <a:gs pos="79000">
                        <a:srgbClr val="800080">
                          <a:alpha val="85000"/>
                        </a:srgbClr>
                      </a:gs>
                      <a:gs pos="33000">
                        <a:srgbClr val="8E008E">
                          <a:lumMod val="90000"/>
                          <a:lumOff val="10000"/>
                        </a:srgbClr>
                      </a:gs>
                      <a:gs pos="6000">
                        <a:srgbClr val="990099">
                          <a:alpha val="70000"/>
                          <a:lumMod val="90000"/>
                          <a:lumOff val="10000"/>
                        </a:srgbClr>
                      </a:gs>
                      <a:gs pos="23000">
                        <a:srgbClr val="990099">
                          <a:lumMod val="95000"/>
                          <a:lumOff val="5000"/>
                          <a:alpha val="80000"/>
                        </a:srgbClr>
                      </a:gs>
                    </a:gsLst>
                    <a:lin ang="0" scaled="1"/>
                  </a:gradFill>
                  <a:ln w="12700" cap="flat" cmpd="sng" algn="ctr">
                    <a:solidFill>
                      <a:srgbClr val="4472C4">
                        <a:shade val="50000"/>
                      </a:srgbClr>
                    </a:solidFill>
                    <a:prstDash val="solid"/>
                    <a:miter lim="800000"/>
                  </a:ln>
                  <a:effectLst>
                    <a:softEdge rad="635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51" name="Group 850">
                <a:extLst>
                  <a:ext uri="{FF2B5EF4-FFF2-40B4-BE49-F238E27FC236}">
                    <a16:creationId xmlns:a16="http://schemas.microsoft.com/office/drawing/2014/main" id="{3FCDA86D-9C6B-DD1C-A833-D2FFD8773C47}"/>
                  </a:ext>
                </a:extLst>
              </p:cNvPr>
              <p:cNvGrpSpPr>
                <a:grpSpLocks noChangeAspect="1"/>
              </p:cNvGrpSpPr>
              <p:nvPr/>
            </p:nvGrpSpPr>
            <p:grpSpPr>
              <a:xfrm>
                <a:off x="3280477" y="3831161"/>
                <a:ext cx="59485" cy="236729"/>
                <a:chOff x="2372426" y="4356583"/>
                <a:chExt cx="718641" cy="2859976"/>
              </a:xfrm>
            </p:grpSpPr>
            <p:sp>
              <p:nvSpPr>
                <p:cNvPr id="866" name="Freeform: Shape 516">
                  <a:extLst>
                    <a:ext uri="{FF2B5EF4-FFF2-40B4-BE49-F238E27FC236}">
                      <a16:creationId xmlns:a16="http://schemas.microsoft.com/office/drawing/2014/main" id="{9CBFBA52-01D0-0020-C0FD-BF4EBCA970F6}"/>
                    </a:ext>
                  </a:extLst>
                </p:cNvPr>
                <p:cNvSpPr/>
                <p:nvPr/>
              </p:nvSpPr>
              <p:spPr>
                <a:xfrm>
                  <a:off x="2413525" y="4606301"/>
                  <a:ext cx="622795" cy="2569257"/>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69000"/>
                        <a:lumOff val="31000"/>
                      </a:srgbClr>
                    </a:gs>
                    <a:gs pos="81000">
                      <a:srgbClr val="FFC000">
                        <a:lumMod val="65000"/>
                        <a:lumOff val="35000"/>
                      </a:srgbClr>
                    </a:gs>
                    <a:gs pos="22000">
                      <a:srgbClr val="FDD968">
                        <a:lumMod val="90000"/>
                        <a:lumOff val="1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7" name="Flowchart: Stored Data 866">
                  <a:extLst>
                    <a:ext uri="{FF2B5EF4-FFF2-40B4-BE49-F238E27FC236}">
                      <a16:creationId xmlns:a16="http://schemas.microsoft.com/office/drawing/2014/main" id="{7C45ABD5-20DD-1C04-CB41-AD04C5A29630}"/>
                    </a:ext>
                  </a:extLst>
                </p:cNvPr>
                <p:cNvSpPr/>
                <p:nvPr/>
              </p:nvSpPr>
              <p:spPr>
                <a:xfrm rot="16200000">
                  <a:off x="2606802" y="6774583"/>
                  <a:ext cx="249888" cy="624036"/>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8" name="Flowchart: Stored Data 867">
                  <a:extLst>
                    <a:ext uri="{FF2B5EF4-FFF2-40B4-BE49-F238E27FC236}">
                      <a16:creationId xmlns:a16="http://schemas.microsoft.com/office/drawing/2014/main" id="{6772833E-5A86-4D36-8785-AD85907A63D9}"/>
                    </a:ext>
                  </a:extLst>
                </p:cNvPr>
                <p:cNvSpPr/>
                <p:nvPr/>
              </p:nvSpPr>
              <p:spPr>
                <a:xfrm rot="16200000">
                  <a:off x="2599802" y="6772597"/>
                  <a:ext cx="263888" cy="624036"/>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9" name="Freeform: Shape 519">
                  <a:extLst>
                    <a:ext uri="{FF2B5EF4-FFF2-40B4-BE49-F238E27FC236}">
                      <a16:creationId xmlns:a16="http://schemas.microsoft.com/office/drawing/2014/main" id="{A542193E-44AF-9DD7-4CA2-C6FB53D7C9A5}"/>
                    </a:ext>
                  </a:extLst>
                </p:cNvPr>
                <p:cNvSpPr/>
                <p:nvPr/>
              </p:nvSpPr>
              <p:spPr>
                <a:xfrm>
                  <a:off x="2372426" y="4385877"/>
                  <a:ext cx="718641" cy="285094"/>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70" name="Group 869">
                  <a:extLst>
                    <a:ext uri="{FF2B5EF4-FFF2-40B4-BE49-F238E27FC236}">
                      <a16:creationId xmlns:a16="http://schemas.microsoft.com/office/drawing/2014/main" id="{9D70663C-606E-3BC2-6991-CC925F3A17D4}"/>
                    </a:ext>
                  </a:extLst>
                </p:cNvPr>
                <p:cNvGrpSpPr/>
                <p:nvPr/>
              </p:nvGrpSpPr>
              <p:grpSpPr>
                <a:xfrm>
                  <a:off x="2372812" y="4448841"/>
                  <a:ext cx="717869" cy="7202"/>
                  <a:chOff x="1048455" y="5296406"/>
                  <a:chExt cx="4669801" cy="125863"/>
                </a:xfrm>
              </p:grpSpPr>
              <p:sp>
                <p:nvSpPr>
                  <p:cNvPr id="877" name="Rectangle: Rounded Corners 876">
                    <a:extLst>
                      <a:ext uri="{FF2B5EF4-FFF2-40B4-BE49-F238E27FC236}">
                        <a16:creationId xmlns:a16="http://schemas.microsoft.com/office/drawing/2014/main" id="{59F73327-A8CC-16A0-6D9D-D7F33F32B2AD}"/>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8" name="Rectangle: Rounded Corners 877">
                    <a:extLst>
                      <a:ext uri="{FF2B5EF4-FFF2-40B4-BE49-F238E27FC236}">
                        <a16:creationId xmlns:a16="http://schemas.microsoft.com/office/drawing/2014/main" id="{F98C2B3A-FFF4-9530-D351-1EEF09A388F4}"/>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71" name="Flowchart: Connector 870">
                  <a:extLst>
                    <a:ext uri="{FF2B5EF4-FFF2-40B4-BE49-F238E27FC236}">
                      <a16:creationId xmlns:a16="http://schemas.microsoft.com/office/drawing/2014/main" id="{CF47E97C-DD59-714A-365C-6E96AE073D78}"/>
                    </a:ext>
                  </a:extLst>
                </p:cNvPr>
                <p:cNvSpPr/>
                <p:nvPr/>
              </p:nvSpPr>
              <p:spPr>
                <a:xfrm>
                  <a:off x="2376940" y="4356583"/>
                  <a:ext cx="709613" cy="121907"/>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2" name="Flowchart: Connector 871">
                  <a:extLst>
                    <a:ext uri="{FF2B5EF4-FFF2-40B4-BE49-F238E27FC236}">
                      <a16:creationId xmlns:a16="http://schemas.microsoft.com/office/drawing/2014/main" id="{2D209BD0-E03C-E11E-CDC6-CE4732DA313E}"/>
                    </a:ext>
                  </a:extLst>
                </p:cNvPr>
                <p:cNvSpPr/>
                <p:nvPr/>
              </p:nvSpPr>
              <p:spPr>
                <a:xfrm>
                  <a:off x="2376940" y="4535177"/>
                  <a:ext cx="709613" cy="133349"/>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3" name="Flowchart: Delay 872">
                  <a:extLst>
                    <a:ext uri="{FF2B5EF4-FFF2-40B4-BE49-F238E27FC236}">
                      <a16:creationId xmlns:a16="http://schemas.microsoft.com/office/drawing/2014/main" id="{19C04EC9-2FEB-6462-7F97-F1341BD1B0D8}"/>
                    </a:ext>
                  </a:extLst>
                </p:cNvPr>
                <p:cNvSpPr/>
                <p:nvPr/>
              </p:nvSpPr>
              <p:spPr>
                <a:xfrm rot="16200000">
                  <a:off x="2700790" y="4261763"/>
                  <a:ext cx="61912" cy="640558"/>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4" name="Flowchart: Delay 873">
                  <a:extLst>
                    <a:ext uri="{FF2B5EF4-FFF2-40B4-BE49-F238E27FC236}">
                      <a16:creationId xmlns:a16="http://schemas.microsoft.com/office/drawing/2014/main" id="{AFB4D336-E7E9-1F12-8DA3-3CD6601E1ED1}"/>
                    </a:ext>
                  </a:extLst>
                </p:cNvPr>
                <p:cNvSpPr/>
                <p:nvPr/>
              </p:nvSpPr>
              <p:spPr>
                <a:xfrm rot="5400000">
                  <a:off x="2696483" y="4316079"/>
                  <a:ext cx="81292" cy="651324"/>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5" name="Oval 874">
                  <a:extLst>
                    <a:ext uri="{FF2B5EF4-FFF2-40B4-BE49-F238E27FC236}">
                      <a16:creationId xmlns:a16="http://schemas.microsoft.com/office/drawing/2014/main" id="{5471A7AC-0822-996C-FBAC-F3B037E5047E}"/>
                    </a:ext>
                  </a:extLst>
                </p:cNvPr>
                <p:cNvSpPr/>
                <p:nvPr/>
              </p:nvSpPr>
              <p:spPr>
                <a:xfrm>
                  <a:off x="2434561" y="4418067"/>
                  <a:ext cx="594370" cy="66675"/>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6" name="Freeform: Shape 526">
                  <a:extLst>
                    <a:ext uri="{FF2B5EF4-FFF2-40B4-BE49-F238E27FC236}">
                      <a16:creationId xmlns:a16="http://schemas.microsoft.com/office/drawing/2014/main" id="{73EF7441-E0E3-5968-6540-21F40171F1EE}"/>
                    </a:ext>
                  </a:extLst>
                </p:cNvPr>
                <p:cNvSpPr/>
                <p:nvPr/>
              </p:nvSpPr>
              <p:spPr>
                <a:xfrm>
                  <a:off x="2444238" y="4659392"/>
                  <a:ext cx="520140" cy="2358136"/>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52" name="Group 851">
                <a:extLst>
                  <a:ext uri="{FF2B5EF4-FFF2-40B4-BE49-F238E27FC236}">
                    <a16:creationId xmlns:a16="http://schemas.microsoft.com/office/drawing/2014/main" id="{CB980B1E-3D71-6CAB-8477-9C0812ABC795}"/>
                  </a:ext>
                </a:extLst>
              </p:cNvPr>
              <p:cNvGrpSpPr>
                <a:grpSpLocks noChangeAspect="1"/>
              </p:cNvGrpSpPr>
              <p:nvPr/>
            </p:nvGrpSpPr>
            <p:grpSpPr>
              <a:xfrm>
                <a:off x="3375401" y="3831160"/>
                <a:ext cx="59485" cy="236730"/>
                <a:chOff x="3165209" y="3368038"/>
                <a:chExt cx="110361" cy="439200"/>
              </a:xfrm>
            </p:grpSpPr>
            <p:sp>
              <p:nvSpPr>
                <p:cNvPr id="853" name="Freeform: Shape 516">
                  <a:extLst>
                    <a:ext uri="{FF2B5EF4-FFF2-40B4-BE49-F238E27FC236}">
                      <a16:creationId xmlns:a16="http://schemas.microsoft.com/office/drawing/2014/main" id="{F3CCEFDB-EBCF-5177-DD67-52BBD58EBDD6}"/>
                    </a:ext>
                  </a:extLst>
                </p:cNvPr>
                <p:cNvSpPr/>
                <p:nvPr/>
              </p:nvSpPr>
              <p:spPr>
                <a:xfrm>
                  <a:off x="3171521" y="3406387"/>
                  <a:ext cx="95642" cy="394555"/>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40000"/>
                        <a:lumOff val="60000"/>
                      </a:srgbClr>
                    </a:gs>
                    <a:gs pos="81000">
                      <a:srgbClr val="FFC000">
                        <a:lumMod val="20000"/>
                        <a:lumOff val="80000"/>
                      </a:srgbClr>
                    </a:gs>
                    <a:gs pos="22000">
                      <a:srgbClr val="FDD968">
                        <a:lumMod val="10000"/>
                        <a:lumOff val="9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4" name="Flowchart: Stored Data 853">
                  <a:extLst>
                    <a:ext uri="{FF2B5EF4-FFF2-40B4-BE49-F238E27FC236}">
                      <a16:creationId xmlns:a16="http://schemas.microsoft.com/office/drawing/2014/main" id="{8582DBD9-4428-4984-FF20-E52CE772DF2E}"/>
                    </a:ext>
                  </a:extLst>
                </p:cNvPr>
                <p:cNvSpPr/>
                <p:nvPr/>
              </p:nvSpPr>
              <p:spPr>
                <a:xfrm rot="16200000">
                  <a:off x="3201202" y="3739364"/>
                  <a:ext cx="38375" cy="95833"/>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5" name="Flowchart: Stored Data 854">
                  <a:extLst>
                    <a:ext uri="{FF2B5EF4-FFF2-40B4-BE49-F238E27FC236}">
                      <a16:creationId xmlns:a16="http://schemas.microsoft.com/office/drawing/2014/main" id="{D6B05D37-0076-6087-9332-EEA5B48A36ED}"/>
                    </a:ext>
                  </a:extLst>
                </p:cNvPr>
                <p:cNvSpPr/>
                <p:nvPr/>
              </p:nvSpPr>
              <p:spPr>
                <a:xfrm rot="16200000">
                  <a:off x="3200127" y="3739059"/>
                  <a:ext cx="40525" cy="95833"/>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6" name="Freeform: Shape 519">
                  <a:extLst>
                    <a:ext uri="{FF2B5EF4-FFF2-40B4-BE49-F238E27FC236}">
                      <a16:creationId xmlns:a16="http://schemas.microsoft.com/office/drawing/2014/main" id="{CC968875-FC8A-FCB1-171B-BA4E84C1C31C}"/>
                    </a:ext>
                  </a:extLst>
                </p:cNvPr>
                <p:cNvSpPr/>
                <p:nvPr/>
              </p:nvSpPr>
              <p:spPr>
                <a:xfrm>
                  <a:off x="3165209" y="3372537"/>
                  <a:ext cx="110361" cy="43781"/>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57" name="Group 856">
                  <a:extLst>
                    <a:ext uri="{FF2B5EF4-FFF2-40B4-BE49-F238E27FC236}">
                      <a16:creationId xmlns:a16="http://schemas.microsoft.com/office/drawing/2014/main" id="{E0E46392-24D6-0363-EAF5-7B08A437D143}"/>
                    </a:ext>
                  </a:extLst>
                </p:cNvPr>
                <p:cNvGrpSpPr/>
                <p:nvPr/>
              </p:nvGrpSpPr>
              <p:grpSpPr>
                <a:xfrm>
                  <a:off x="3165268" y="3382206"/>
                  <a:ext cx="110242" cy="1106"/>
                  <a:chOff x="1048455" y="5296406"/>
                  <a:chExt cx="4669801" cy="125863"/>
                </a:xfrm>
              </p:grpSpPr>
              <p:sp>
                <p:nvSpPr>
                  <p:cNvPr id="864" name="Rectangle: Rounded Corners 863">
                    <a:extLst>
                      <a:ext uri="{FF2B5EF4-FFF2-40B4-BE49-F238E27FC236}">
                        <a16:creationId xmlns:a16="http://schemas.microsoft.com/office/drawing/2014/main" id="{D390C8C3-0C29-8713-53EB-B62D26FDDF79}"/>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5" name="Rectangle: Rounded Corners 864">
                    <a:extLst>
                      <a:ext uri="{FF2B5EF4-FFF2-40B4-BE49-F238E27FC236}">
                        <a16:creationId xmlns:a16="http://schemas.microsoft.com/office/drawing/2014/main" id="{3BBEE441-0055-B5EE-DCAC-90A093799D9C}"/>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58" name="Flowchart: Connector 857">
                  <a:extLst>
                    <a:ext uri="{FF2B5EF4-FFF2-40B4-BE49-F238E27FC236}">
                      <a16:creationId xmlns:a16="http://schemas.microsoft.com/office/drawing/2014/main" id="{E429CDB8-06A3-905D-0700-D18EE567C0D7}"/>
                    </a:ext>
                  </a:extLst>
                </p:cNvPr>
                <p:cNvSpPr/>
                <p:nvPr/>
              </p:nvSpPr>
              <p:spPr>
                <a:xfrm>
                  <a:off x="3165902" y="3368038"/>
                  <a:ext cx="108975" cy="18721"/>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9" name="Flowchart: Connector 858">
                  <a:extLst>
                    <a:ext uri="{FF2B5EF4-FFF2-40B4-BE49-F238E27FC236}">
                      <a16:creationId xmlns:a16="http://schemas.microsoft.com/office/drawing/2014/main" id="{655ABE18-28C0-0F4D-3559-8A221A0ED367}"/>
                    </a:ext>
                  </a:extLst>
                </p:cNvPr>
                <p:cNvSpPr/>
                <p:nvPr/>
              </p:nvSpPr>
              <p:spPr>
                <a:xfrm>
                  <a:off x="3165902" y="3395464"/>
                  <a:ext cx="108975" cy="20478"/>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0" name="Flowchart: Delay 859">
                  <a:extLst>
                    <a:ext uri="{FF2B5EF4-FFF2-40B4-BE49-F238E27FC236}">
                      <a16:creationId xmlns:a16="http://schemas.microsoft.com/office/drawing/2014/main" id="{554892FF-8805-F689-B1FD-38EC14F14C6D}"/>
                    </a:ext>
                  </a:extLst>
                </p:cNvPr>
                <p:cNvSpPr/>
                <p:nvPr/>
              </p:nvSpPr>
              <p:spPr>
                <a:xfrm rot="16200000">
                  <a:off x="3215636" y="3353476"/>
                  <a:ext cx="9508" cy="98370"/>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1" name="Flowchart: Delay 860">
                  <a:extLst>
                    <a:ext uri="{FF2B5EF4-FFF2-40B4-BE49-F238E27FC236}">
                      <a16:creationId xmlns:a16="http://schemas.microsoft.com/office/drawing/2014/main" id="{4FF9EF87-B596-B530-15E1-BB986CBF9D33}"/>
                    </a:ext>
                  </a:extLst>
                </p:cNvPr>
                <p:cNvSpPr/>
                <p:nvPr/>
              </p:nvSpPr>
              <p:spPr>
                <a:xfrm rot="5400000">
                  <a:off x="3214974" y="3361817"/>
                  <a:ext cx="12484" cy="100023"/>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2" name="Oval 861">
                  <a:extLst>
                    <a:ext uri="{FF2B5EF4-FFF2-40B4-BE49-F238E27FC236}">
                      <a16:creationId xmlns:a16="http://schemas.microsoft.com/office/drawing/2014/main" id="{D86F57E5-26BF-E4F6-E41C-CE8C90FC6301}"/>
                    </a:ext>
                  </a:extLst>
                </p:cNvPr>
                <p:cNvSpPr/>
                <p:nvPr/>
              </p:nvSpPr>
              <p:spPr>
                <a:xfrm>
                  <a:off x="3174751" y="3377480"/>
                  <a:ext cx="91277" cy="10239"/>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3" name="Freeform: Shape 526">
                  <a:extLst>
                    <a:ext uri="{FF2B5EF4-FFF2-40B4-BE49-F238E27FC236}">
                      <a16:creationId xmlns:a16="http://schemas.microsoft.com/office/drawing/2014/main" id="{3F4F5E73-250E-B29B-8546-8DC6022E3EA9}"/>
                    </a:ext>
                  </a:extLst>
                </p:cNvPr>
                <p:cNvSpPr/>
                <p:nvPr/>
              </p:nvSpPr>
              <p:spPr>
                <a:xfrm>
                  <a:off x="3176237" y="3414540"/>
                  <a:ext cx="79877" cy="362134"/>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927" name="Group 926">
              <a:extLst>
                <a:ext uri="{FF2B5EF4-FFF2-40B4-BE49-F238E27FC236}">
                  <a16:creationId xmlns:a16="http://schemas.microsoft.com/office/drawing/2014/main" id="{C50F9D3B-3DBA-C81D-438E-D52D1DA5F3C8}"/>
                </a:ext>
              </a:extLst>
            </p:cNvPr>
            <p:cNvGrpSpPr>
              <a:grpSpLocks noChangeAspect="1"/>
            </p:cNvGrpSpPr>
            <p:nvPr/>
          </p:nvGrpSpPr>
          <p:grpSpPr>
            <a:xfrm>
              <a:off x="6067711" y="2346133"/>
              <a:ext cx="154409" cy="236730"/>
              <a:chOff x="2039722" y="3743188"/>
              <a:chExt cx="154409" cy="236730"/>
            </a:xfrm>
          </p:grpSpPr>
          <p:grpSp>
            <p:nvGrpSpPr>
              <p:cNvPr id="928" name="Group 927">
                <a:extLst>
                  <a:ext uri="{FF2B5EF4-FFF2-40B4-BE49-F238E27FC236}">
                    <a16:creationId xmlns:a16="http://schemas.microsoft.com/office/drawing/2014/main" id="{D21A0F79-AC32-930F-20B0-3714576A0BD9}"/>
                  </a:ext>
                </a:extLst>
              </p:cNvPr>
              <p:cNvGrpSpPr>
                <a:grpSpLocks noChangeAspect="1"/>
              </p:cNvGrpSpPr>
              <p:nvPr/>
            </p:nvGrpSpPr>
            <p:grpSpPr>
              <a:xfrm>
                <a:off x="2039722" y="3743189"/>
                <a:ext cx="59485" cy="236729"/>
                <a:chOff x="2372426" y="4356583"/>
                <a:chExt cx="718641" cy="2859976"/>
              </a:xfrm>
            </p:grpSpPr>
            <p:sp>
              <p:nvSpPr>
                <p:cNvPr id="943" name="Freeform: Shape 516">
                  <a:extLst>
                    <a:ext uri="{FF2B5EF4-FFF2-40B4-BE49-F238E27FC236}">
                      <a16:creationId xmlns:a16="http://schemas.microsoft.com/office/drawing/2014/main" id="{5E360EEB-A203-CD54-9FC4-A0B03D34C2A6}"/>
                    </a:ext>
                  </a:extLst>
                </p:cNvPr>
                <p:cNvSpPr/>
                <p:nvPr/>
              </p:nvSpPr>
              <p:spPr>
                <a:xfrm>
                  <a:off x="2413525" y="4606301"/>
                  <a:ext cx="622795" cy="2569257"/>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69000"/>
                        <a:lumOff val="31000"/>
                      </a:srgbClr>
                    </a:gs>
                    <a:gs pos="81000">
                      <a:srgbClr val="FFC000">
                        <a:lumMod val="65000"/>
                        <a:lumOff val="35000"/>
                      </a:srgbClr>
                    </a:gs>
                    <a:gs pos="22000">
                      <a:srgbClr val="FDD968">
                        <a:lumMod val="90000"/>
                        <a:lumOff val="1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4" name="Flowchart: Stored Data 943">
                  <a:extLst>
                    <a:ext uri="{FF2B5EF4-FFF2-40B4-BE49-F238E27FC236}">
                      <a16:creationId xmlns:a16="http://schemas.microsoft.com/office/drawing/2014/main" id="{6DC14227-A61D-4EF7-E2C6-417E5335A247}"/>
                    </a:ext>
                  </a:extLst>
                </p:cNvPr>
                <p:cNvSpPr/>
                <p:nvPr/>
              </p:nvSpPr>
              <p:spPr>
                <a:xfrm rot="16200000">
                  <a:off x="2606802" y="6774583"/>
                  <a:ext cx="249888" cy="624036"/>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5" name="Flowchart: Stored Data 944">
                  <a:extLst>
                    <a:ext uri="{FF2B5EF4-FFF2-40B4-BE49-F238E27FC236}">
                      <a16:creationId xmlns:a16="http://schemas.microsoft.com/office/drawing/2014/main" id="{12E57884-1A1A-A786-89B7-829EA0D2E000}"/>
                    </a:ext>
                  </a:extLst>
                </p:cNvPr>
                <p:cNvSpPr/>
                <p:nvPr/>
              </p:nvSpPr>
              <p:spPr>
                <a:xfrm rot="16200000">
                  <a:off x="2599802" y="6772597"/>
                  <a:ext cx="263888" cy="624036"/>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6" name="Freeform: Shape 519">
                  <a:extLst>
                    <a:ext uri="{FF2B5EF4-FFF2-40B4-BE49-F238E27FC236}">
                      <a16:creationId xmlns:a16="http://schemas.microsoft.com/office/drawing/2014/main" id="{D2F13B8F-E412-75E9-5C5E-0EB092BB3A30}"/>
                    </a:ext>
                  </a:extLst>
                </p:cNvPr>
                <p:cNvSpPr/>
                <p:nvPr/>
              </p:nvSpPr>
              <p:spPr>
                <a:xfrm>
                  <a:off x="2372426" y="4385877"/>
                  <a:ext cx="718641" cy="285094"/>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47" name="Group 946">
                  <a:extLst>
                    <a:ext uri="{FF2B5EF4-FFF2-40B4-BE49-F238E27FC236}">
                      <a16:creationId xmlns:a16="http://schemas.microsoft.com/office/drawing/2014/main" id="{2A56A7ED-0780-8441-03BD-83953FE1373E}"/>
                    </a:ext>
                  </a:extLst>
                </p:cNvPr>
                <p:cNvGrpSpPr/>
                <p:nvPr/>
              </p:nvGrpSpPr>
              <p:grpSpPr>
                <a:xfrm>
                  <a:off x="2372812" y="4448841"/>
                  <a:ext cx="717869" cy="7202"/>
                  <a:chOff x="1048455" y="5296406"/>
                  <a:chExt cx="4669801" cy="125863"/>
                </a:xfrm>
              </p:grpSpPr>
              <p:sp>
                <p:nvSpPr>
                  <p:cNvPr id="954" name="Rectangle: Rounded Corners 953">
                    <a:extLst>
                      <a:ext uri="{FF2B5EF4-FFF2-40B4-BE49-F238E27FC236}">
                        <a16:creationId xmlns:a16="http://schemas.microsoft.com/office/drawing/2014/main" id="{F5535A51-2CF2-34A4-B272-D6AD7F463F08}"/>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5" name="Rectangle: Rounded Corners 954">
                    <a:extLst>
                      <a:ext uri="{FF2B5EF4-FFF2-40B4-BE49-F238E27FC236}">
                        <a16:creationId xmlns:a16="http://schemas.microsoft.com/office/drawing/2014/main" id="{2835325C-3906-837F-7805-D04C8782E601}"/>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48" name="Flowchart: Connector 947">
                  <a:extLst>
                    <a:ext uri="{FF2B5EF4-FFF2-40B4-BE49-F238E27FC236}">
                      <a16:creationId xmlns:a16="http://schemas.microsoft.com/office/drawing/2014/main" id="{FED41E2E-974F-C78E-A769-05E6F3C3655C}"/>
                    </a:ext>
                  </a:extLst>
                </p:cNvPr>
                <p:cNvSpPr/>
                <p:nvPr/>
              </p:nvSpPr>
              <p:spPr>
                <a:xfrm>
                  <a:off x="2376940" y="4356583"/>
                  <a:ext cx="709613" cy="121907"/>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9" name="Flowchart: Connector 948">
                  <a:extLst>
                    <a:ext uri="{FF2B5EF4-FFF2-40B4-BE49-F238E27FC236}">
                      <a16:creationId xmlns:a16="http://schemas.microsoft.com/office/drawing/2014/main" id="{90D029CC-E35C-9DDA-7FB7-69B2A4C61A9A}"/>
                    </a:ext>
                  </a:extLst>
                </p:cNvPr>
                <p:cNvSpPr/>
                <p:nvPr/>
              </p:nvSpPr>
              <p:spPr>
                <a:xfrm>
                  <a:off x="2376940" y="4535177"/>
                  <a:ext cx="709613" cy="133349"/>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0" name="Flowchart: Delay 949">
                  <a:extLst>
                    <a:ext uri="{FF2B5EF4-FFF2-40B4-BE49-F238E27FC236}">
                      <a16:creationId xmlns:a16="http://schemas.microsoft.com/office/drawing/2014/main" id="{8F352C9A-2B48-113F-B09C-5E2197E19180}"/>
                    </a:ext>
                  </a:extLst>
                </p:cNvPr>
                <p:cNvSpPr/>
                <p:nvPr/>
              </p:nvSpPr>
              <p:spPr>
                <a:xfrm rot="16200000">
                  <a:off x="2700790" y="4261763"/>
                  <a:ext cx="61912" cy="640558"/>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1" name="Flowchart: Delay 950">
                  <a:extLst>
                    <a:ext uri="{FF2B5EF4-FFF2-40B4-BE49-F238E27FC236}">
                      <a16:creationId xmlns:a16="http://schemas.microsoft.com/office/drawing/2014/main" id="{3D64DE00-1112-9524-9BDB-029B653EDD0F}"/>
                    </a:ext>
                  </a:extLst>
                </p:cNvPr>
                <p:cNvSpPr/>
                <p:nvPr/>
              </p:nvSpPr>
              <p:spPr>
                <a:xfrm rot="5400000">
                  <a:off x="2696483" y="4316079"/>
                  <a:ext cx="81292" cy="651324"/>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2" name="Oval 951">
                  <a:extLst>
                    <a:ext uri="{FF2B5EF4-FFF2-40B4-BE49-F238E27FC236}">
                      <a16:creationId xmlns:a16="http://schemas.microsoft.com/office/drawing/2014/main" id="{E15A8F37-48BF-C229-5026-8E8CEFD849CB}"/>
                    </a:ext>
                  </a:extLst>
                </p:cNvPr>
                <p:cNvSpPr/>
                <p:nvPr/>
              </p:nvSpPr>
              <p:spPr>
                <a:xfrm>
                  <a:off x="2434561" y="4418067"/>
                  <a:ext cx="594370" cy="66675"/>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3" name="Freeform: Shape 526">
                  <a:extLst>
                    <a:ext uri="{FF2B5EF4-FFF2-40B4-BE49-F238E27FC236}">
                      <a16:creationId xmlns:a16="http://schemas.microsoft.com/office/drawing/2014/main" id="{2C85ED58-9103-1D8A-9DF5-91276D9575F8}"/>
                    </a:ext>
                  </a:extLst>
                </p:cNvPr>
                <p:cNvSpPr/>
                <p:nvPr/>
              </p:nvSpPr>
              <p:spPr>
                <a:xfrm>
                  <a:off x="2444238" y="4659392"/>
                  <a:ext cx="520140" cy="2358136"/>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29" name="Group 928">
                <a:extLst>
                  <a:ext uri="{FF2B5EF4-FFF2-40B4-BE49-F238E27FC236}">
                    <a16:creationId xmlns:a16="http://schemas.microsoft.com/office/drawing/2014/main" id="{9974023C-155D-C7CA-618B-6D829A72D248}"/>
                  </a:ext>
                </a:extLst>
              </p:cNvPr>
              <p:cNvGrpSpPr>
                <a:grpSpLocks noChangeAspect="1"/>
              </p:cNvGrpSpPr>
              <p:nvPr/>
            </p:nvGrpSpPr>
            <p:grpSpPr>
              <a:xfrm>
                <a:off x="2134646" y="3743188"/>
                <a:ext cx="59485" cy="236730"/>
                <a:chOff x="3165209" y="3368038"/>
                <a:chExt cx="110361" cy="439200"/>
              </a:xfrm>
            </p:grpSpPr>
            <p:sp>
              <p:nvSpPr>
                <p:cNvPr id="930" name="Freeform: Shape 516">
                  <a:extLst>
                    <a:ext uri="{FF2B5EF4-FFF2-40B4-BE49-F238E27FC236}">
                      <a16:creationId xmlns:a16="http://schemas.microsoft.com/office/drawing/2014/main" id="{AB8C0448-23F6-84E2-8728-6E578C85E07D}"/>
                    </a:ext>
                  </a:extLst>
                </p:cNvPr>
                <p:cNvSpPr/>
                <p:nvPr/>
              </p:nvSpPr>
              <p:spPr>
                <a:xfrm>
                  <a:off x="3171521" y="3406387"/>
                  <a:ext cx="95642" cy="394555"/>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40000"/>
                        <a:lumOff val="60000"/>
                      </a:srgbClr>
                    </a:gs>
                    <a:gs pos="81000">
                      <a:srgbClr val="FFC000">
                        <a:lumMod val="20000"/>
                        <a:lumOff val="80000"/>
                      </a:srgbClr>
                    </a:gs>
                    <a:gs pos="22000">
                      <a:srgbClr val="FDD968">
                        <a:lumMod val="10000"/>
                        <a:lumOff val="9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1" name="Flowchart: Stored Data 930">
                  <a:extLst>
                    <a:ext uri="{FF2B5EF4-FFF2-40B4-BE49-F238E27FC236}">
                      <a16:creationId xmlns:a16="http://schemas.microsoft.com/office/drawing/2014/main" id="{2404014B-552D-CFC9-3E57-63785393C7DF}"/>
                    </a:ext>
                  </a:extLst>
                </p:cNvPr>
                <p:cNvSpPr/>
                <p:nvPr/>
              </p:nvSpPr>
              <p:spPr>
                <a:xfrm rot="16200000">
                  <a:off x="3201202" y="3739364"/>
                  <a:ext cx="38375" cy="95833"/>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2" name="Flowchart: Stored Data 931">
                  <a:extLst>
                    <a:ext uri="{FF2B5EF4-FFF2-40B4-BE49-F238E27FC236}">
                      <a16:creationId xmlns:a16="http://schemas.microsoft.com/office/drawing/2014/main" id="{7293E693-27B8-8821-5225-36AE542A9DEA}"/>
                    </a:ext>
                  </a:extLst>
                </p:cNvPr>
                <p:cNvSpPr/>
                <p:nvPr/>
              </p:nvSpPr>
              <p:spPr>
                <a:xfrm rot="16200000">
                  <a:off x="3200127" y="3739059"/>
                  <a:ext cx="40525" cy="95833"/>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3" name="Freeform: Shape 519">
                  <a:extLst>
                    <a:ext uri="{FF2B5EF4-FFF2-40B4-BE49-F238E27FC236}">
                      <a16:creationId xmlns:a16="http://schemas.microsoft.com/office/drawing/2014/main" id="{E5F214FD-8F00-4623-0677-9C878CF6891F}"/>
                    </a:ext>
                  </a:extLst>
                </p:cNvPr>
                <p:cNvSpPr/>
                <p:nvPr/>
              </p:nvSpPr>
              <p:spPr>
                <a:xfrm>
                  <a:off x="3165209" y="3372537"/>
                  <a:ext cx="110361" cy="43781"/>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34" name="Group 933">
                  <a:extLst>
                    <a:ext uri="{FF2B5EF4-FFF2-40B4-BE49-F238E27FC236}">
                      <a16:creationId xmlns:a16="http://schemas.microsoft.com/office/drawing/2014/main" id="{576A675D-698E-D6AF-0A9E-1307420A3F6E}"/>
                    </a:ext>
                  </a:extLst>
                </p:cNvPr>
                <p:cNvGrpSpPr/>
                <p:nvPr/>
              </p:nvGrpSpPr>
              <p:grpSpPr>
                <a:xfrm>
                  <a:off x="3165268" y="3382206"/>
                  <a:ext cx="110242" cy="1106"/>
                  <a:chOff x="1048455" y="5296406"/>
                  <a:chExt cx="4669801" cy="125863"/>
                </a:xfrm>
              </p:grpSpPr>
              <p:sp>
                <p:nvSpPr>
                  <p:cNvPr id="941" name="Rectangle: Rounded Corners 940">
                    <a:extLst>
                      <a:ext uri="{FF2B5EF4-FFF2-40B4-BE49-F238E27FC236}">
                        <a16:creationId xmlns:a16="http://schemas.microsoft.com/office/drawing/2014/main" id="{59B53AE6-0426-CF18-3A3F-B6251BD1C42F}"/>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2" name="Rectangle: Rounded Corners 941">
                    <a:extLst>
                      <a:ext uri="{FF2B5EF4-FFF2-40B4-BE49-F238E27FC236}">
                        <a16:creationId xmlns:a16="http://schemas.microsoft.com/office/drawing/2014/main" id="{8EE1455F-517D-D5F4-82B8-784EBC80F072}"/>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35" name="Flowchart: Connector 934">
                  <a:extLst>
                    <a:ext uri="{FF2B5EF4-FFF2-40B4-BE49-F238E27FC236}">
                      <a16:creationId xmlns:a16="http://schemas.microsoft.com/office/drawing/2014/main" id="{E4E0779D-A353-C10A-484B-8207CCA3C6A4}"/>
                    </a:ext>
                  </a:extLst>
                </p:cNvPr>
                <p:cNvSpPr/>
                <p:nvPr/>
              </p:nvSpPr>
              <p:spPr>
                <a:xfrm>
                  <a:off x="3165902" y="3368038"/>
                  <a:ext cx="108975" cy="18721"/>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6" name="Flowchart: Connector 935">
                  <a:extLst>
                    <a:ext uri="{FF2B5EF4-FFF2-40B4-BE49-F238E27FC236}">
                      <a16:creationId xmlns:a16="http://schemas.microsoft.com/office/drawing/2014/main" id="{ACB55D34-F9F4-AB60-67D6-C021747B29F5}"/>
                    </a:ext>
                  </a:extLst>
                </p:cNvPr>
                <p:cNvSpPr/>
                <p:nvPr/>
              </p:nvSpPr>
              <p:spPr>
                <a:xfrm>
                  <a:off x="3165902" y="3395464"/>
                  <a:ext cx="108975" cy="20478"/>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7" name="Flowchart: Delay 936">
                  <a:extLst>
                    <a:ext uri="{FF2B5EF4-FFF2-40B4-BE49-F238E27FC236}">
                      <a16:creationId xmlns:a16="http://schemas.microsoft.com/office/drawing/2014/main" id="{50B2EE44-F8CF-BD21-FF6D-2C8A598605B2}"/>
                    </a:ext>
                  </a:extLst>
                </p:cNvPr>
                <p:cNvSpPr/>
                <p:nvPr/>
              </p:nvSpPr>
              <p:spPr>
                <a:xfrm rot="16200000">
                  <a:off x="3215636" y="3353476"/>
                  <a:ext cx="9508" cy="98370"/>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8" name="Flowchart: Delay 937">
                  <a:extLst>
                    <a:ext uri="{FF2B5EF4-FFF2-40B4-BE49-F238E27FC236}">
                      <a16:creationId xmlns:a16="http://schemas.microsoft.com/office/drawing/2014/main" id="{F43E80B1-86B8-52BA-0FEA-D21A310A2D56}"/>
                    </a:ext>
                  </a:extLst>
                </p:cNvPr>
                <p:cNvSpPr/>
                <p:nvPr/>
              </p:nvSpPr>
              <p:spPr>
                <a:xfrm rot="5400000">
                  <a:off x="3214974" y="3361817"/>
                  <a:ext cx="12484" cy="100023"/>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9" name="Oval 938">
                  <a:extLst>
                    <a:ext uri="{FF2B5EF4-FFF2-40B4-BE49-F238E27FC236}">
                      <a16:creationId xmlns:a16="http://schemas.microsoft.com/office/drawing/2014/main" id="{3B698BD1-C87A-FFE0-8A03-F989E3C1749C}"/>
                    </a:ext>
                  </a:extLst>
                </p:cNvPr>
                <p:cNvSpPr/>
                <p:nvPr/>
              </p:nvSpPr>
              <p:spPr>
                <a:xfrm>
                  <a:off x="3174751" y="3377480"/>
                  <a:ext cx="91277" cy="10239"/>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0" name="Freeform: Shape 526">
                  <a:extLst>
                    <a:ext uri="{FF2B5EF4-FFF2-40B4-BE49-F238E27FC236}">
                      <a16:creationId xmlns:a16="http://schemas.microsoft.com/office/drawing/2014/main" id="{58E18FF8-5DF5-3806-76A9-74B70B554B08}"/>
                    </a:ext>
                  </a:extLst>
                </p:cNvPr>
                <p:cNvSpPr/>
                <p:nvPr/>
              </p:nvSpPr>
              <p:spPr>
                <a:xfrm>
                  <a:off x="3176237" y="3414540"/>
                  <a:ext cx="79877" cy="362134"/>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956" name="Group 955">
              <a:extLst>
                <a:ext uri="{FF2B5EF4-FFF2-40B4-BE49-F238E27FC236}">
                  <a16:creationId xmlns:a16="http://schemas.microsoft.com/office/drawing/2014/main" id="{7972ECD5-C340-997B-CDFA-12DF5CA8FF1E}"/>
                </a:ext>
              </a:extLst>
            </p:cNvPr>
            <p:cNvGrpSpPr>
              <a:grpSpLocks noChangeAspect="1"/>
            </p:cNvGrpSpPr>
            <p:nvPr/>
          </p:nvGrpSpPr>
          <p:grpSpPr>
            <a:xfrm>
              <a:off x="6443272" y="2346133"/>
              <a:ext cx="154409" cy="236730"/>
              <a:chOff x="2039722" y="3743188"/>
              <a:chExt cx="154409" cy="236730"/>
            </a:xfrm>
          </p:grpSpPr>
          <p:grpSp>
            <p:nvGrpSpPr>
              <p:cNvPr id="957" name="Group 956">
                <a:extLst>
                  <a:ext uri="{FF2B5EF4-FFF2-40B4-BE49-F238E27FC236}">
                    <a16:creationId xmlns:a16="http://schemas.microsoft.com/office/drawing/2014/main" id="{8182EB9D-B757-5CCC-D3FB-4434C60AB24D}"/>
                  </a:ext>
                </a:extLst>
              </p:cNvPr>
              <p:cNvGrpSpPr>
                <a:grpSpLocks noChangeAspect="1"/>
              </p:cNvGrpSpPr>
              <p:nvPr/>
            </p:nvGrpSpPr>
            <p:grpSpPr>
              <a:xfrm>
                <a:off x="2039722" y="3743189"/>
                <a:ext cx="59485" cy="236729"/>
                <a:chOff x="2372426" y="4356583"/>
                <a:chExt cx="718641" cy="2859976"/>
              </a:xfrm>
            </p:grpSpPr>
            <p:sp>
              <p:nvSpPr>
                <p:cNvPr id="972" name="Freeform: Shape 516">
                  <a:extLst>
                    <a:ext uri="{FF2B5EF4-FFF2-40B4-BE49-F238E27FC236}">
                      <a16:creationId xmlns:a16="http://schemas.microsoft.com/office/drawing/2014/main" id="{699A9C6D-0458-08A2-9C9D-5AF9F2192AD7}"/>
                    </a:ext>
                  </a:extLst>
                </p:cNvPr>
                <p:cNvSpPr/>
                <p:nvPr/>
              </p:nvSpPr>
              <p:spPr>
                <a:xfrm>
                  <a:off x="2413525" y="4606301"/>
                  <a:ext cx="622795" cy="2569257"/>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69000"/>
                        <a:lumOff val="31000"/>
                      </a:srgbClr>
                    </a:gs>
                    <a:gs pos="81000">
                      <a:srgbClr val="FFC000">
                        <a:lumMod val="65000"/>
                        <a:lumOff val="35000"/>
                      </a:srgbClr>
                    </a:gs>
                    <a:gs pos="22000">
                      <a:srgbClr val="FDD968">
                        <a:lumMod val="90000"/>
                        <a:lumOff val="1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3" name="Flowchart: Stored Data 972">
                  <a:extLst>
                    <a:ext uri="{FF2B5EF4-FFF2-40B4-BE49-F238E27FC236}">
                      <a16:creationId xmlns:a16="http://schemas.microsoft.com/office/drawing/2014/main" id="{9D98DF52-F9B0-53A7-782C-17D26BECA5A9}"/>
                    </a:ext>
                  </a:extLst>
                </p:cNvPr>
                <p:cNvSpPr/>
                <p:nvPr/>
              </p:nvSpPr>
              <p:spPr>
                <a:xfrm rot="16200000">
                  <a:off x="2606802" y="6774583"/>
                  <a:ext cx="249888" cy="624036"/>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4" name="Flowchart: Stored Data 973">
                  <a:extLst>
                    <a:ext uri="{FF2B5EF4-FFF2-40B4-BE49-F238E27FC236}">
                      <a16:creationId xmlns:a16="http://schemas.microsoft.com/office/drawing/2014/main" id="{97CD6AEF-AF36-F198-2AF2-AA2760D09F30}"/>
                    </a:ext>
                  </a:extLst>
                </p:cNvPr>
                <p:cNvSpPr/>
                <p:nvPr/>
              </p:nvSpPr>
              <p:spPr>
                <a:xfrm rot="16200000">
                  <a:off x="2599802" y="6772597"/>
                  <a:ext cx="263888" cy="624036"/>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5" name="Freeform: Shape 519">
                  <a:extLst>
                    <a:ext uri="{FF2B5EF4-FFF2-40B4-BE49-F238E27FC236}">
                      <a16:creationId xmlns:a16="http://schemas.microsoft.com/office/drawing/2014/main" id="{7BA47EED-A650-4BB1-1846-7AA0F7ED0C5A}"/>
                    </a:ext>
                  </a:extLst>
                </p:cNvPr>
                <p:cNvSpPr/>
                <p:nvPr/>
              </p:nvSpPr>
              <p:spPr>
                <a:xfrm>
                  <a:off x="2372426" y="4385877"/>
                  <a:ext cx="718641" cy="285094"/>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76" name="Group 975">
                  <a:extLst>
                    <a:ext uri="{FF2B5EF4-FFF2-40B4-BE49-F238E27FC236}">
                      <a16:creationId xmlns:a16="http://schemas.microsoft.com/office/drawing/2014/main" id="{07E3FD35-8F83-B6A6-53CA-BD2FABC70839}"/>
                    </a:ext>
                  </a:extLst>
                </p:cNvPr>
                <p:cNvGrpSpPr/>
                <p:nvPr/>
              </p:nvGrpSpPr>
              <p:grpSpPr>
                <a:xfrm>
                  <a:off x="2372812" y="4448841"/>
                  <a:ext cx="717869" cy="7202"/>
                  <a:chOff x="1048455" y="5296406"/>
                  <a:chExt cx="4669801" cy="125863"/>
                </a:xfrm>
              </p:grpSpPr>
              <p:sp>
                <p:nvSpPr>
                  <p:cNvPr id="983" name="Rectangle: Rounded Corners 982">
                    <a:extLst>
                      <a:ext uri="{FF2B5EF4-FFF2-40B4-BE49-F238E27FC236}">
                        <a16:creationId xmlns:a16="http://schemas.microsoft.com/office/drawing/2014/main" id="{4D23573A-D156-1492-5B14-7DC611AF0B4C}"/>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4" name="Rectangle: Rounded Corners 983">
                    <a:extLst>
                      <a:ext uri="{FF2B5EF4-FFF2-40B4-BE49-F238E27FC236}">
                        <a16:creationId xmlns:a16="http://schemas.microsoft.com/office/drawing/2014/main" id="{5FB65672-4D09-5354-B756-1C8A55271FCA}"/>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77" name="Flowchart: Connector 976">
                  <a:extLst>
                    <a:ext uri="{FF2B5EF4-FFF2-40B4-BE49-F238E27FC236}">
                      <a16:creationId xmlns:a16="http://schemas.microsoft.com/office/drawing/2014/main" id="{323E1398-FF52-B6FE-CE85-45E1DDC48C54}"/>
                    </a:ext>
                  </a:extLst>
                </p:cNvPr>
                <p:cNvSpPr/>
                <p:nvPr/>
              </p:nvSpPr>
              <p:spPr>
                <a:xfrm>
                  <a:off x="2376940" y="4356583"/>
                  <a:ext cx="709613" cy="121907"/>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8" name="Flowchart: Connector 977">
                  <a:extLst>
                    <a:ext uri="{FF2B5EF4-FFF2-40B4-BE49-F238E27FC236}">
                      <a16:creationId xmlns:a16="http://schemas.microsoft.com/office/drawing/2014/main" id="{F8898748-836F-B419-1B8E-16530EE167FD}"/>
                    </a:ext>
                  </a:extLst>
                </p:cNvPr>
                <p:cNvSpPr/>
                <p:nvPr/>
              </p:nvSpPr>
              <p:spPr>
                <a:xfrm>
                  <a:off x="2376940" y="4535177"/>
                  <a:ext cx="709613" cy="133349"/>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9" name="Flowchart: Delay 978">
                  <a:extLst>
                    <a:ext uri="{FF2B5EF4-FFF2-40B4-BE49-F238E27FC236}">
                      <a16:creationId xmlns:a16="http://schemas.microsoft.com/office/drawing/2014/main" id="{09170E73-5470-BC7B-A958-67F7E3748EFE}"/>
                    </a:ext>
                  </a:extLst>
                </p:cNvPr>
                <p:cNvSpPr/>
                <p:nvPr/>
              </p:nvSpPr>
              <p:spPr>
                <a:xfrm rot="16200000">
                  <a:off x="2700790" y="4261763"/>
                  <a:ext cx="61912" cy="640558"/>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0" name="Flowchart: Delay 979">
                  <a:extLst>
                    <a:ext uri="{FF2B5EF4-FFF2-40B4-BE49-F238E27FC236}">
                      <a16:creationId xmlns:a16="http://schemas.microsoft.com/office/drawing/2014/main" id="{5AD25A6D-A9A7-4BBF-FCE9-23126C26B97F}"/>
                    </a:ext>
                  </a:extLst>
                </p:cNvPr>
                <p:cNvSpPr/>
                <p:nvPr/>
              </p:nvSpPr>
              <p:spPr>
                <a:xfrm rot="5400000">
                  <a:off x="2696483" y="4316079"/>
                  <a:ext cx="81292" cy="651324"/>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1" name="Oval 980">
                  <a:extLst>
                    <a:ext uri="{FF2B5EF4-FFF2-40B4-BE49-F238E27FC236}">
                      <a16:creationId xmlns:a16="http://schemas.microsoft.com/office/drawing/2014/main" id="{4FC2D494-0B26-EFD4-A407-568F54B43630}"/>
                    </a:ext>
                  </a:extLst>
                </p:cNvPr>
                <p:cNvSpPr/>
                <p:nvPr/>
              </p:nvSpPr>
              <p:spPr>
                <a:xfrm>
                  <a:off x="2434561" y="4418067"/>
                  <a:ext cx="594370" cy="66675"/>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2" name="Freeform: Shape 526">
                  <a:extLst>
                    <a:ext uri="{FF2B5EF4-FFF2-40B4-BE49-F238E27FC236}">
                      <a16:creationId xmlns:a16="http://schemas.microsoft.com/office/drawing/2014/main" id="{F67B8C49-4112-C809-E117-99C4D1797315}"/>
                    </a:ext>
                  </a:extLst>
                </p:cNvPr>
                <p:cNvSpPr/>
                <p:nvPr/>
              </p:nvSpPr>
              <p:spPr>
                <a:xfrm>
                  <a:off x="2444238" y="4659392"/>
                  <a:ext cx="520140" cy="2358136"/>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58" name="Group 957">
                <a:extLst>
                  <a:ext uri="{FF2B5EF4-FFF2-40B4-BE49-F238E27FC236}">
                    <a16:creationId xmlns:a16="http://schemas.microsoft.com/office/drawing/2014/main" id="{4B5DEC0A-6910-9DCE-4D6B-8133E83022DD}"/>
                  </a:ext>
                </a:extLst>
              </p:cNvPr>
              <p:cNvGrpSpPr>
                <a:grpSpLocks noChangeAspect="1"/>
              </p:cNvGrpSpPr>
              <p:nvPr/>
            </p:nvGrpSpPr>
            <p:grpSpPr>
              <a:xfrm>
                <a:off x="2134646" y="3743188"/>
                <a:ext cx="59485" cy="236730"/>
                <a:chOff x="3165209" y="3368038"/>
                <a:chExt cx="110361" cy="439200"/>
              </a:xfrm>
            </p:grpSpPr>
            <p:sp>
              <p:nvSpPr>
                <p:cNvPr id="959" name="Freeform: Shape 516">
                  <a:extLst>
                    <a:ext uri="{FF2B5EF4-FFF2-40B4-BE49-F238E27FC236}">
                      <a16:creationId xmlns:a16="http://schemas.microsoft.com/office/drawing/2014/main" id="{29E7AB45-1980-4513-34EB-E217D66B84CF}"/>
                    </a:ext>
                  </a:extLst>
                </p:cNvPr>
                <p:cNvSpPr/>
                <p:nvPr/>
              </p:nvSpPr>
              <p:spPr>
                <a:xfrm>
                  <a:off x="3171521" y="3406387"/>
                  <a:ext cx="95642" cy="394555"/>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40000"/>
                        <a:lumOff val="60000"/>
                      </a:srgbClr>
                    </a:gs>
                    <a:gs pos="81000">
                      <a:srgbClr val="FFC000">
                        <a:lumMod val="20000"/>
                        <a:lumOff val="80000"/>
                      </a:srgbClr>
                    </a:gs>
                    <a:gs pos="22000">
                      <a:srgbClr val="FDD968">
                        <a:lumMod val="10000"/>
                        <a:lumOff val="9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0" name="Flowchart: Stored Data 959">
                  <a:extLst>
                    <a:ext uri="{FF2B5EF4-FFF2-40B4-BE49-F238E27FC236}">
                      <a16:creationId xmlns:a16="http://schemas.microsoft.com/office/drawing/2014/main" id="{4D0893F4-9407-9168-2AE4-B7C451281801}"/>
                    </a:ext>
                  </a:extLst>
                </p:cNvPr>
                <p:cNvSpPr/>
                <p:nvPr/>
              </p:nvSpPr>
              <p:spPr>
                <a:xfrm rot="16200000">
                  <a:off x="3201202" y="3739364"/>
                  <a:ext cx="38375" cy="95833"/>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1" name="Flowchart: Stored Data 960">
                  <a:extLst>
                    <a:ext uri="{FF2B5EF4-FFF2-40B4-BE49-F238E27FC236}">
                      <a16:creationId xmlns:a16="http://schemas.microsoft.com/office/drawing/2014/main" id="{15D2C21C-6218-777E-463F-B07A33E3866F}"/>
                    </a:ext>
                  </a:extLst>
                </p:cNvPr>
                <p:cNvSpPr/>
                <p:nvPr/>
              </p:nvSpPr>
              <p:spPr>
                <a:xfrm rot="16200000">
                  <a:off x="3200127" y="3739059"/>
                  <a:ext cx="40525" cy="95833"/>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2" name="Freeform: Shape 519">
                  <a:extLst>
                    <a:ext uri="{FF2B5EF4-FFF2-40B4-BE49-F238E27FC236}">
                      <a16:creationId xmlns:a16="http://schemas.microsoft.com/office/drawing/2014/main" id="{8D1847B5-C16A-0E4F-5AFB-5AAF8E11C6A1}"/>
                    </a:ext>
                  </a:extLst>
                </p:cNvPr>
                <p:cNvSpPr/>
                <p:nvPr/>
              </p:nvSpPr>
              <p:spPr>
                <a:xfrm>
                  <a:off x="3165209" y="3372537"/>
                  <a:ext cx="110361" cy="43781"/>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63" name="Group 962">
                  <a:extLst>
                    <a:ext uri="{FF2B5EF4-FFF2-40B4-BE49-F238E27FC236}">
                      <a16:creationId xmlns:a16="http://schemas.microsoft.com/office/drawing/2014/main" id="{374F5AF5-7741-965F-F9F7-DC22AD8DFAC7}"/>
                    </a:ext>
                  </a:extLst>
                </p:cNvPr>
                <p:cNvGrpSpPr/>
                <p:nvPr/>
              </p:nvGrpSpPr>
              <p:grpSpPr>
                <a:xfrm>
                  <a:off x="3165268" y="3382206"/>
                  <a:ext cx="110242" cy="1106"/>
                  <a:chOff x="1048455" y="5296406"/>
                  <a:chExt cx="4669801" cy="125863"/>
                </a:xfrm>
              </p:grpSpPr>
              <p:sp>
                <p:nvSpPr>
                  <p:cNvPr id="970" name="Rectangle: Rounded Corners 969">
                    <a:extLst>
                      <a:ext uri="{FF2B5EF4-FFF2-40B4-BE49-F238E27FC236}">
                        <a16:creationId xmlns:a16="http://schemas.microsoft.com/office/drawing/2014/main" id="{03CE140E-31AB-DF72-8838-1D1F11BA9570}"/>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1" name="Rectangle: Rounded Corners 970">
                    <a:extLst>
                      <a:ext uri="{FF2B5EF4-FFF2-40B4-BE49-F238E27FC236}">
                        <a16:creationId xmlns:a16="http://schemas.microsoft.com/office/drawing/2014/main" id="{BE34D437-7B51-9C49-56C4-289FB29C3216}"/>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64" name="Flowchart: Connector 963">
                  <a:extLst>
                    <a:ext uri="{FF2B5EF4-FFF2-40B4-BE49-F238E27FC236}">
                      <a16:creationId xmlns:a16="http://schemas.microsoft.com/office/drawing/2014/main" id="{EA7915E5-960A-9689-4B2A-502864A534F7}"/>
                    </a:ext>
                  </a:extLst>
                </p:cNvPr>
                <p:cNvSpPr/>
                <p:nvPr/>
              </p:nvSpPr>
              <p:spPr>
                <a:xfrm>
                  <a:off x="3165902" y="3368038"/>
                  <a:ext cx="108975" cy="18721"/>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5" name="Flowchart: Connector 964">
                  <a:extLst>
                    <a:ext uri="{FF2B5EF4-FFF2-40B4-BE49-F238E27FC236}">
                      <a16:creationId xmlns:a16="http://schemas.microsoft.com/office/drawing/2014/main" id="{EFA2B4D4-9479-321E-4ED0-6071155D0453}"/>
                    </a:ext>
                  </a:extLst>
                </p:cNvPr>
                <p:cNvSpPr/>
                <p:nvPr/>
              </p:nvSpPr>
              <p:spPr>
                <a:xfrm>
                  <a:off x="3165902" y="3395464"/>
                  <a:ext cx="108975" cy="20478"/>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6" name="Flowchart: Delay 965">
                  <a:extLst>
                    <a:ext uri="{FF2B5EF4-FFF2-40B4-BE49-F238E27FC236}">
                      <a16:creationId xmlns:a16="http://schemas.microsoft.com/office/drawing/2014/main" id="{37A58FF2-33E9-01FB-3EC6-23269C9A9FCC}"/>
                    </a:ext>
                  </a:extLst>
                </p:cNvPr>
                <p:cNvSpPr/>
                <p:nvPr/>
              </p:nvSpPr>
              <p:spPr>
                <a:xfrm rot="16200000">
                  <a:off x="3215636" y="3353476"/>
                  <a:ext cx="9508" cy="98370"/>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7" name="Flowchart: Delay 966">
                  <a:extLst>
                    <a:ext uri="{FF2B5EF4-FFF2-40B4-BE49-F238E27FC236}">
                      <a16:creationId xmlns:a16="http://schemas.microsoft.com/office/drawing/2014/main" id="{9295F672-87AC-87BF-5D8E-594E2C41EEDA}"/>
                    </a:ext>
                  </a:extLst>
                </p:cNvPr>
                <p:cNvSpPr/>
                <p:nvPr/>
              </p:nvSpPr>
              <p:spPr>
                <a:xfrm rot="5400000">
                  <a:off x="3214974" y="3361817"/>
                  <a:ext cx="12484" cy="100023"/>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8" name="Oval 967">
                  <a:extLst>
                    <a:ext uri="{FF2B5EF4-FFF2-40B4-BE49-F238E27FC236}">
                      <a16:creationId xmlns:a16="http://schemas.microsoft.com/office/drawing/2014/main" id="{9EBB7419-ED6E-46DE-F028-71E202B790B1}"/>
                    </a:ext>
                  </a:extLst>
                </p:cNvPr>
                <p:cNvSpPr/>
                <p:nvPr/>
              </p:nvSpPr>
              <p:spPr>
                <a:xfrm>
                  <a:off x="3174751" y="3377480"/>
                  <a:ext cx="91277" cy="10239"/>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9" name="Freeform: Shape 526">
                  <a:extLst>
                    <a:ext uri="{FF2B5EF4-FFF2-40B4-BE49-F238E27FC236}">
                      <a16:creationId xmlns:a16="http://schemas.microsoft.com/office/drawing/2014/main" id="{6F9024F0-7705-6E99-9D05-D1C06C9B38E4}"/>
                    </a:ext>
                  </a:extLst>
                </p:cNvPr>
                <p:cNvSpPr/>
                <p:nvPr/>
              </p:nvSpPr>
              <p:spPr>
                <a:xfrm>
                  <a:off x="3176237" y="3414540"/>
                  <a:ext cx="79877" cy="362134"/>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985" name="Group 984">
              <a:extLst>
                <a:ext uri="{FF2B5EF4-FFF2-40B4-BE49-F238E27FC236}">
                  <a16:creationId xmlns:a16="http://schemas.microsoft.com/office/drawing/2014/main" id="{6D39766E-0CC1-1A29-54A0-4B551E364A31}"/>
                </a:ext>
              </a:extLst>
            </p:cNvPr>
            <p:cNvGrpSpPr>
              <a:grpSpLocks noChangeAspect="1"/>
            </p:cNvGrpSpPr>
            <p:nvPr/>
          </p:nvGrpSpPr>
          <p:grpSpPr>
            <a:xfrm>
              <a:off x="6815991" y="2346133"/>
              <a:ext cx="154409" cy="236730"/>
              <a:chOff x="2039722" y="3743188"/>
              <a:chExt cx="154409" cy="236730"/>
            </a:xfrm>
          </p:grpSpPr>
          <p:grpSp>
            <p:nvGrpSpPr>
              <p:cNvPr id="986" name="Group 985">
                <a:extLst>
                  <a:ext uri="{FF2B5EF4-FFF2-40B4-BE49-F238E27FC236}">
                    <a16:creationId xmlns:a16="http://schemas.microsoft.com/office/drawing/2014/main" id="{76C1A49F-463E-A584-FA91-01AC0D70351C}"/>
                  </a:ext>
                </a:extLst>
              </p:cNvPr>
              <p:cNvGrpSpPr>
                <a:grpSpLocks noChangeAspect="1"/>
              </p:cNvGrpSpPr>
              <p:nvPr/>
            </p:nvGrpSpPr>
            <p:grpSpPr>
              <a:xfrm>
                <a:off x="2039722" y="3743189"/>
                <a:ext cx="59485" cy="236729"/>
                <a:chOff x="2372426" y="4356583"/>
                <a:chExt cx="718641" cy="2859976"/>
              </a:xfrm>
            </p:grpSpPr>
            <p:sp>
              <p:nvSpPr>
                <p:cNvPr id="1001" name="Freeform: Shape 516">
                  <a:extLst>
                    <a:ext uri="{FF2B5EF4-FFF2-40B4-BE49-F238E27FC236}">
                      <a16:creationId xmlns:a16="http://schemas.microsoft.com/office/drawing/2014/main" id="{3369B2DF-7C0A-778C-19E1-262BB0D2B4E1}"/>
                    </a:ext>
                  </a:extLst>
                </p:cNvPr>
                <p:cNvSpPr/>
                <p:nvPr/>
              </p:nvSpPr>
              <p:spPr>
                <a:xfrm>
                  <a:off x="2413525" y="4606301"/>
                  <a:ext cx="622795" cy="2569257"/>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69000"/>
                        <a:lumOff val="31000"/>
                      </a:srgbClr>
                    </a:gs>
                    <a:gs pos="81000">
                      <a:srgbClr val="FFC000">
                        <a:lumMod val="65000"/>
                        <a:lumOff val="35000"/>
                      </a:srgbClr>
                    </a:gs>
                    <a:gs pos="22000">
                      <a:srgbClr val="FDD968">
                        <a:lumMod val="90000"/>
                        <a:lumOff val="1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2" name="Flowchart: Stored Data 1001">
                  <a:extLst>
                    <a:ext uri="{FF2B5EF4-FFF2-40B4-BE49-F238E27FC236}">
                      <a16:creationId xmlns:a16="http://schemas.microsoft.com/office/drawing/2014/main" id="{B9953D76-6B63-43D7-D8AF-E6275538E7A2}"/>
                    </a:ext>
                  </a:extLst>
                </p:cNvPr>
                <p:cNvSpPr/>
                <p:nvPr/>
              </p:nvSpPr>
              <p:spPr>
                <a:xfrm rot="16200000">
                  <a:off x="2606802" y="6774583"/>
                  <a:ext cx="249888" cy="624036"/>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3" name="Flowchart: Stored Data 1002">
                  <a:extLst>
                    <a:ext uri="{FF2B5EF4-FFF2-40B4-BE49-F238E27FC236}">
                      <a16:creationId xmlns:a16="http://schemas.microsoft.com/office/drawing/2014/main" id="{BA423390-D3EB-4067-8725-F52E60727140}"/>
                    </a:ext>
                  </a:extLst>
                </p:cNvPr>
                <p:cNvSpPr/>
                <p:nvPr/>
              </p:nvSpPr>
              <p:spPr>
                <a:xfrm rot="16200000">
                  <a:off x="2599802" y="6772597"/>
                  <a:ext cx="263888" cy="624036"/>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4" name="Freeform: Shape 519">
                  <a:extLst>
                    <a:ext uri="{FF2B5EF4-FFF2-40B4-BE49-F238E27FC236}">
                      <a16:creationId xmlns:a16="http://schemas.microsoft.com/office/drawing/2014/main" id="{8CF1888E-0F01-FC98-3DF1-796CD4E8813A}"/>
                    </a:ext>
                  </a:extLst>
                </p:cNvPr>
                <p:cNvSpPr/>
                <p:nvPr/>
              </p:nvSpPr>
              <p:spPr>
                <a:xfrm>
                  <a:off x="2372426" y="4385877"/>
                  <a:ext cx="718641" cy="285094"/>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05" name="Group 1004">
                  <a:extLst>
                    <a:ext uri="{FF2B5EF4-FFF2-40B4-BE49-F238E27FC236}">
                      <a16:creationId xmlns:a16="http://schemas.microsoft.com/office/drawing/2014/main" id="{47EC7103-70C0-D6A8-C761-5505506A1B4F}"/>
                    </a:ext>
                  </a:extLst>
                </p:cNvPr>
                <p:cNvGrpSpPr/>
                <p:nvPr/>
              </p:nvGrpSpPr>
              <p:grpSpPr>
                <a:xfrm>
                  <a:off x="2372812" y="4448841"/>
                  <a:ext cx="717869" cy="7202"/>
                  <a:chOff x="1048455" y="5296406"/>
                  <a:chExt cx="4669801" cy="125863"/>
                </a:xfrm>
              </p:grpSpPr>
              <p:sp>
                <p:nvSpPr>
                  <p:cNvPr id="1012" name="Rectangle: Rounded Corners 1011">
                    <a:extLst>
                      <a:ext uri="{FF2B5EF4-FFF2-40B4-BE49-F238E27FC236}">
                        <a16:creationId xmlns:a16="http://schemas.microsoft.com/office/drawing/2014/main" id="{619887BB-730E-7AE3-0F29-22E4744603B6}"/>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3" name="Rectangle: Rounded Corners 1012">
                    <a:extLst>
                      <a:ext uri="{FF2B5EF4-FFF2-40B4-BE49-F238E27FC236}">
                        <a16:creationId xmlns:a16="http://schemas.microsoft.com/office/drawing/2014/main" id="{1A857677-7067-832D-46FF-CFFA9394AC78}"/>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06" name="Flowchart: Connector 1005">
                  <a:extLst>
                    <a:ext uri="{FF2B5EF4-FFF2-40B4-BE49-F238E27FC236}">
                      <a16:creationId xmlns:a16="http://schemas.microsoft.com/office/drawing/2014/main" id="{ACA18A42-698D-C173-A49C-FDDBD1B40499}"/>
                    </a:ext>
                  </a:extLst>
                </p:cNvPr>
                <p:cNvSpPr/>
                <p:nvPr/>
              </p:nvSpPr>
              <p:spPr>
                <a:xfrm>
                  <a:off x="2376940" y="4356583"/>
                  <a:ext cx="709613" cy="121907"/>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7" name="Flowchart: Connector 1006">
                  <a:extLst>
                    <a:ext uri="{FF2B5EF4-FFF2-40B4-BE49-F238E27FC236}">
                      <a16:creationId xmlns:a16="http://schemas.microsoft.com/office/drawing/2014/main" id="{C3992657-60F6-1368-94F0-3EC8CB9A10C9}"/>
                    </a:ext>
                  </a:extLst>
                </p:cNvPr>
                <p:cNvSpPr/>
                <p:nvPr/>
              </p:nvSpPr>
              <p:spPr>
                <a:xfrm>
                  <a:off x="2376940" y="4535177"/>
                  <a:ext cx="709613" cy="133349"/>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8" name="Flowchart: Delay 1007">
                  <a:extLst>
                    <a:ext uri="{FF2B5EF4-FFF2-40B4-BE49-F238E27FC236}">
                      <a16:creationId xmlns:a16="http://schemas.microsoft.com/office/drawing/2014/main" id="{D3FBC8AA-7819-73DF-B23B-1C3DF2D553A9}"/>
                    </a:ext>
                  </a:extLst>
                </p:cNvPr>
                <p:cNvSpPr/>
                <p:nvPr/>
              </p:nvSpPr>
              <p:spPr>
                <a:xfrm rot="16200000">
                  <a:off x="2700790" y="4261763"/>
                  <a:ext cx="61912" cy="640558"/>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9" name="Flowchart: Delay 1008">
                  <a:extLst>
                    <a:ext uri="{FF2B5EF4-FFF2-40B4-BE49-F238E27FC236}">
                      <a16:creationId xmlns:a16="http://schemas.microsoft.com/office/drawing/2014/main" id="{4030F830-EA14-74FF-B046-7C19F1644960}"/>
                    </a:ext>
                  </a:extLst>
                </p:cNvPr>
                <p:cNvSpPr/>
                <p:nvPr/>
              </p:nvSpPr>
              <p:spPr>
                <a:xfrm rot="5400000">
                  <a:off x="2696483" y="4316079"/>
                  <a:ext cx="81292" cy="651324"/>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0" name="Oval 1009">
                  <a:extLst>
                    <a:ext uri="{FF2B5EF4-FFF2-40B4-BE49-F238E27FC236}">
                      <a16:creationId xmlns:a16="http://schemas.microsoft.com/office/drawing/2014/main" id="{A288F6A4-90A8-9BC5-BF6F-A3796935F988}"/>
                    </a:ext>
                  </a:extLst>
                </p:cNvPr>
                <p:cNvSpPr/>
                <p:nvPr/>
              </p:nvSpPr>
              <p:spPr>
                <a:xfrm>
                  <a:off x="2434561" y="4418067"/>
                  <a:ext cx="594370" cy="66675"/>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1" name="Freeform: Shape 526">
                  <a:extLst>
                    <a:ext uri="{FF2B5EF4-FFF2-40B4-BE49-F238E27FC236}">
                      <a16:creationId xmlns:a16="http://schemas.microsoft.com/office/drawing/2014/main" id="{1B27C719-7F3D-D5D5-E5E5-BA5B9BCFE6E7}"/>
                    </a:ext>
                  </a:extLst>
                </p:cNvPr>
                <p:cNvSpPr/>
                <p:nvPr/>
              </p:nvSpPr>
              <p:spPr>
                <a:xfrm>
                  <a:off x="2444238" y="4659392"/>
                  <a:ext cx="520140" cy="2358136"/>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87" name="Group 986">
                <a:extLst>
                  <a:ext uri="{FF2B5EF4-FFF2-40B4-BE49-F238E27FC236}">
                    <a16:creationId xmlns:a16="http://schemas.microsoft.com/office/drawing/2014/main" id="{A6B2934F-B791-0878-5A64-558DDF30C1FA}"/>
                  </a:ext>
                </a:extLst>
              </p:cNvPr>
              <p:cNvGrpSpPr>
                <a:grpSpLocks noChangeAspect="1"/>
              </p:cNvGrpSpPr>
              <p:nvPr/>
            </p:nvGrpSpPr>
            <p:grpSpPr>
              <a:xfrm>
                <a:off x="2134646" y="3743188"/>
                <a:ext cx="59485" cy="236730"/>
                <a:chOff x="3165209" y="3368038"/>
                <a:chExt cx="110361" cy="439200"/>
              </a:xfrm>
            </p:grpSpPr>
            <p:sp>
              <p:nvSpPr>
                <p:cNvPr id="988" name="Freeform: Shape 516">
                  <a:extLst>
                    <a:ext uri="{FF2B5EF4-FFF2-40B4-BE49-F238E27FC236}">
                      <a16:creationId xmlns:a16="http://schemas.microsoft.com/office/drawing/2014/main" id="{49D2C6E5-336B-E586-5818-C49D8876A7B2}"/>
                    </a:ext>
                  </a:extLst>
                </p:cNvPr>
                <p:cNvSpPr/>
                <p:nvPr/>
              </p:nvSpPr>
              <p:spPr>
                <a:xfrm>
                  <a:off x="3171521" y="3406387"/>
                  <a:ext cx="95642" cy="394555"/>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40000"/>
                        <a:lumOff val="60000"/>
                      </a:srgbClr>
                    </a:gs>
                    <a:gs pos="81000">
                      <a:srgbClr val="FFC000">
                        <a:lumMod val="20000"/>
                        <a:lumOff val="80000"/>
                      </a:srgbClr>
                    </a:gs>
                    <a:gs pos="22000">
                      <a:srgbClr val="FDD968">
                        <a:lumMod val="10000"/>
                        <a:lumOff val="9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9" name="Flowchart: Stored Data 988">
                  <a:extLst>
                    <a:ext uri="{FF2B5EF4-FFF2-40B4-BE49-F238E27FC236}">
                      <a16:creationId xmlns:a16="http://schemas.microsoft.com/office/drawing/2014/main" id="{DD90F329-AD7D-3046-ED05-5A345E40C797}"/>
                    </a:ext>
                  </a:extLst>
                </p:cNvPr>
                <p:cNvSpPr/>
                <p:nvPr/>
              </p:nvSpPr>
              <p:spPr>
                <a:xfrm rot="16200000">
                  <a:off x="3201202" y="3739364"/>
                  <a:ext cx="38375" cy="95833"/>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0" name="Flowchart: Stored Data 989">
                  <a:extLst>
                    <a:ext uri="{FF2B5EF4-FFF2-40B4-BE49-F238E27FC236}">
                      <a16:creationId xmlns:a16="http://schemas.microsoft.com/office/drawing/2014/main" id="{6B30FC1F-07C9-CB96-44E6-152F2F7D9464}"/>
                    </a:ext>
                  </a:extLst>
                </p:cNvPr>
                <p:cNvSpPr/>
                <p:nvPr/>
              </p:nvSpPr>
              <p:spPr>
                <a:xfrm rot="16200000">
                  <a:off x="3200127" y="3739059"/>
                  <a:ext cx="40525" cy="95833"/>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1" name="Freeform: Shape 519">
                  <a:extLst>
                    <a:ext uri="{FF2B5EF4-FFF2-40B4-BE49-F238E27FC236}">
                      <a16:creationId xmlns:a16="http://schemas.microsoft.com/office/drawing/2014/main" id="{A9C12D1C-0A06-9411-CEB7-ED942B0D0331}"/>
                    </a:ext>
                  </a:extLst>
                </p:cNvPr>
                <p:cNvSpPr/>
                <p:nvPr/>
              </p:nvSpPr>
              <p:spPr>
                <a:xfrm>
                  <a:off x="3165209" y="3372537"/>
                  <a:ext cx="110361" cy="43781"/>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92" name="Group 991">
                  <a:extLst>
                    <a:ext uri="{FF2B5EF4-FFF2-40B4-BE49-F238E27FC236}">
                      <a16:creationId xmlns:a16="http://schemas.microsoft.com/office/drawing/2014/main" id="{78E519A8-1C1E-2538-55C3-B71BC7B59D28}"/>
                    </a:ext>
                  </a:extLst>
                </p:cNvPr>
                <p:cNvGrpSpPr/>
                <p:nvPr/>
              </p:nvGrpSpPr>
              <p:grpSpPr>
                <a:xfrm>
                  <a:off x="3165268" y="3382206"/>
                  <a:ext cx="110242" cy="1106"/>
                  <a:chOff x="1048455" y="5296406"/>
                  <a:chExt cx="4669801" cy="125863"/>
                </a:xfrm>
              </p:grpSpPr>
              <p:sp>
                <p:nvSpPr>
                  <p:cNvPr id="999" name="Rectangle: Rounded Corners 998">
                    <a:extLst>
                      <a:ext uri="{FF2B5EF4-FFF2-40B4-BE49-F238E27FC236}">
                        <a16:creationId xmlns:a16="http://schemas.microsoft.com/office/drawing/2014/main" id="{B4FA0C8A-6694-8A23-43AC-8B9F3366006E}"/>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0" name="Rectangle: Rounded Corners 999">
                    <a:extLst>
                      <a:ext uri="{FF2B5EF4-FFF2-40B4-BE49-F238E27FC236}">
                        <a16:creationId xmlns:a16="http://schemas.microsoft.com/office/drawing/2014/main" id="{59974B70-0548-FAAD-5C93-479C4F491E96}"/>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93" name="Flowchart: Connector 992">
                  <a:extLst>
                    <a:ext uri="{FF2B5EF4-FFF2-40B4-BE49-F238E27FC236}">
                      <a16:creationId xmlns:a16="http://schemas.microsoft.com/office/drawing/2014/main" id="{3F4A9999-51E0-34AD-B9F3-1DC578509EEA}"/>
                    </a:ext>
                  </a:extLst>
                </p:cNvPr>
                <p:cNvSpPr/>
                <p:nvPr/>
              </p:nvSpPr>
              <p:spPr>
                <a:xfrm>
                  <a:off x="3165902" y="3368038"/>
                  <a:ext cx="108975" cy="18721"/>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4" name="Flowchart: Connector 993">
                  <a:extLst>
                    <a:ext uri="{FF2B5EF4-FFF2-40B4-BE49-F238E27FC236}">
                      <a16:creationId xmlns:a16="http://schemas.microsoft.com/office/drawing/2014/main" id="{DAC29214-913B-4891-4570-B8A2EFA30BA3}"/>
                    </a:ext>
                  </a:extLst>
                </p:cNvPr>
                <p:cNvSpPr/>
                <p:nvPr/>
              </p:nvSpPr>
              <p:spPr>
                <a:xfrm>
                  <a:off x="3165902" y="3395464"/>
                  <a:ext cx="108975" cy="20478"/>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5" name="Flowchart: Delay 994">
                  <a:extLst>
                    <a:ext uri="{FF2B5EF4-FFF2-40B4-BE49-F238E27FC236}">
                      <a16:creationId xmlns:a16="http://schemas.microsoft.com/office/drawing/2014/main" id="{408F2389-601F-A71E-42F4-5FDCA24A1F56}"/>
                    </a:ext>
                  </a:extLst>
                </p:cNvPr>
                <p:cNvSpPr/>
                <p:nvPr/>
              </p:nvSpPr>
              <p:spPr>
                <a:xfrm rot="16200000">
                  <a:off x="3215636" y="3353476"/>
                  <a:ext cx="9508" cy="98370"/>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6" name="Flowchart: Delay 995">
                  <a:extLst>
                    <a:ext uri="{FF2B5EF4-FFF2-40B4-BE49-F238E27FC236}">
                      <a16:creationId xmlns:a16="http://schemas.microsoft.com/office/drawing/2014/main" id="{228C23B2-9FC8-2DA2-0E74-537C9B511668}"/>
                    </a:ext>
                  </a:extLst>
                </p:cNvPr>
                <p:cNvSpPr/>
                <p:nvPr/>
              </p:nvSpPr>
              <p:spPr>
                <a:xfrm rot="5400000">
                  <a:off x="3214974" y="3361817"/>
                  <a:ext cx="12484" cy="100023"/>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7" name="Oval 996">
                  <a:extLst>
                    <a:ext uri="{FF2B5EF4-FFF2-40B4-BE49-F238E27FC236}">
                      <a16:creationId xmlns:a16="http://schemas.microsoft.com/office/drawing/2014/main" id="{98863F58-5ABB-570F-530F-1DA0C6FC3E0D}"/>
                    </a:ext>
                  </a:extLst>
                </p:cNvPr>
                <p:cNvSpPr/>
                <p:nvPr/>
              </p:nvSpPr>
              <p:spPr>
                <a:xfrm>
                  <a:off x="3174751" y="3377480"/>
                  <a:ext cx="91277" cy="10239"/>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8" name="Freeform: Shape 526">
                  <a:extLst>
                    <a:ext uri="{FF2B5EF4-FFF2-40B4-BE49-F238E27FC236}">
                      <a16:creationId xmlns:a16="http://schemas.microsoft.com/office/drawing/2014/main" id="{8245E597-8941-64AE-9FB2-FA2E23832060}"/>
                    </a:ext>
                  </a:extLst>
                </p:cNvPr>
                <p:cNvSpPr/>
                <p:nvPr/>
              </p:nvSpPr>
              <p:spPr>
                <a:xfrm>
                  <a:off x="3176237" y="3414540"/>
                  <a:ext cx="79877" cy="362134"/>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014" name="Group 1013">
              <a:extLst>
                <a:ext uri="{FF2B5EF4-FFF2-40B4-BE49-F238E27FC236}">
                  <a16:creationId xmlns:a16="http://schemas.microsoft.com/office/drawing/2014/main" id="{BF4565FC-CF2C-9AEF-52B3-E72E308988CB}"/>
                </a:ext>
              </a:extLst>
            </p:cNvPr>
            <p:cNvGrpSpPr>
              <a:grpSpLocks noChangeAspect="1"/>
            </p:cNvGrpSpPr>
            <p:nvPr/>
          </p:nvGrpSpPr>
          <p:grpSpPr>
            <a:xfrm>
              <a:off x="7188710" y="2346133"/>
              <a:ext cx="154409" cy="236730"/>
              <a:chOff x="2039722" y="3743188"/>
              <a:chExt cx="154409" cy="236730"/>
            </a:xfrm>
          </p:grpSpPr>
          <p:grpSp>
            <p:nvGrpSpPr>
              <p:cNvPr id="1015" name="Group 1014">
                <a:extLst>
                  <a:ext uri="{FF2B5EF4-FFF2-40B4-BE49-F238E27FC236}">
                    <a16:creationId xmlns:a16="http://schemas.microsoft.com/office/drawing/2014/main" id="{B38565EE-0179-E7DD-8948-9BC34E98B06A}"/>
                  </a:ext>
                </a:extLst>
              </p:cNvPr>
              <p:cNvGrpSpPr>
                <a:grpSpLocks noChangeAspect="1"/>
              </p:cNvGrpSpPr>
              <p:nvPr/>
            </p:nvGrpSpPr>
            <p:grpSpPr>
              <a:xfrm>
                <a:off x="2039722" y="3743189"/>
                <a:ext cx="59485" cy="236729"/>
                <a:chOff x="2372426" y="4356583"/>
                <a:chExt cx="718641" cy="2859976"/>
              </a:xfrm>
            </p:grpSpPr>
            <p:sp>
              <p:nvSpPr>
                <p:cNvPr id="1030" name="Freeform: Shape 516">
                  <a:extLst>
                    <a:ext uri="{FF2B5EF4-FFF2-40B4-BE49-F238E27FC236}">
                      <a16:creationId xmlns:a16="http://schemas.microsoft.com/office/drawing/2014/main" id="{1AC35730-0F9E-5C69-9F09-03DB6A8BB5C0}"/>
                    </a:ext>
                  </a:extLst>
                </p:cNvPr>
                <p:cNvSpPr/>
                <p:nvPr/>
              </p:nvSpPr>
              <p:spPr>
                <a:xfrm>
                  <a:off x="2413525" y="4606301"/>
                  <a:ext cx="622795" cy="2569257"/>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69000"/>
                        <a:lumOff val="31000"/>
                      </a:srgbClr>
                    </a:gs>
                    <a:gs pos="81000">
                      <a:srgbClr val="FFC000">
                        <a:lumMod val="65000"/>
                        <a:lumOff val="35000"/>
                      </a:srgbClr>
                    </a:gs>
                    <a:gs pos="22000">
                      <a:srgbClr val="FDD968">
                        <a:lumMod val="90000"/>
                        <a:lumOff val="1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1" name="Flowchart: Stored Data 1030">
                  <a:extLst>
                    <a:ext uri="{FF2B5EF4-FFF2-40B4-BE49-F238E27FC236}">
                      <a16:creationId xmlns:a16="http://schemas.microsoft.com/office/drawing/2014/main" id="{92EBE40C-FF21-1BD2-E4E8-B670C6F42F51}"/>
                    </a:ext>
                  </a:extLst>
                </p:cNvPr>
                <p:cNvSpPr/>
                <p:nvPr/>
              </p:nvSpPr>
              <p:spPr>
                <a:xfrm rot="16200000">
                  <a:off x="2606802" y="6774583"/>
                  <a:ext cx="249888" cy="624036"/>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2" name="Flowchart: Stored Data 1031">
                  <a:extLst>
                    <a:ext uri="{FF2B5EF4-FFF2-40B4-BE49-F238E27FC236}">
                      <a16:creationId xmlns:a16="http://schemas.microsoft.com/office/drawing/2014/main" id="{4E202ECE-1053-33BB-49A4-91C93FE64628}"/>
                    </a:ext>
                  </a:extLst>
                </p:cNvPr>
                <p:cNvSpPr/>
                <p:nvPr/>
              </p:nvSpPr>
              <p:spPr>
                <a:xfrm rot="16200000">
                  <a:off x="2599802" y="6772597"/>
                  <a:ext cx="263888" cy="624036"/>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3" name="Freeform: Shape 519">
                  <a:extLst>
                    <a:ext uri="{FF2B5EF4-FFF2-40B4-BE49-F238E27FC236}">
                      <a16:creationId xmlns:a16="http://schemas.microsoft.com/office/drawing/2014/main" id="{BB691C16-0072-F6AC-2212-99BFFF151E9C}"/>
                    </a:ext>
                  </a:extLst>
                </p:cNvPr>
                <p:cNvSpPr/>
                <p:nvPr/>
              </p:nvSpPr>
              <p:spPr>
                <a:xfrm>
                  <a:off x="2372426" y="4385877"/>
                  <a:ext cx="718641" cy="285094"/>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34" name="Group 1033">
                  <a:extLst>
                    <a:ext uri="{FF2B5EF4-FFF2-40B4-BE49-F238E27FC236}">
                      <a16:creationId xmlns:a16="http://schemas.microsoft.com/office/drawing/2014/main" id="{98D0BDE0-158A-20A2-0F10-F4DAF25DEE5A}"/>
                    </a:ext>
                  </a:extLst>
                </p:cNvPr>
                <p:cNvGrpSpPr/>
                <p:nvPr/>
              </p:nvGrpSpPr>
              <p:grpSpPr>
                <a:xfrm>
                  <a:off x="2372812" y="4448841"/>
                  <a:ext cx="717869" cy="7202"/>
                  <a:chOff x="1048455" y="5296406"/>
                  <a:chExt cx="4669801" cy="125863"/>
                </a:xfrm>
              </p:grpSpPr>
              <p:sp>
                <p:nvSpPr>
                  <p:cNvPr id="1041" name="Rectangle: Rounded Corners 1040">
                    <a:extLst>
                      <a:ext uri="{FF2B5EF4-FFF2-40B4-BE49-F238E27FC236}">
                        <a16:creationId xmlns:a16="http://schemas.microsoft.com/office/drawing/2014/main" id="{9A810C57-368A-E86F-E8DB-7951DE7E7FB9}"/>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2" name="Rectangle: Rounded Corners 1041">
                    <a:extLst>
                      <a:ext uri="{FF2B5EF4-FFF2-40B4-BE49-F238E27FC236}">
                        <a16:creationId xmlns:a16="http://schemas.microsoft.com/office/drawing/2014/main" id="{EBDD5A2F-49D3-3474-C041-5E13CB269013}"/>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35" name="Flowchart: Connector 1034">
                  <a:extLst>
                    <a:ext uri="{FF2B5EF4-FFF2-40B4-BE49-F238E27FC236}">
                      <a16:creationId xmlns:a16="http://schemas.microsoft.com/office/drawing/2014/main" id="{DCA3EEFE-9338-BC98-093B-C1D02DA08E7A}"/>
                    </a:ext>
                  </a:extLst>
                </p:cNvPr>
                <p:cNvSpPr/>
                <p:nvPr/>
              </p:nvSpPr>
              <p:spPr>
                <a:xfrm>
                  <a:off x="2376940" y="4356583"/>
                  <a:ext cx="709613" cy="121907"/>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6" name="Flowchart: Connector 1035">
                  <a:extLst>
                    <a:ext uri="{FF2B5EF4-FFF2-40B4-BE49-F238E27FC236}">
                      <a16:creationId xmlns:a16="http://schemas.microsoft.com/office/drawing/2014/main" id="{C76C6701-D97A-902F-9D0D-E419EB457898}"/>
                    </a:ext>
                  </a:extLst>
                </p:cNvPr>
                <p:cNvSpPr/>
                <p:nvPr/>
              </p:nvSpPr>
              <p:spPr>
                <a:xfrm>
                  <a:off x="2376940" y="4535177"/>
                  <a:ext cx="709613" cy="133349"/>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7" name="Flowchart: Delay 1036">
                  <a:extLst>
                    <a:ext uri="{FF2B5EF4-FFF2-40B4-BE49-F238E27FC236}">
                      <a16:creationId xmlns:a16="http://schemas.microsoft.com/office/drawing/2014/main" id="{9FE576E0-7ECD-470D-BEA4-257DC5009105}"/>
                    </a:ext>
                  </a:extLst>
                </p:cNvPr>
                <p:cNvSpPr/>
                <p:nvPr/>
              </p:nvSpPr>
              <p:spPr>
                <a:xfrm rot="16200000">
                  <a:off x="2700790" y="4261763"/>
                  <a:ext cx="61912" cy="640558"/>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8" name="Flowchart: Delay 1037">
                  <a:extLst>
                    <a:ext uri="{FF2B5EF4-FFF2-40B4-BE49-F238E27FC236}">
                      <a16:creationId xmlns:a16="http://schemas.microsoft.com/office/drawing/2014/main" id="{66D60367-81CD-56DD-D610-DC22280CB5DA}"/>
                    </a:ext>
                  </a:extLst>
                </p:cNvPr>
                <p:cNvSpPr/>
                <p:nvPr/>
              </p:nvSpPr>
              <p:spPr>
                <a:xfrm rot="5400000">
                  <a:off x="2696483" y="4316079"/>
                  <a:ext cx="81292" cy="651324"/>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9" name="Oval 1038">
                  <a:extLst>
                    <a:ext uri="{FF2B5EF4-FFF2-40B4-BE49-F238E27FC236}">
                      <a16:creationId xmlns:a16="http://schemas.microsoft.com/office/drawing/2014/main" id="{B210A464-187C-E643-C981-4B6CF2A0A3F2}"/>
                    </a:ext>
                  </a:extLst>
                </p:cNvPr>
                <p:cNvSpPr/>
                <p:nvPr/>
              </p:nvSpPr>
              <p:spPr>
                <a:xfrm>
                  <a:off x="2434561" y="4418067"/>
                  <a:ext cx="594370" cy="66675"/>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0" name="Freeform: Shape 526">
                  <a:extLst>
                    <a:ext uri="{FF2B5EF4-FFF2-40B4-BE49-F238E27FC236}">
                      <a16:creationId xmlns:a16="http://schemas.microsoft.com/office/drawing/2014/main" id="{A990314B-0C03-923E-F7A7-69F7E3F430FB}"/>
                    </a:ext>
                  </a:extLst>
                </p:cNvPr>
                <p:cNvSpPr/>
                <p:nvPr/>
              </p:nvSpPr>
              <p:spPr>
                <a:xfrm>
                  <a:off x="2444238" y="4659392"/>
                  <a:ext cx="520140" cy="2358136"/>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16" name="Group 1015">
                <a:extLst>
                  <a:ext uri="{FF2B5EF4-FFF2-40B4-BE49-F238E27FC236}">
                    <a16:creationId xmlns:a16="http://schemas.microsoft.com/office/drawing/2014/main" id="{6E787E78-143A-2136-086A-B469E57FBBB4}"/>
                  </a:ext>
                </a:extLst>
              </p:cNvPr>
              <p:cNvGrpSpPr>
                <a:grpSpLocks noChangeAspect="1"/>
              </p:cNvGrpSpPr>
              <p:nvPr/>
            </p:nvGrpSpPr>
            <p:grpSpPr>
              <a:xfrm>
                <a:off x="2134646" y="3743188"/>
                <a:ext cx="59485" cy="236730"/>
                <a:chOff x="3165209" y="3368038"/>
                <a:chExt cx="110361" cy="439200"/>
              </a:xfrm>
            </p:grpSpPr>
            <p:sp>
              <p:nvSpPr>
                <p:cNvPr id="1017" name="Freeform: Shape 516">
                  <a:extLst>
                    <a:ext uri="{FF2B5EF4-FFF2-40B4-BE49-F238E27FC236}">
                      <a16:creationId xmlns:a16="http://schemas.microsoft.com/office/drawing/2014/main" id="{DB0D4B46-F99B-B095-1DC2-F9088C30338D}"/>
                    </a:ext>
                  </a:extLst>
                </p:cNvPr>
                <p:cNvSpPr/>
                <p:nvPr/>
              </p:nvSpPr>
              <p:spPr>
                <a:xfrm>
                  <a:off x="3171521" y="3406387"/>
                  <a:ext cx="95642" cy="394555"/>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40000"/>
                        <a:lumOff val="60000"/>
                      </a:srgbClr>
                    </a:gs>
                    <a:gs pos="81000">
                      <a:srgbClr val="FFC000">
                        <a:lumMod val="20000"/>
                        <a:lumOff val="80000"/>
                      </a:srgbClr>
                    </a:gs>
                    <a:gs pos="22000">
                      <a:srgbClr val="FDD968">
                        <a:lumMod val="10000"/>
                        <a:lumOff val="9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8" name="Flowchart: Stored Data 1017">
                  <a:extLst>
                    <a:ext uri="{FF2B5EF4-FFF2-40B4-BE49-F238E27FC236}">
                      <a16:creationId xmlns:a16="http://schemas.microsoft.com/office/drawing/2014/main" id="{58F6D2F3-E428-16FD-6484-269E7A73AB74}"/>
                    </a:ext>
                  </a:extLst>
                </p:cNvPr>
                <p:cNvSpPr/>
                <p:nvPr/>
              </p:nvSpPr>
              <p:spPr>
                <a:xfrm rot="16200000">
                  <a:off x="3201202" y="3739364"/>
                  <a:ext cx="38375" cy="95833"/>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9" name="Flowchart: Stored Data 1018">
                  <a:extLst>
                    <a:ext uri="{FF2B5EF4-FFF2-40B4-BE49-F238E27FC236}">
                      <a16:creationId xmlns:a16="http://schemas.microsoft.com/office/drawing/2014/main" id="{259B7D26-F504-6AC4-345B-A8F9CCDD3250}"/>
                    </a:ext>
                  </a:extLst>
                </p:cNvPr>
                <p:cNvSpPr/>
                <p:nvPr/>
              </p:nvSpPr>
              <p:spPr>
                <a:xfrm rot="16200000">
                  <a:off x="3200127" y="3739059"/>
                  <a:ext cx="40525" cy="95833"/>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0" name="Freeform: Shape 519">
                  <a:extLst>
                    <a:ext uri="{FF2B5EF4-FFF2-40B4-BE49-F238E27FC236}">
                      <a16:creationId xmlns:a16="http://schemas.microsoft.com/office/drawing/2014/main" id="{5C86EB8D-B664-164A-5B7A-04FC81FF99E2}"/>
                    </a:ext>
                  </a:extLst>
                </p:cNvPr>
                <p:cNvSpPr/>
                <p:nvPr/>
              </p:nvSpPr>
              <p:spPr>
                <a:xfrm>
                  <a:off x="3165209" y="3372537"/>
                  <a:ext cx="110361" cy="43781"/>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21" name="Group 1020">
                  <a:extLst>
                    <a:ext uri="{FF2B5EF4-FFF2-40B4-BE49-F238E27FC236}">
                      <a16:creationId xmlns:a16="http://schemas.microsoft.com/office/drawing/2014/main" id="{6F3ECC1F-88E7-A3AD-26C7-4F6BEC52564B}"/>
                    </a:ext>
                  </a:extLst>
                </p:cNvPr>
                <p:cNvGrpSpPr/>
                <p:nvPr/>
              </p:nvGrpSpPr>
              <p:grpSpPr>
                <a:xfrm>
                  <a:off x="3165268" y="3382206"/>
                  <a:ext cx="110242" cy="1106"/>
                  <a:chOff x="1048455" y="5296406"/>
                  <a:chExt cx="4669801" cy="125863"/>
                </a:xfrm>
              </p:grpSpPr>
              <p:sp>
                <p:nvSpPr>
                  <p:cNvPr id="1028" name="Rectangle: Rounded Corners 1027">
                    <a:extLst>
                      <a:ext uri="{FF2B5EF4-FFF2-40B4-BE49-F238E27FC236}">
                        <a16:creationId xmlns:a16="http://schemas.microsoft.com/office/drawing/2014/main" id="{253114B4-5B99-CEE4-852D-33F22DB9B525}"/>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9" name="Rectangle: Rounded Corners 1028">
                    <a:extLst>
                      <a:ext uri="{FF2B5EF4-FFF2-40B4-BE49-F238E27FC236}">
                        <a16:creationId xmlns:a16="http://schemas.microsoft.com/office/drawing/2014/main" id="{6C081DA3-F58E-3504-C49E-72AF75A724AC}"/>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22" name="Flowchart: Connector 1021">
                  <a:extLst>
                    <a:ext uri="{FF2B5EF4-FFF2-40B4-BE49-F238E27FC236}">
                      <a16:creationId xmlns:a16="http://schemas.microsoft.com/office/drawing/2014/main" id="{68079811-5A3B-6F87-8C84-E02BBAB5D598}"/>
                    </a:ext>
                  </a:extLst>
                </p:cNvPr>
                <p:cNvSpPr/>
                <p:nvPr/>
              </p:nvSpPr>
              <p:spPr>
                <a:xfrm>
                  <a:off x="3165902" y="3368038"/>
                  <a:ext cx="108975" cy="18721"/>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3" name="Flowchart: Connector 1022">
                  <a:extLst>
                    <a:ext uri="{FF2B5EF4-FFF2-40B4-BE49-F238E27FC236}">
                      <a16:creationId xmlns:a16="http://schemas.microsoft.com/office/drawing/2014/main" id="{6C02A93E-ADFA-8A8B-321E-2192A9117D40}"/>
                    </a:ext>
                  </a:extLst>
                </p:cNvPr>
                <p:cNvSpPr/>
                <p:nvPr/>
              </p:nvSpPr>
              <p:spPr>
                <a:xfrm>
                  <a:off x="3165902" y="3395464"/>
                  <a:ext cx="108975" cy="20478"/>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4" name="Flowchart: Delay 1023">
                  <a:extLst>
                    <a:ext uri="{FF2B5EF4-FFF2-40B4-BE49-F238E27FC236}">
                      <a16:creationId xmlns:a16="http://schemas.microsoft.com/office/drawing/2014/main" id="{988BA4D6-7E85-7208-C47C-7E224F575857}"/>
                    </a:ext>
                  </a:extLst>
                </p:cNvPr>
                <p:cNvSpPr/>
                <p:nvPr/>
              </p:nvSpPr>
              <p:spPr>
                <a:xfrm rot="16200000">
                  <a:off x="3215636" y="3353476"/>
                  <a:ext cx="9508" cy="98370"/>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5" name="Flowchart: Delay 1024">
                  <a:extLst>
                    <a:ext uri="{FF2B5EF4-FFF2-40B4-BE49-F238E27FC236}">
                      <a16:creationId xmlns:a16="http://schemas.microsoft.com/office/drawing/2014/main" id="{5D0A6A9A-40A6-3667-A283-AF95A53207E5}"/>
                    </a:ext>
                  </a:extLst>
                </p:cNvPr>
                <p:cNvSpPr/>
                <p:nvPr/>
              </p:nvSpPr>
              <p:spPr>
                <a:xfrm rot="5400000">
                  <a:off x="3214974" y="3361817"/>
                  <a:ext cx="12484" cy="100023"/>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6" name="Oval 1025">
                  <a:extLst>
                    <a:ext uri="{FF2B5EF4-FFF2-40B4-BE49-F238E27FC236}">
                      <a16:creationId xmlns:a16="http://schemas.microsoft.com/office/drawing/2014/main" id="{01A1F3CA-FBD0-ACB9-6A5B-93418F88A35F}"/>
                    </a:ext>
                  </a:extLst>
                </p:cNvPr>
                <p:cNvSpPr/>
                <p:nvPr/>
              </p:nvSpPr>
              <p:spPr>
                <a:xfrm>
                  <a:off x="3174751" y="3377480"/>
                  <a:ext cx="91277" cy="10239"/>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7" name="Freeform: Shape 526">
                  <a:extLst>
                    <a:ext uri="{FF2B5EF4-FFF2-40B4-BE49-F238E27FC236}">
                      <a16:creationId xmlns:a16="http://schemas.microsoft.com/office/drawing/2014/main" id="{051E4CD8-2F14-72D3-5E65-72CF1BB45912}"/>
                    </a:ext>
                  </a:extLst>
                </p:cNvPr>
                <p:cNvSpPr/>
                <p:nvPr/>
              </p:nvSpPr>
              <p:spPr>
                <a:xfrm>
                  <a:off x="3176237" y="3414540"/>
                  <a:ext cx="79877" cy="362134"/>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043" name="Group 1042">
              <a:extLst>
                <a:ext uri="{FF2B5EF4-FFF2-40B4-BE49-F238E27FC236}">
                  <a16:creationId xmlns:a16="http://schemas.microsoft.com/office/drawing/2014/main" id="{BA9A01B9-597F-AD77-2B25-21E28EE1D009}"/>
                </a:ext>
              </a:extLst>
            </p:cNvPr>
            <p:cNvGrpSpPr>
              <a:grpSpLocks noChangeAspect="1"/>
            </p:cNvGrpSpPr>
            <p:nvPr/>
          </p:nvGrpSpPr>
          <p:grpSpPr>
            <a:xfrm>
              <a:off x="7556189" y="2346133"/>
              <a:ext cx="154409" cy="236730"/>
              <a:chOff x="2039722" y="3743188"/>
              <a:chExt cx="154409" cy="236730"/>
            </a:xfrm>
          </p:grpSpPr>
          <p:grpSp>
            <p:nvGrpSpPr>
              <p:cNvPr id="1044" name="Group 1043">
                <a:extLst>
                  <a:ext uri="{FF2B5EF4-FFF2-40B4-BE49-F238E27FC236}">
                    <a16:creationId xmlns:a16="http://schemas.microsoft.com/office/drawing/2014/main" id="{40743065-8E33-15CA-E6D2-32D52ACCB3EE}"/>
                  </a:ext>
                </a:extLst>
              </p:cNvPr>
              <p:cNvGrpSpPr>
                <a:grpSpLocks noChangeAspect="1"/>
              </p:cNvGrpSpPr>
              <p:nvPr/>
            </p:nvGrpSpPr>
            <p:grpSpPr>
              <a:xfrm>
                <a:off x="2039722" y="3743189"/>
                <a:ext cx="59485" cy="236729"/>
                <a:chOff x="2372426" y="4356583"/>
                <a:chExt cx="718641" cy="2859976"/>
              </a:xfrm>
            </p:grpSpPr>
            <p:sp>
              <p:nvSpPr>
                <p:cNvPr id="1059" name="Freeform: Shape 516">
                  <a:extLst>
                    <a:ext uri="{FF2B5EF4-FFF2-40B4-BE49-F238E27FC236}">
                      <a16:creationId xmlns:a16="http://schemas.microsoft.com/office/drawing/2014/main" id="{677B1ABA-D110-2904-25CE-CB40E4EC22FD}"/>
                    </a:ext>
                  </a:extLst>
                </p:cNvPr>
                <p:cNvSpPr/>
                <p:nvPr/>
              </p:nvSpPr>
              <p:spPr>
                <a:xfrm>
                  <a:off x="2413525" y="4606301"/>
                  <a:ext cx="622795" cy="2569257"/>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69000"/>
                        <a:lumOff val="31000"/>
                      </a:srgbClr>
                    </a:gs>
                    <a:gs pos="81000">
                      <a:srgbClr val="FFC000">
                        <a:lumMod val="65000"/>
                        <a:lumOff val="35000"/>
                      </a:srgbClr>
                    </a:gs>
                    <a:gs pos="22000">
                      <a:srgbClr val="FDD968">
                        <a:lumMod val="90000"/>
                        <a:lumOff val="1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0" name="Flowchart: Stored Data 1059">
                  <a:extLst>
                    <a:ext uri="{FF2B5EF4-FFF2-40B4-BE49-F238E27FC236}">
                      <a16:creationId xmlns:a16="http://schemas.microsoft.com/office/drawing/2014/main" id="{67308D3C-3702-C867-070E-9D90C4E41B32}"/>
                    </a:ext>
                  </a:extLst>
                </p:cNvPr>
                <p:cNvSpPr/>
                <p:nvPr/>
              </p:nvSpPr>
              <p:spPr>
                <a:xfrm rot="16200000">
                  <a:off x="2606802" y="6774583"/>
                  <a:ext cx="249888" cy="624036"/>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1" name="Flowchart: Stored Data 1060">
                  <a:extLst>
                    <a:ext uri="{FF2B5EF4-FFF2-40B4-BE49-F238E27FC236}">
                      <a16:creationId xmlns:a16="http://schemas.microsoft.com/office/drawing/2014/main" id="{0AC4ACA1-DC4F-1CB8-043F-BE8F3AEBBEF4}"/>
                    </a:ext>
                  </a:extLst>
                </p:cNvPr>
                <p:cNvSpPr/>
                <p:nvPr/>
              </p:nvSpPr>
              <p:spPr>
                <a:xfrm rot="16200000">
                  <a:off x="2599802" y="6772597"/>
                  <a:ext cx="263888" cy="624036"/>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2" name="Freeform: Shape 519">
                  <a:extLst>
                    <a:ext uri="{FF2B5EF4-FFF2-40B4-BE49-F238E27FC236}">
                      <a16:creationId xmlns:a16="http://schemas.microsoft.com/office/drawing/2014/main" id="{0468A302-3873-0F2C-C3A5-8E08395E1E97}"/>
                    </a:ext>
                  </a:extLst>
                </p:cNvPr>
                <p:cNvSpPr/>
                <p:nvPr/>
              </p:nvSpPr>
              <p:spPr>
                <a:xfrm>
                  <a:off x="2372426" y="4385877"/>
                  <a:ext cx="718641" cy="285094"/>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63" name="Group 1062">
                  <a:extLst>
                    <a:ext uri="{FF2B5EF4-FFF2-40B4-BE49-F238E27FC236}">
                      <a16:creationId xmlns:a16="http://schemas.microsoft.com/office/drawing/2014/main" id="{9E810EDF-2D16-D66C-8F0E-23F37CF682B0}"/>
                    </a:ext>
                  </a:extLst>
                </p:cNvPr>
                <p:cNvGrpSpPr/>
                <p:nvPr/>
              </p:nvGrpSpPr>
              <p:grpSpPr>
                <a:xfrm>
                  <a:off x="2372812" y="4448841"/>
                  <a:ext cx="717869" cy="7202"/>
                  <a:chOff x="1048455" y="5296406"/>
                  <a:chExt cx="4669801" cy="125863"/>
                </a:xfrm>
              </p:grpSpPr>
              <p:sp>
                <p:nvSpPr>
                  <p:cNvPr id="1070" name="Rectangle: Rounded Corners 1069">
                    <a:extLst>
                      <a:ext uri="{FF2B5EF4-FFF2-40B4-BE49-F238E27FC236}">
                        <a16:creationId xmlns:a16="http://schemas.microsoft.com/office/drawing/2014/main" id="{ACE056C0-E15C-F24E-E251-4E8D783C506C}"/>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1" name="Rectangle: Rounded Corners 1070">
                    <a:extLst>
                      <a:ext uri="{FF2B5EF4-FFF2-40B4-BE49-F238E27FC236}">
                        <a16:creationId xmlns:a16="http://schemas.microsoft.com/office/drawing/2014/main" id="{F5E0288C-8872-17DF-E3F7-9DAD86EFBD6F}"/>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64" name="Flowchart: Connector 1063">
                  <a:extLst>
                    <a:ext uri="{FF2B5EF4-FFF2-40B4-BE49-F238E27FC236}">
                      <a16:creationId xmlns:a16="http://schemas.microsoft.com/office/drawing/2014/main" id="{4320A1BA-80EF-E8DA-281E-2CA88FBE561B}"/>
                    </a:ext>
                  </a:extLst>
                </p:cNvPr>
                <p:cNvSpPr/>
                <p:nvPr/>
              </p:nvSpPr>
              <p:spPr>
                <a:xfrm>
                  <a:off x="2376940" y="4356583"/>
                  <a:ext cx="709613" cy="121907"/>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5" name="Flowchart: Connector 1064">
                  <a:extLst>
                    <a:ext uri="{FF2B5EF4-FFF2-40B4-BE49-F238E27FC236}">
                      <a16:creationId xmlns:a16="http://schemas.microsoft.com/office/drawing/2014/main" id="{7E03DF87-1112-2AE6-76CB-54F6E6DD4604}"/>
                    </a:ext>
                  </a:extLst>
                </p:cNvPr>
                <p:cNvSpPr/>
                <p:nvPr/>
              </p:nvSpPr>
              <p:spPr>
                <a:xfrm>
                  <a:off x="2376940" y="4535177"/>
                  <a:ext cx="709613" cy="133349"/>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6" name="Flowchart: Delay 1065">
                  <a:extLst>
                    <a:ext uri="{FF2B5EF4-FFF2-40B4-BE49-F238E27FC236}">
                      <a16:creationId xmlns:a16="http://schemas.microsoft.com/office/drawing/2014/main" id="{0705CFE0-9058-4EC6-CE02-E588EE43F889}"/>
                    </a:ext>
                  </a:extLst>
                </p:cNvPr>
                <p:cNvSpPr/>
                <p:nvPr/>
              </p:nvSpPr>
              <p:spPr>
                <a:xfrm rot="16200000">
                  <a:off x="2700790" y="4261763"/>
                  <a:ext cx="61912" cy="640558"/>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7" name="Flowchart: Delay 1066">
                  <a:extLst>
                    <a:ext uri="{FF2B5EF4-FFF2-40B4-BE49-F238E27FC236}">
                      <a16:creationId xmlns:a16="http://schemas.microsoft.com/office/drawing/2014/main" id="{DEBE5743-390B-05DD-1B4F-11AA4A8904D3}"/>
                    </a:ext>
                  </a:extLst>
                </p:cNvPr>
                <p:cNvSpPr/>
                <p:nvPr/>
              </p:nvSpPr>
              <p:spPr>
                <a:xfrm rot="5400000">
                  <a:off x="2696483" y="4316079"/>
                  <a:ext cx="81292" cy="651324"/>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8" name="Oval 1067">
                  <a:extLst>
                    <a:ext uri="{FF2B5EF4-FFF2-40B4-BE49-F238E27FC236}">
                      <a16:creationId xmlns:a16="http://schemas.microsoft.com/office/drawing/2014/main" id="{3DAAA643-1493-3A39-F67B-48BD652DC8C3}"/>
                    </a:ext>
                  </a:extLst>
                </p:cNvPr>
                <p:cNvSpPr/>
                <p:nvPr/>
              </p:nvSpPr>
              <p:spPr>
                <a:xfrm>
                  <a:off x="2434561" y="4418067"/>
                  <a:ext cx="594370" cy="66675"/>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9" name="Freeform: Shape 526">
                  <a:extLst>
                    <a:ext uri="{FF2B5EF4-FFF2-40B4-BE49-F238E27FC236}">
                      <a16:creationId xmlns:a16="http://schemas.microsoft.com/office/drawing/2014/main" id="{19014884-30B4-58A7-D907-356227D98F70}"/>
                    </a:ext>
                  </a:extLst>
                </p:cNvPr>
                <p:cNvSpPr/>
                <p:nvPr/>
              </p:nvSpPr>
              <p:spPr>
                <a:xfrm>
                  <a:off x="2444238" y="4659392"/>
                  <a:ext cx="520140" cy="2358136"/>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45" name="Group 1044">
                <a:extLst>
                  <a:ext uri="{FF2B5EF4-FFF2-40B4-BE49-F238E27FC236}">
                    <a16:creationId xmlns:a16="http://schemas.microsoft.com/office/drawing/2014/main" id="{509643F2-1C88-6983-3FCE-56A7F1D105D6}"/>
                  </a:ext>
                </a:extLst>
              </p:cNvPr>
              <p:cNvGrpSpPr>
                <a:grpSpLocks noChangeAspect="1"/>
              </p:cNvGrpSpPr>
              <p:nvPr/>
            </p:nvGrpSpPr>
            <p:grpSpPr>
              <a:xfrm>
                <a:off x="2134646" y="3743188"/>
                <a:ext cx="59485" cy="236730"/>
                <a:chOff x="3165209" y="3368038"/>
                <a:chExt cx="110361" cy="439200"/>
              </a:xfrm>
            </p:grpSpPr>
            <p:sp>
              <p:nvSpPr>
                <p:cNvPr id="1046" name="Freeform: Shape 516">
                  <a:extLst>
                    <a:ext uri="{FF2B5EF4-FFF2-40B4-BE49-F238E27FC236}">
                      <a16:creationId xmlns:a16="http://schemas.microsoft.com/office/drawing/2014/main" id="{FBEC466F-0B1B-A677-44F0-129D63E30C4B}"/>
                    </a:ext>
                  </a:extLst>
                </p:cNvPr>
                <p:cNvSpPr/>
                <p:nvPr/>
              </p:nvSpPr>
              <p:spPr>
                <a:xfrm>
                  <a:off x="3171521" y="3406387"/>
                  <a:ext cx="95642" cy="394555"/>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95000">
                      <a:srgbClr val="FFD75D">
                        <a:lumMod val="40000"/>
                        <a:lumOff val="60000"/>
                      </a:srgbClr>
                    </a:gs>
                    <a:gs pos="81000">
                      <a:srgbClr val="FFC000">
                        <a:lumMod val="20000"/>
                        <a:lumOff val="80000"/>
                      </a:srgbClr>
                    </a:gs>
                    <a:gs pos="22000">
                      <a:srgbClr val="FDD968">
                        <a:lumMod val="10000"/>
                        <a:lumOff val="90000"/>
                      </a:srgbClr>
                    </a:gs>
                  </a:gsLst>
                  <a:lin ang="5400000" scaled="1"/>
                </a:gradFill>
                <a:ln w="3175" cap="flat" cmpd="sng" algn="ctr">
                  <a:solidFill>
                    <a:srgbClr val="E0E0E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7" name="Flowchart: Stored Data 1046">
                  <a:extLst>
                    <a:ext uri="{FF2B5EF4-FFF2-40B4-BE49-F238E27FC236}">
                      <a16:creationId xmlns:a16="http://schemas.microsoft.com/office/drawing/2014/main" id="{7480C192-42C8-0695-3873-1F8EDBE1242A}"/>
                    </a:ext>
                  </a:extLst>
                </p:cNvPr>
                <p:cNvSpPr/>
                <p:nvPr/>
              </p:nvSpPr>
              <p:spPr>
                <a:xfrm rot="16200000">
                  <a:off x="3201202" y="3739364"/>
                  <a:ext cx="38375" cy="95833"/>
                </a:xfrm>
                <a:prstGeom prst="flowChartOnlineStorage">
                  <a:avLst/>
                </a:prstGeom>
                <a:gradFill flip="none" rotWithShape="1">
                  <a:gsLst>
                    <a:gs pos="15000">
                      <a:sysClr val="window" lastClr="FFFFFF">
                        <a:lumMod val="90000"/>
                        <a:alpha val="90000"/>
                      </a:sysClr>
                    </a:gs>
                    <a:gs pos="78000">
                      <a:srgbClr val="E3E2E2">
                        <a:lumMod val="97000"/>
                        <a:lumOff val="3000"/>
                        <a:alpha val="82000"/>
                      </a:srgbClr>
                    </a:gs>
                    <a:gs pos="45000">
                      <a:srgbClr val="DCDCDC">
                        <a:lumMod val="97000"/>
                        <a:lumOff val="3000"/>
                        <a:alpha val="61000"/>
                      </a:srgbClr>
                    </a:gs>
                    <a:gs pos="100000">
                      <a:sysClr val="window" lastClr="FFFFFF">
                        <a:lumMod val="90000"/>
                      </a:sysClr>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8" name="Flowchart: Stored Data 1047">
                  <a:extLst>
                    <a:ext uri="{FF2B5EF4-FFF2-40B4-BE49-F238E27FC236}">
                      <a16:creationId xmlns:a16="http://schemas.microsoft.com/office/drawing/2014/main" id="{28529E86-B6B2-E028-C342-042984BF4A4A}"/>
                    </a:ext>
                  </a:extLst>
                </p:cNvPr>
                <p:cNvSpPr/>
                <p:nvPr/>
              </p:nvSpPr>
              <p:spPr>
                <a:xfrm rot="16200000">
                  <a:off x="3200127" y="3739059"/>
                  <a:ext cx="40525" cy="95833"/>
                </a:xfrm>
                <a:prstGeom prst="flowChartOnlineStorage">
                  <a:avLst/>
                </a:prstGeom>
                <a:gradFill flip="none" rotWithShape="1">
                  <a:gsLst>
                    <a:gs pos="23000">
                      <a:sysClr val="window" lastClr="FFFFFF">
                        <a:lumMod val="90000"/>
                        <a:alpha val="0"/>
                      </a:sysClr>
                    </a:gs>
                    <a:gs pos="63000">
                      <a:srgbClr val="E3E2E2">
                        <a:lumMod val="97000"/>
                        <a:lumOff val="3000"/>
                        <a:alpha val="15000"/>
                      </a:srgbClr>
                    </a:gs>
                    <a:gs pos="92000">
                      <a:sysClr val="window" lastClr="FFFFFF">
                        <a:lumMod val="91000"/>
                        <a:alpha val="73000"/>
                      </a:sysClr>
                    </a:gs>
                  </a:gsLst>
                  <a:lin ang="108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9" name="Freeform: Shape 519">
                  <a:extLst>
                    <a:ext uri="{FF2B5EF4-FFF2-40B4-BE49-F238E27FC236}">
                      <a16:creationId xmlns:a16="http://schemas.microsoft.com/office/drawing/2014/main" id="{8A28D940-947E-F057-7701-9CB3E6E77252}"/>
                    </a:ext>
                  </a:extLst>
                </p:cNvPr>
                <p:cNvSpPr/>
                <p:nvPr/>
              </p:nvSpPr>
              <p:spPr>
                <a:xfrm>
                  <a:off x="3165209" y="3372537"/>
                  <a:ext cx="110361" cy="43781"/>
                </a:xfrm>
                <a:custGeom>
                  <a:avLst/>
                  <a:gdLst>
                    <a:gd name="connsiteX0" fmla="*/ 678252 w 718641"/>
                    <a:gd name="connsiteY0" fmla="*/ 231056 h 285094"/>
                    <a:gd name="connsiteX1" fmla="*/ 687416 w 718641"/>
                    <a:gd name="connsiteY1" fmla="*/ 231128 h 285094"/>
                    <a:gd name="connsiteX2" fmla="*/ 685781 w 718641"/>
                    <a:gd name="connsiteY2" fmla="*/ 231080 h 285094"/>
                    <a:gd name="connsiteX3" fmla="*/ 61435 w 718641"/>
                    <a:gd name="connsiteY3" fmla="*/ 0 h 285094"/>
                    <a:gd name="connsiteX4" fmla="*/ 75722 w 718641"/>
                    <a:gd name="connsiteY4" fmla="*/ 0 h 285094"/>
                    <a:gd name="connsiteX5" fmla="*/ 645777 w 718641"/>
                    <a:gd name="connsiteY5" fmla="*/ 545 h 285094"/>
                    <a:gd name="connsiteX6" fmla="*/ 657207 w 718641"/>
                    <a:gd name="connsiteY6" fmla="*/ 545 h 285094"/>
                    <a:gd name="connsiteX7" fmla="*/ 670065 w 718641"/>
                    <a:gd name="connsiteY7" fmla="*/ 3815 h 285094"/>
                    <a:gd name="connsiteX8" fmla="*/ 674351 w 718641"/>
                    <a:gd name="connsiteY8" fmla="*/ 5450 h 285094"/>
                    <a:gd name="connsiteX9" fmla="*/ 681495 w 718641"/>
                    <a:gd name="connsiteY9" fmla="*/ 9265 h 285094"/>
                    <a:gd name="connsiteX10" fmla="*/ 688638 w 718641"/>
                    <a:gd name="connsiteY10" fmla="*/ 13625 h 285094"/>
                    <a:gd name="connsiteX11" fmla="*/ 691496 w 718641"/>
                    <a:gd name="connsiteY11" fmla="*/ 18530 h 285094"/>
                    <a:gd name="connsiteX12" fmla="*/ 691496 w 718641"/>
                    <a:gd name="connsiteY12" fmla="*/ 23435 h 285094"/>
                    <a:gd name="connsiteX13" fmla="*/ 691496 w 718641"/>
                    <a:gd name="connsiteY13" fmla="*/ 38150 h 285094"/>
                    <a:gd name="connsiteX14" fmla="*/ 694353 w 718641"/>
                    <a:gd name="connsiteY14" fmla="*/ 39785 h 285094"/>
                    <a:gd name="connsiteX15" fmla="*/ 702925 w 718641"/>
                    <a:gd name="connsiteY15" fmla="*/ 40330 h 285094"/>
                    <a:gd name="connsiteX16" fmla="*/ 708640 w 718641"/>
                    <a:gd name="connsiteY16" fmla="*/ 40875 h 285094"/>
                    <a:gd name="connsiteX17" fmla="*/ 718641 w 718641"/>
                    <a:gd name="connsiteY17" fmla="*/ 223450 h 285094"/>
                    <a:gd name="connsiteX18" fmla="*/ 715784 w 718641"/>
                    <a:gd name="connsiteY18" fmla="*/ 227810 h 285094"/>
                    <a:gd name="connsiteX19" fmla="*/ 704354 w 718641"/>
                    <a:gd name="connsiteY19" fmla="*/ 231625 h 285094"/>
                    <a:gd name="connsiteX20" fmla="*/ 699436 w 718641"/>
                    <a:gd name="connsiteY20" fmla="*/ 231481 h 285094"/>
                    <a:gd name="connsiteX21" fmla="*/ 541939 w 718641"/>
                    <a:gd name="connsiteY21" fmla="*/ 270141 h 285094"/>
                    <a:gd name="connsiteX22" fmla="*/ 370538 w 718641"/>
                    <a:gd name="connsiteY22" fmla="*/ 284995 h 285094"/>
                    <a:gd name="connsiteX23" fmla="*/ 87965 w 718641"/>
                    <a:gd name="connsiteY23" fmla="*/ 252177 h 285094"/>
                    <a:gd name="connsiteX24" fmla="*/ 15996 w 718641"/>
                    <a:gd name="connsiteY24" fmla="*/ 228906 h 285094"/>
                    <a:gd name="connsiteX25" fmla="*/ 14287 w 718641"/>
                    <a:gd name="connsiteY25" fmla="*/ 228900 h 285094"/>
                    <a:gd name="connsiteX26" fmla="*/ 4286 w 718641"/>
                    <a:gd name="connsiteY26" fmla="*/ 228900 h 285094"/>
                    <a:gd name="connsiteX27" fmla="*/ 2858 w 718641"/>
                    <a:gd name="connsiteY27" fmla="*/ 227265 h 285094"/>
                    <a:gd name="connsiteX28" fmla="*/ 1429 w 718641"/>
                    <a:gd name="connsiteY28" fmla="*/ 225085 h 285094"/>
                    <a:gd name="connsiteX29" fmla="*/ 0 w 718641"/>
                    <a:gd name="connsiteY29" fmla="*/ 218545 h 285094"/>
                    <a:gd name="connsiteX30" fmla="*/ 2858 w 718641"/>
                    <a:gd name="connsiteY30" fmla="*/ 45235 h 285094"/>
                    <a:gd name="connsiteX31" fmla="*/ 7144 w 718641"/>
                    <a:gd name="connsiteY31" fmla="*/ 40330 h 285094"/>
                    <a:gd name="connsiteX32" fmla="*/ 11430 w 718641"/>
                    <a:gd name="connsiteY32" fmla="*/ 38150 h 285094"/>
                    <a:gd name="connsiteX33" fmla="*/ 25717 w 718641"/>
                    <a:gd name="connsiteY33" fmla="*/ 38150 h 285094"/>
                    <a:gd name="connsiteX34" fmla="*/ 27146 w 718641"/>
                    <a:gd name="connsiteY34" fmla="*/ 35970 h 285094"/>
                    <a:gd name="connsiteX35" fmla="*/ 27146 w 718641"/>
                    <a:gd name="connsiteY35" fmla="*/ 29430 h 285094"/>
                    <a:gd name="connsiteX36" fmla="*/ 30003 w 718641"/>
                    <a:gd name="connsiteY36" fmla="*/ 16350 h 285094"/>
                    <a:gd name="connsiteX37" fmla="*/ 30003 w 718641"/>
                    <a:gd name="connsiteY37" fmla="*/ 11990 h 285094"/>
                    <a:gd name="connsiteX38" fmla="*/ 37147 w 718641"/>
                    <a:gd name="connsiteY38" fmla="*/ 5450 h 285094"/>
                    <a:gd name="connsiteX39" fmla="*/ 42862 w 718641"/>
                    <a:gd name="connsiteY39" fmla="*/ 3270 h 285094"/>
                    <a:gd name="connsiteX40" fmla="*/ 52863 w 718641"/>
                    <a:gd name="connsiteY40" fmla="*/ 2180 h 2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8641" h="285094">
                      <a:moveTo>
                        <a:pt x="678252" y="231056"/>
                      </a:moveTo>
                      <a:lnTo>
                        <a:pt x="687416" y="231128"/>
                      </a:lnTo>
                      <a:lnTo>
                        <a:pt x="685781" y="231080"/>
                      </a:lnTo>
                      <a:close/>
                      <a:moveTo>
                        <a:pt x="61435" y="0"/>
                      </a:moveTo>
                      <a:lnTo>
                        <a:pt x="75722" y="0"/>
                      </a:lnTo>
                      <a:lnTo>
                        <a:pt x="645777" y="545"/>
                      </a:lnTo>
                      <a:lnTo>
                        <a:pt x="657207" y="545"/>
                      </a:lnTo>
                      <a:lnTo>
                        <a:pt x="670065" y="3815"/>
                      </a:lnTo>
                      <a:lnTo>
                        <a:pt x="674351" y="5450"/>
                      </a:lnTo>
                      <a:lnTo>
                        <a:pt x="681495" y="9265"/>
                      </a:lnTo>
                      <a:lnTo>
                        <a:pt x="688638" y="13625"/>
                      </a:lnTo>
                      <a:lnTo>
                        <a:pt x="691496" y="18530"/>
                      </a:lnTo>
                      <a:lnTo>
                        <a:pt x="691496" y="23435"/>
                      </a:lnTo>
                      <a:lnTo>
                        <a:pt x="691496" y="38150"/>
                      </a:lnTo>
                      <a:lnTo>
                        <a:pt x="694353" y="39785"/>
                      </a:lnTo>
                      <a:lnTo>
                        <a:pt x="702925" y="40330"/>
                      </a:lnTo>
                      <a:lnTo>
                        <a:pt x="708640" y="40875"/>
                      </a:lnTo>
                      <a:lnTo>
                        <a:pt x="718641" y="223450"/>
                      </a:lnTo>
                      <a:lnTo>
                        <a:pt x="715784" y="227810"/>
                      </a:lnTo>
                      <a:lnTo>
                        <a:pt x="704354" y="231625"/>
                      </a:lnTo>
                      <a:lnTo>
                        <a:pt x="699436" y="231481"/>
                      </a:lnTo>
                      <a:lnTo>
                        <a:pt x="541939" y="270141"/>
                      </a:lnTo>
                      <a:cubicBezTo>
                        <a:pt x="486374" y="279196"/>
                        <a:pt x="428661" y="284241"/>
                        <a:pt x="370538" y="284995"/>
                      </a:cubicBezTo>
                      <a:cubicBezTo>
                        <a:pt x="270778" y="286289"/>
                        <a:pt x="173761" y="274890"/>
                        <a:pt x="87965" y="252177"/>
                      </a:cubicBezTo>
                      <a:lnTo>
                        <a:pt x="15996" y="228906"/>
                      </a:lnTo>
                      <a:lnTo>
                        <a:pt x="14287" y="228900"/>
                      </a:lnTo>
                      <a:lnTo>
                        <a:pt x="4286" y="228900"/>
                      </a:lnTo>
                      <a:lnTo>
                        <a:pt x="2858" y="227265"/>
                      </a:lnTo>
                      <a:lnTo>
                        <a:pt x="1429" y="225085"/>
                      </a:lnTo>
                      <a:lnTo>
                        <a:pt x="0" y="218545"/>
                      </a:lnTo>
                      <a:lnTo>
                        <a:pt x="2858" y="45235"/>
                      </a:lnTo>
                      <a:lnTo>
                        <a:pt x="7144" y="40330"/>
                      </a:lnTo>
                      <a:lnTo>
                        <a:pt x="11430" y="38150"/>
                      </a:lnTo>
                      <a:lnTo>
                        <a:pt x="25717" y="38150"/>
                      </a:lnTo>
                      <a:lnTo>
                        <a:pt x="27146" y="35970"/>
                      </a:lnTo>
                      <a:lnTo>
                        <a:pt x="27146" y="29430"/>
                      </a:lnTo>
                      <a:lnTo>
                        <a:pt x="30003" y="16350"/>
                      </a:lnTo>
                      <a:lnTo>
                        <a:pt x="30003" y="11990"/>
                      </a:lnTo>
                      <a:lnTo>
                        <a:pt x="37147" y="5450"/>
                      </a:lnTo>
                      <a:lnTo>
                        <a:pt x="42862" y="3270"/>
                      </a:lnTo>
                      <a:lnTo>
                        <a:pt x="52863" y="2180"/>
                      </a:lnTo>
                      <a:close/>
                    </a:path>
                  </a:pathLst>
                </a:custGeom>
                <a:gradFill flip="none" rotWithShape="1">
                  <a:gsLst>
                    <a:gs pos="64000">
                      <a:srgbClr val="E4E7EC">
                        <a:lumMod val="98000"/>
                      </a:srgbClr>
                    </a:gs>
                    <a:gs pos="92000">
                      <a:srgbClr val="B6B4B6">
                        <a:lumMod val="52000"/>
                        <a:lumOff val="48000"/>
                      </a:srgbClr>
                    </a:gs>
                    <a:gs pos="5000">
                      <a:srgbClr val="44546A">
                        <a:lumMod val="20000"/>
                        <a:lumOff val="80000"/>
                      </a:srgbClr>
                    </a:gs>
                    <a:gs pos="100000">
                      <a:srgbClr val="44546A">
                        <a:lumMod val="20000"/>
                        <a:lumOff val="80000"/>
                      </a:srgbClr>
                    </a:gs>
                  </a:gsLst>
                  <a:path path="shape">
                    <a:fillToRect l="50000" t="50000" r="50000" b="50000"/>
                  </a:path>
                  <a:tileRect/>
                </a:gradFill>
                <a:ln w="3175" cap="flat" cmpd="sng" algn="ctr">
                  <a:solidFill>
                    <a:sysClr val="window" lastClr="FFFFFF">
                      <a:lumMod val="8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50" name="Group 1049">
                  <a:extLst>
                    <a:ext uri="{FF2B5EF4-FFF2-40B4-BE49-F238E27FC236}">
                      <a16:creationId xmlns:a16="http://schemas.microsoft.com/office/drawing/2014/main" id="{AA83BDDF-44C3-8ADB-5586-7507D5FCEF55}"/>
                    </a:ext>
                  </a:extLst>
                </p:cNvPr>
                <p:cNvGrpSpPr/>
                <p:nvPr/>
              </p:nvGrpSpPr>
              <p:grpSpPr>
                <a:xfrm>
                  <a:off x="3165268" y="3382206"/>
                  <a:ext cx="110242" cy="1106"/>
                  <a:chOff x="1048455" y="5296406"/>
                  <a:chExt cx="4669801" cy="125863"/>
                </a:xfrm>
              </p:grpSpPr>
              <p:sp>
                <p:nvSpPr>
                  <p:cNvPr id="1057" name="Rectangle: Rounded Corners 1056">
                    <a:extLst>
                      <a:ext uri="{FF2B5EF4-FFF2-40B4-BE49-F238E27FC236}">
                        <a16:creationId xmlns:a16="http://schemas.microsoft.com/office/drawing/2014/main" id="{3B6C8774-A16C-4237-CA63-D1CFEB08A2F0}"/>
                      </a:ext>
                    </a:extLst>
                  </p:cNvPr>
                  <p:cNvSpPr/>
                  <p:nvPr/>
                </p:nvSpPr>
                <p:spPr>
                  <a:xfrm rot="60000">
                    <a:off x="1048455" y="5296406"/>
                    <a:ext cx="4514375" cy="117271"/>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8" name="Rectangle: Rounded Corners 1057">
                    <a:extLst>
                      <a:ext uri="{FF2B5EF4-FFF2-40B4-BE49-F238E27FC236}">
                        <a16:creationId xmlns:a16="http://schemas.microsoft.com/office/drawing/2014/main" id="{C0BC6E13-689A-9BCD-B262-369C712F832A}"/>
                      </a:ext>
                    </a:extLst>
                  </p:cNvPr>
                  <p:cNvSpPr/>
                  <p:nvPr/>
                </p:nvSpPr>
                <p:spPr>
                  <a:xfrm>
                    <a:off x="1049135" y="5311605"/>
                    <a:ext cx="4669121" cy="110664"/>
                  </a:xfrm>
                  <a:prstGeom prst="roundRect">
                    <a:avLst/>
                  </a:prstGeom>
                  <a:gradFill>
                    <a:gsLst>
                      <a:gs pos="79000">
                        <a:srgbClr val="990099">
                          <a:lumMod val="85000"/>
                          <a:lumOff val="15000"/>
                        </a:srgbClr>
                      </a:gs>
                      <a:gs pos="93000">
                        <a:srgbClr val="990099"/>
                      </a:gs>
                      <a:gs pos="39000">
                        <a:srgbClr val="990099"/>
                      </a:gs>
                      <a:gs pos="19000">
                        <a:srgbClr val="990099">
                          <a:lumMod val="85000"/>
                          <a:lumOff val="15000"/>
                        </a:srgbClr>
                      </a:gs>
                      <a:gs pos="64000">
                        <a:srgbClr val="990099">
                          <a:lumMod val="90000"/>
                          <a:lumOff val="10000"/>
                        </a:srgbClr>
                      </a:gs>
                    </a:gsLst>
                    <a:lin ang="0" scaled="0"/>
                  </a:gradFill>
                  <a:ln w="3175" cap="flat" cmpd="sng" algn="ctr">
                    <a:solidFill>
                      <a:sysClr val="window" lastClr="FFFFFF">
                        <a:lumMod val="85000"/>
                      </a:sysClr>
                    </a:solidFill>
                    <a:prstDash val="solid"/>
                    <a:miter lim="800000"/>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51" name="Flowchart: Connector 1050">
                  <a:extLst>
                    <a:ext uri="{FF2B5EF4-FFF2-40B4-BE49-F238E27FC236}">
                      <a16:creationId xmlns:a16="http://schemas.microsoft.com/office/drawing/2014/main" id="{FF85B61E-516F-C782-A36B-160357081CE6}"/>
                    </a:ext>
                  </a:extLst>
                </p:cNvPr>
                <p:cNvSpPr/>
                <p:nvPr/>
              </p:nvSpPr>
              <p:spPr>
                <a:xfrm>
                  <a:off x="3165902" y="3368038"/>
                  <a:ext cx="108975" cy="18721"/>
                </a:xfrm>
                <a:prstGeom prst="flowChartConnector">
                  <a:avLst/>
                </a:prstGeom>
                <a:gradFill>
                  <a:gsLst>
                    <a:gs pos="73000">
                      <a:srgbClr val="D7D8DB"/>
                    </a:gs>
                    <a:gs pos="89000">
                      <a:srgbClr val="44546A">
                        <a:lumMod val="20000"/>
                        <a:lumOff val="80000"/>
                      </a:srgbClr>
                    </a:gs>
                    <a:gs pos="43000">
                      <a:srgbClr val="D4D5D8"/>
                    </a:gs>
                    <a:gs pos="19000">
                      <a:srgbClr val="44546A">
                        <a:lumMod val="20000"/>
                        <a:lumOff val="80000"/>
                      </a:srgbClr>
                    </a:gs>
                  </a:gsLst>
                  <a:lin ang="5400000" scaled="1"/>
                </a:gra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2" name="Flowchart: Connector 1051">
                  <a:extLst>
                    <a:ext uri="{FF2B5EF4-FFF2-40B4-BE49-F238E27FC236}">
                      <a16:creationId xmlns:a16="http://schemas.microsoft.com/office/drawing/2014/main" id="{192CF892-94D1-DCEB-69C6-A1FB4EE8EA5C}"/>
                    </a:ext>
                  </a:extLst>
                </p:cNvPr>
                <p:cNvSpPr/>
                <p:nvPr/>
              </p:nvSpPr>
              <p:spPr>
                <a:xfrm>
                  <a:off x="3165902" y="3395464"/>
                  <a:ext cx="108975" cy="20478"/>
                </a:xfrm>
                <a:prstGeom prst="flowChartConnector">
                  <a:avLst/>
                </a:prstGeom>
                <a:gradFill>
                  <a:gsLst>
                    <a:gs pos="64000">
                      <a:srgbClr val="D7D8DB">
                        <a:alpha val="0"/>
                      </a:srgbClr>
                    </a:gs>
                    <a:gs pos="77000">
                      <a:srgbClr val="44546A">
                        <a:lumMod val="20000"/>
                        <a:lumOff val="80000"/>
                        <a:alpha val="19000"/>
                      </a:srgbClr>
                    </a:gs>
                    <a:gs pos="43000">
                      <a:srgbClr val="D4D5D8">
                        <a:alpha val="15000"/>
                      </a:srgbClr>
                    </a:gs>
                    <a:gs pos="99000">
                      <a:srgbClr val="44546A">
                        <a:lumMod val="20000"/>
                        <a:lumOff val="80000"/>
                        <a:alpha val="80000"/>
                      </a:srgbClr>
                    </a:gs>
                    <a:gs pos="3000">
                      <a:srgbClr val="44546A">
                        <a:lumMod val="20000"/>
                        <a:lumOff val="80000"/>
                        <a:alpha val="80000"/>
                      </a:srgbClr>
                    </a:gs>
                  </a:gsLst>
                  <a:lin ang="5400000" scaled="0"/>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3" name="Flowchart: Delay 1052">
                  <a:extLst>
                    <a:ext uri="{FF2B5EF4-FFF2-40B4-BE49-F238E27FC236}">
                      <a16:creationId xmlns:a16="http://schemas.microsoft.com/office/drawing/2014/main" id="{1DF25191-20EB-CAD1-8E8B-F80E85C6AC6A}"/>
                    </a:ext>
                  </a:extLst>
                </p:cNvPr>
                <p:cNvSpPr/>
                <p:nvPr/>
              </p:nvSpPr>
              <p:spPr>
                <a:xfrm rot="16200000">
                  <a:off x="3215636" y="3353476"/>
                  <a:ext cx="9508" cy="98370"/>
                </a:xfrm>
                <a:prstGeom prst="flowChartDelay">
                  <a:avLst/>
                </a:prstGeom>
                <a:gradFill flip="none" rotWithShape="1">
                  <a:gsLst>
                    <a:gs pos="93000">
                      <a:sysClr val="window" lastClr="FFFFFF">
                        <a:lumMod val="85000"/>
                      </a:sysClr>
                    </a:gs>
                    <a:gs pos="77000">
                      <a:sysClr val="window" lastClr="FFFFFF">
                        <a:lumMod val="85000"/>
                      </a:sysClr>
                    </a:gs>
                    <a:gs pos="38000">
                      <a:sysClr val="window" lastClr="FFFFFF">
                        <a:lumMod val="83000"/>
                        <a:alpha val="85000"/>
                      </a:sysClr>
                    </a:gs>
                  </a:gsLst>
                  <a:path path="shape">
                    <a:fillToRect l="50000" t="50000" r="50000" b="50000"/>
                  </a:path>
                  <a:tileRect/>
                </a:gra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4" name="Flowchart: Delay 1053">
                  <a:extLst>
                    <a:ext uri="{FF2B5EF4-FFF2-40B4-BE49-F238E27FC236}">
                      <a16:creationId xmlns:a16="http://schemas.microsoft.com/office/drawing/2014/main" id="{51E88199-FEAD-602D-D624-59AC7A61AAD2}"/>
                    </a:ext>
                  </a:extLst>
                </p:cNvPr>
                <p:cNvSpPr/>
                <p:nvPr/>
              </p:nvSpPr>
              <p:spPr>
                <a:xfrm rot="5400000">
                  <a:off x="3214974" y="3361817"/>
                  <a:ext cx="12484" cy="100023"/>
                </a:xfrm>
                <a:prstGeom prst="flowChartDelay">
                  <a:avLst/>
                </a:prstGeom>
                <a:gradFill flip="none" rotWithShape="1">
                  <a:gsLst>
                    <a:gs pos="93000">
                      <a:sysClr val="window" lastClr="FFFFFF">
                        <a:lumMod val="81000"/>
                      </a:sysClr>
                    </a:gs>
                    <a:gs pos="69000">
                      <a:srgbClr val="D5D5D5">
                        <a:lumMod val="100000"/>
                      </a:srgbClr>
                    </a:gs>
                    <a:gs pos="39000">
                      <a:sysClr val="window" lastClr="FFFFFF">
                        <a:lumMod val="83000"/>
                      </a:sysClr>
                    </a:gs>
                    <a:gs pos="11000">
                      <a:sysClr val="window" lastClr="FFFFFF">
                        <a:lumMod val="83000"/>
                      </a:sysClr>
                    </a:gs>
                  </a:gsLst>
                  <a:lin ang="5400000" scaled="0"/>
                  <a:tileRect/>
                </a:gradFill>
                <a:ln w="3175" cap="flat" cmpd="sng" algn="ctr">
                  <a:noFill/>
                  <a:prstDash val="solid"/>
                  <a:miter lim="800000"/>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5" name="Oval 1054">
                  <a:extLst>
                    <a:ext uri="{FF2B5EF4-FFF2-40B4-BE49-F238E27FC236}">
                      <a16:creationId xmlns:a16="http://schemas.microsoft.com/office/drawing/2014/main" id="{914B1D4C-8778-B38E-781E-010B785196AA}"/>
                    </a:ext>
                  </a:extLst>
                </p:cNvPr>
                <p:cNvSpPr/>
                <p:nvPr/>
              </p:nvSpPr>
              <p:spPr>
                <a:xfrm>
                  <a:off x="3174751" y="3377480"/>
                  <a:ext cx="91277" cy="10239"/>
                </a:xfrm>
                <a:prstGeom prst="ellipse">
                  <a:avLst/>
                </a:prstGeom>
                <a:noFill/>
                <a:ln w="28575" cap="flat" cmpd="sng" algn="ctr">
                  <a:gradFill>
                    <a:gsLst>
                      <a:gs pos="1000">
                        <a:srgbClr val="B9B9B9">
                          <a:alpha val="50000"/>
                          <a:lumMod val="80000"/>
                          <a:lumOff val="20000"/>
                        </a:srgbClr>
                      </a:gs>
                      <a:gs pos="89000">
                        <a:srgbClr val="666666">
                          <a:alpha val="80000"/>
                          <a:lumMod val="60000"/>
                          <a:lumOff val="40000"/>
                        </a:srgbClr>
                      </a:gs>
                      <a:gs pos="54000">
                        <a:srgbClr val="666666">
                          <a:lumMod val="40000"/>
                          <a:lumOff val="60000"/>
                          <a:alpha val="65000"/>
                        </a:srgb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6" name="Freeform: Shape 526">
                  <a:extLst>
                    <a:ext uri="{FF2B5EF4-FFF2-40B4-BE49-F238E27FC236}">
                      <a16:creationId xmlns:a16="http://schemas.microsoft.com/office/drawing/2014/main" id="{D09F3204-DFFD-2D70-C969-5E40FB5EC01D}"/>
                    </a:ext>
                  </a:extLst>
                </p:cNvPr>
                <p:cNvSpPr/>
                <p:nvPr/>
              </p:nvSpPr>
              <p:spPr>
                <a:xfrm>
                  <a:off x="3176237" y="3414540"/>
                  <a:ext cx="79877" cy="362134"/>
                </a:xfrm>
                <a:custGeom>
                  <a:avLst/>
                  <a:gdLst>
                    <a:gd name="connsiteX0" fmla="*/ 2 w 616457"/>
                    <a:gd name="connsiteY0" fmla="*/ 0 h 2798184"/>
                    <a:gd name="connsiteX1" fmla="*/ 616457 w 616457"/>
                    <a:gd name="connsiteY1" fmla="*/ 0 h 2798184"/>
                    <a:gd name="connsiteX2" fmla="*/ 616457 w 616457"/>
                    <a:gd name="connsiteY2" fmla="*/ 2315260 h 2798184"/>
                    <a:gd name="connsiteX3" fmla="*/ 616457 w 616457"/>
                    <a:gd name="connsiteY3" fmla="*/ 2315260 h 2798184"/>
                    <a:gd name="connsiteX4" fmla="*/ 616457 w 616457"/>
                    <a:gd name="connsiteY4" fmla="*/ 2517974 h 2798184"/>
                    <a:gd name="connsiteX5" fmla="*/ 308229 w 616457"/>
                    <a:gd name="connsiteY5" fmla="*/ 2798184 h 2798184"/>
                    <a:gd name="connsiteX6" fmla="*/ 0 w 616457"/>
                    <a:gd name="connsiteY6" fmla="*/ 2517974 h 2798184"/>
                    <a:gd name="connsiteX7" fmla="*/ 1 w 616457"/>
                    <a:gd name="connsiteY7" fmla="*/ 2237764 h 2798184"/>
                    <a:gd name="connsiteX8" fmla="*/ 2 w 616457"/>
                    <a:gd name="connsiteY8" fmla="*/ 2237764 h 279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57" h="2798184">
                      <a:moveTo>
                        <a:pt x="2" y="0"/>
                      </a:moveTo>
                      <a:lnTo>
                        <a:pt x="616457" y="0"/>
                      </a:lnTo>
                      <a:lnTo>
                        <a:pt x="616457" y="2315260"/>
                      </a:lnTo>
                      <a:lnTo>
                        <a:pt x="616457" y="2315260"/>
                      </a:lnTo>
                      <a:lnTo>
                        <a:pt x="616457" y="2517974"/>
                      </a:lnTo>
                      <a:cubicBezTo>
                        <a:pt x="616457" y="2672730"/>
                        <a:pt x="478459" y="2798184"/>
                        <a:pt x="308229" y="2798184"/>
                      </a:cubicBezTo>
                      <a:cubicBezTo>
                        <a:pt x="137999" y="2798184"/>
                        <a:pt x="0" y="2672730"/>
                        <a:pt x="0" y="2517974"/>
                      </a:cubicBezTo>
                      <a:lnTo>
                        <a:pt x="1" y="2237764"/>
                      </a:lnTo>
                      <a:lnTo>
                        <a:pt x="2" y="2237764"/>
                      </a:lnTo>
                      <a:close/>
                    </a:path>
                  </a:pathLst>
                </a:custGeom>
                <a:gradFill>
                  <a:gsLst>
                    <a:gs pos="60000">
                      <a:sysClr val="window" lastClr="FFFFFF">
                        <a:lumMod val="95000"/>
                        <a:alpha val="25000"/>
                      </a:sysClr>
                    </a:gs>
                    <a:gs pos="31000">
                      <a:srgbClr val="E7F0F6">
                        <a:lumMod val="100000"/>
                        <a:alpha val="25000"/>
                      </a:srgbClr>
                    </a:gs>
                    <a:gs pos="78000">
                      <a:sysClr val="window" lastClr="FFFFFF">
                        <a:lumMod val="96000"/>
                        <a:alpha val="25000"/>
                      </a:sysClr>
                    </a:gs>
                  </a:gsLst>
                  <a:lin ang="0" scaled="0"/>
                </a:gradFill>
                <a:ln w="3175" cap="flat" cmpd="sng" algn="ctr">
                  <a:solidFill>
                    <a:sysClr val="window" lastClr="FFFFFF">
                      <a:lumMod val="85000"/>
                    </a:sysClr>
                  </a:solidFill>
                  <a:prstDash val="solid"/>
                  <a:miter lim="800000"/>
                </a:ln>
                <a:effectLst>
                  <a:softEdge rad="127000"/>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1076" name="Picture 1075" descr="A screenshot of a medical information&#10;&#10;AI-generated content may be incorrect.">
              <a:extLst>
                <a:ext uri="{FF2B5EF4-FFF2-40B4-BE49-F238E27FC236}">
                  <a16:creationId xmlns:a16="http://schemas.microsoft.com/office/drawing/2014/main" id="{7B0B1664-1343-617A-7FC3-22838007EEDF}"/>
                </a:ext>
              </a:extLst>
            </p:cNvPr>
            <p:cNvPicPr>
              <a:picLocks noChangeAspect="1"/>
            </p:cNvPicPr>
            <p:nvPr/>
          </p:nvPicPr>
          <p:blipFill>
            <a:blip r:embed="rId2">
              <a:extLst>
                <a:ext uri="{28A0092B-C50C-407E-A947-70E740481C1C}">
                  <a14:useLocalDpi xmlns:a14="http://schemas.microsoft.com/office/drawing/2010/main" val="0"/>
                </a:ext>
              </a:extLst>
            </a:blip>
            <a:srcRect t="28928"/>
            <a:stretch>
              <a:fillRect/>
            </a:stretch>
          </p:blipFill>
          <p:spPr>
            <a:xfrm>
              <a:off x="3007868" y="2757010"/>
              <a:ext cx="6638624" cy="3875230"/>
            </a:xfrm>
            <a:prstGeom prst="rect">
              <a:avLst/>
            </a:prstGeom>
          </p:spPr>
        </p:pic>
        <p:cxnSp>
          <p:nvCxnSpPr>
            <p:cNvPr id="1078" name="Straight Connector 1077">
              <a:extLst>
                <a:ext uri="{FF2B5EF4-FFF2-40B4-BE49-F238E27FC236}">
                  <a16:creationId xmlns:a16="http://schemas.microsoft.com/office/drawing/2014/main" id="{04DB27AD-F445-DCA2-B850-3E708FBE7BB5}"/>
                </a:ext>
              </a:extLst>
            </p:cNvPr>
            <p:cNvCxnSpPr>
              <a:cxnSpLocks/>
            </p:cNvCxnSpPr>
            <p:nvPr/>
          </p:nvCxnSpPr>
          <p:spPr>
            <a:xfrm>
              <a:off x="3029301" y="2283619"/>
              <a:ext cx="0" cy="473391"/>
            </a:xfrm>
            <a:prstGeom prst="line">
              <a:avLst/>
            </a:prstGeom>
            <a:ln w="127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081" name="Straight Connector 1080">
              <a:extLst>
                <a:ext uri="{FF2B5EF4-FFF2-40B4-BE49-F238E27FC236}">
                  <a16:creationId xmlns:a16="http://schemas.microsoft.com/office/drawing/2014/main" id="{C223DEE9-4A1C-6970-2042-DD415BE65756}"/>
                </a:ext>
              </a:extLst>
            </p:cNvPr>
            <p:cNvCxnSpPr>
              <a:cxnSpLocks/>
            </p:cNvCxnSpPr>
            <p:nvPr/>
          </p:nvCxnSpPr>
          <p:spPr>
            <a:xfrm>
              <a:off x="9620298" y="2283619"/>
              <a:ext cx="0" cy="473391"/>
            </a:xfrm>
            <a:prstGeom prst="line">
              <a:avLst/>
            </a:prstGeom>
            <a:ln w="127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sp>
        <p:nvSpPr>
          <p:cNvPr id="2" name="Footer Placeholder 1">
            <a:extLst>
              <a:ext uri="{FF2B5EF4-FFF2-40B4-BE49-F238E27FC236}">
                <a16:creationId xmlns:a16="http://schemas.microsoft.com/office/drawing/2014/main" id="{E91B2C3F-AD1F-F68B-C5FA-D3D3DB7BB3CE}"/>
              </a:ext>
            </a:extLst>
          </p:cNvPr>
          <p:cNvSpPr>
            <a:spLocks noGrp="1"/>
          </p:cNvSpPr>
          <p:nvPr>
            <p:ph type="ftr" sz="quarter" idx="11"/>
          </p:nvPr>
        </p:nvSpPr>
        <p:spPr/>
        <p:txBody>
          <a:bodyPr/>
          <a:lstStyle/>
          <a:p>
            <a:r>
              <a:rPr lang="en-GB"/>
              <a:t>JB 2025, Karolinska institutet November 14, 2025</a:t>
            </a:r>
            <a:endParaRPr lang="en-SE"/>
          </a:p>
        </p:txBody>
      </p:sp>
      <p:sp>
        <p:nvSpPr>
          <p:cNvPr id="4" name="Slide Number Placeholder 3">
            <a:extLst>
              <a:ext uri="{FF2B5EF4-FFF2-40B4-BE49-F238E27FC236}">
                <a16:creationId xmlns:a16="http://schemas.microsoft.com/office/drawing/2014/main" id="{E64F9C1A-094F-01DD-4C44-658BBF1676C1}"/>
              </a:ext>
            </a:extLst>
          </p:cNvPr>
          <p:cNvSpPr>
            <a:spLocks noGrp="1"/>
          </p:cNvSpPr>
          <p:nvPr>
            <p:ph type="sldNum" sz="quarter" idx="12"/>
          </p:nvPr>
        </p:nvSpPr>
        <p:spPr/>
        <p:txBody>
          <a:bodyPr/>
          <a:lstStyle/>
          <a:p>
            <a:fld id="{91D7B7B6-8271-4F61-8567-2A63A459EBB2}" type="slidenum">
              <a:rPr lang="en-SE" smtClean="0"/>
              <a:t>9</a:t>
            </a:fld>
            <a:endParaRPr lang="en-SE"/>
          </a:p>
        </p:txBody>
      </p:sp>
    </p:spTree>
    <p:extLst>
      <p:ext uri="{BB962C8B-B14F-4D97-AF65-F5344CB8AC3E}">
        <p14:creationId xmlns:p14="http://schemas.microsoft.com/office/powerpoint/2010/main" val="348132543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1166</TotalTime>
  <Words>1176</Words>
  <Application>Microsoft Office PowerPoint</Application>
  <PresentationFormat>Widescreen</PresentationFormat>
  <Paragraphs>97</Paragraphs>
  <Slides>12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Aptos</vt:lpstr>
      <vt:lpstr>Aptos Display</vt:lpstr>
      <vt:lpstr>Arial</vt:lpstr>
      <vt:lpstr>Calibri</vt:lpstr>
      <vt:lpstr>Segoe UI Black</vt:lpstr>
      <vt:lpstr>Times</vt:lpstr>
      <vt:lpstr>Times New Roman</vt:lpstr>
      <vt:lpstr>Verdana</vt:lpstr>
      <vt:lpstr>Office-tema</vt:lpstr>
      <vt:lpstr>PowerPoint Presentation</vt:lpstr>
      <vt:lpstr>PowerPoint Presentation</vt:lpstr>
      <vt:lpstr>PowerPoint Presentation</vt:lpstr>
      <vt:lpstr>PowerPoint Presentation</vt:lpstr>
      <vt:lpstr> How to proceed – some thoughts</vt:lpstr>
      <vt:lpstr>Additional data required for full market authorisation</vt:lpstr>
      <vt:lpstr>Opportunities in sharing molecular clinical data  </vt:lpstr>
      <vt:lpstr>  Relevant biobanked materials should be used more and findings correlated to therapy effects and patient outcomes   </vt:lpstr>
      <vt:lpstr>PowerPoint Presentation</vt:lpstr>
      <vt:lpstr>PowerPoint Presentation</vt:lpstr>
      <vt:lpstr>PowerPoint Presentation</vt:lpstr>
      <vt:lpstr>PowerPoint Presentation</vt:lpstr>
    </vt:vector>
  </TitlesOfParts>
  <Company>Karolinska Institutet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Johanna Klinge</dc:creator>
  <cp:lastModifiedBy>Voltz Caroline</cp:lastModifiedBy>
  <cp:revision>24</cp:revision>
  <dcterms:created xsi:type="dcterms:W3CDTF">2025-11-04T07:15:29Z</dcterms:created>
  <dcterms:modified xsi:type="dcterms:W3CDTF">2025-11-18T14:29:58Z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eea11ca-d417-4147-80ed-01a58412c458_Enabled">
    <vt:lpwstr>true</vt:lpwstr>
  </property>
  <property fmtid="{D5CDD505-2E9C-101B-9397-08002B2CF9AE}" pid="3" name="MSIP_Label_0eea11ca-d417-4147-80ed-01a58412c458_SetDate">
    <vt:lpwstr>2025-11-13T10:29:32Z</vt:lpwstr>
  </property>
  <property fmtid="{D5CDD505-2E9C-101B-9397-08002B2CF9AE}" pid="4" name="MSIP_Label_0eea11ca-d417-4147-80ed-01a58412c458_Method">
    <vt:lpwstr>Standard</vt:lpwstr>
  </property>
  <property fmtid="{D5CDD505-2E9C-101B-9397-08002B2CF9AE}" pid="5" name="MSIP_Label_0eea11ca-d417-4147-80ed-01a58412c458_Name">
    <vt:lpwstr>0eea11ca-d417-4147-80ed-01a58412c458</vt:lpwstr>
  </property>
  <property fmtid="{D5CDD505-2E9C-101B-9397-08002B2CF9AE}" pid="6" name="MSIP_Label_0eea11ca-d417-4147-80ed-01a58412c458_SiteId">
    <vt:lpwstr>bc9dc15c-61bc-4f03-b60b-e5b6d8922839</vt:lpwstr>
  </property>
  <property fmtid="{D5CDD505-2E9C-101B-9397-08002B2CF9AE}" pid="7" name="MSIP_Label_0eea11ca-d417-4147-80ed-01a58412c458_ActionId">
    <vt:lpwstr>51f6e607-9281-42b9-baa1-069aa61cdf4f</vt:lpwstr>
  </property>
  <property fmtid="{D5CDD505-2E9C-101B-9397-08002B2CF9AE}" pid="8" name="MSIP_Label_0eea11ca-d417-4147-80ed-01a58412c458_ContentBits">
    <vt:lpwstr>2</vt:lpwstr>
  </property>
  <property fmtid="{D5CDD505-2E9C-101B-9397-08002B2CF9AE}" pid="9" name="MSIP_Label_0eea11ca-d417-4147-80ed-01a58412c458_Tag">
    <vt:lpwstr>10, 3, 0, 1</vt:lpwstr>
  </property>
  <property fmtid="{D5CDD505-2E9C-101B-9397-08002B2CF9AE}" pid="10" name="ClassificationContentMarkingFooterLocations">
    <vt:lpwstr>Office-tema:8</vt:lpwstr>
  </property>
  <property fmtid="{D5CDD505-2E9C-101B-9397-08002B2CF9AE}" pid="11" name="ClassificationContentMarkingFooterText">
    <vt:lpwstr>Classified as internal/staff &amp; contractors by the European Medicines Agency </vt:lpwstr>
  </property>
</Properties>
</file>