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people.xml" ContentType="application/vnd.openxmlformats-officedocument.wordprocessingml.peop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9418" w:type="dxa"/>
        <w:tblInd w:w="-147" w:type="dxa"/>
        <w:tblLook w:val="04A0" w:firstRow="1" w:lastRow="0" w:firstColumn="1" w:lastColumn="0" w:noHBand="0" w:noVBand="1"/>
      </w:tblPr>
      <w:tblGrid>
        <w:gridCol w:w="9418"/>
      </w:tblGrid>
      <w:tr w:rsidR="00375F41" w:rsidRPr="00220238" w14:paraId="26C7EB10" w14:textId="77777777" w:rsidTr="00375F41">
        <w:trPr>
          <w:trHeight w:val="1725"/>
        </w:trPr>
        <w:tc>
          <w:tcPr>
            <w:tcW w:w="9418" w:type="dxa"/>
          </w:tcPr>
          <w:p w14:paraId="060E4E86" w14:textId="22933107" w:rsidR="00375F41" w:rsidRPr="00220238" w:rsidRDefault="00375F41" w:rsidP="00E302C1">
            <w:pPr>
              <w:widowControl w:val="0"/>
            </w:pPr>
            <w:r w:rsidRPr="00220238">
              <w:rPr>
                <w:lang w:val="sl-SI"/>
              </w:rPr>
              <w:t>Ta d</w:t>
            </w:r>
            <w:proofErr w:type="spellStart"/>
            <w:r w:rsidRPr="00220238">
              <w:t>okument</w:t>
            </w:r>
            <w:proofErr w:type="spellEnd"/>
            <w:r w:rsidRPr="00220238">
              <w:t xml:space="preserve"> </w:t>
            </w:r>
            <w:proofErr w:type="spellStart"/>
            <w:r w:rsidRPr="00220238">
              <w:t>vsebuje</w:t>
            </w:r>
            <w:proofErr w:type="spellEnd"/>
            <w:r w:rsidRPr="00220238">
              <w:t xml:space="preserve"> </w:t>
            </w:r>
            <w:proofErr w:type="spellStart"/>
            <w:r w:rsidRPr="00220238">
              <w:t>odobrene</w:t>
            </w:r>
            <w:proofErr w:type="spellEnd"/>
            <w:r w:rsidRPr="00220238">
              <w:t xml:space="preserve"> </w:t>
            </w:r>
            <w:proofErr w:type="spellStart"/>
            <w:r w:rsidRPr="00220238">
              <w:t>informacije</w:t>
            </w:r>
            <w:proofErr w:type="spellEnd"/>
            <w:r w:rsidRPr="00220238">
              <w:t xml:space="preserve"> o </w:t>
            </w:r>
            <w:proofErr w:type="spellStart"/>
            <w:r w:rsidRPr="00220238">
              <w:t>zdravilu</w:t>
            </w:r>
            <w:proofErr w:type="spellEnd"/>
            <w:r w:rsidRPr="00220238">
              <w:t xml:space="preserve"> </w:t>
            </w:r>
            <w:r>
              <w:t>Anoro Ellipta</w:t>
            </w:r>
            <w:r w:rsidRPr="00220238">
              <w:t xml:space="preserve"> z </w:t>
            </w:r>
            <w:proofErr w:type="spellStart"/>
            <w:r w:rsidRPr="00220238">
              <w:t>označenimi</w:t>
            </w:r>
            <w:proofErr w:type="spellEnd"/>
            <w:r w:rsidRPr="00220238">
              <w:t xml:space="preserve"> </w:t>
            </w:r>
            <w:proofErr w:type="spellStart"/>
            <w:r w:rsidRPr="00220238">
              <w:t>spremembami</w:t>
            </w:r>
            <w:proofErr w:type="spellEnd"/>
            <w:r w:rsidRPr="00220238">
              <w:t xml:space="preserve"> v </w:t>
            </w:r>
            <w:proofErr w:type="spellStart"/>
            <w:r w:rsidRPr="00220238">
              <w:t>primerjavi</w:t>
            </w:r>
            <w:proofErr w:type="spellEnd"/>
            <w:r w:rsidRPr="00220238">
              <w:t xml:space="preserve"> s </w:t>
            </w:r>
            <w:proofErr w:type="spellStart"/>
            <w:r w:rsidRPr="00220238">
              <w:t>prejšnjim</w:t>
            </w:r>
            <w:proofErr w:type="spellEnd"/>
            <w:r w:rsidRPr="00220238">
              <w:t xml:space="preserve"> </w:t>
            </w:r>
            <w:proofErr w:type="spellStart"/>
            <w:r w:rsidRPr="00220238">
              <w:t>postopkom</w:t>
            </w:r>
            <w:proofErr w:type="spellEnd"/>
            <w:r w:rsidRPr="00220238">
              <w:t xml:space="preserve">, ki </w:t>
            </w:r>
            <w:r w:rsidRPr="00220238">
              <w:rPr>
                <w:lang w:val="sl-SI"/>
              </w:rPr>
              <w:t>je</w:t>
            </w:r>
            <w:r w:rsidRPr="00220238">
              <w:t xml:space="preserve"> </w:t>
            </w:r>
            <w:proofErr w:type="spellStart"/>
            <w:r w:rsidRPr="00220238">
              <w:t>vplival</w:t>
            </w:r>
            <w:proofErr w:type="spellEnd"/>
            <w:r w:rsidRPr="00220238">
              <w:t xml:space="preserve"> </w:t>
            </w:r>
            <w:proofErr w:type="spellStart"/>
            <w:r w:rsidRPr="00220238">
              <w:t>na</w:t>
            </w:r>
            <w:proofErr w:type="spellEnd"/>
            <w:r w:rsidRPr="00220238">
              <w:t xml:space="preserve"> </w:t>
            </w:r>
            <w:proofErr w:type="spellStart"/>
            <w:r w:rsidRPr="00220238">
              <w:t>informacije</w:t>
            </w:r>
            <w:proofErr w:type="spellEnd"/>
            <w:r w:rsidRPr="00220238">
              <w:t xml:space="preserve"> o </w:t>
            </w:r>
            <w:proofErr w:type="spellStart"/>
            <w:r w:rsidRPr="00220238">
              <w:t>zdravilu</w:t>
            </w:r>
            <w:proofErr w:type="spellEnd"/>
            <w:r w:rsidRPr="00220238">
              <w:t xml:space="preserve"> (</w:t>
            </w:r>
            <w:r w:rsidR="002C4FA8" w:rsidRPr="002C4FA8">
              <w:t>EMEA/H/C/PSR/S/0048</w:t>
            </w:r>
            <w:r w:rsidRPr="00220238">
              <w:t>).</w:t>
            </w:r>
          </w:p>
          <w:p w14:paraId="6DE72486" w14:textId="77777777" w:rsidR="00375F41" w:rsidRPr="00220238" w:rsidRDefault="00375F41" w:rsidP="00E302C1">
            <w:pPr>
              <w:widowControl w:val="0"/>
            </w:pPr>
          </w:p>
          <w:p w14:paraId="0D78747D" w14:textId="77777777" w:rsidR="0012462B" w:rsidRPr="0012462B" w:rsidRDefault="00375F41" w:rsidP="0012462B">
            <w:proofErr w:type="spellStart"/>
            <w:r w:rsidRPr="00220238">
              <w:t>Več</w:t>
            </w:r>
            <w:proofErr w:type="spellEnd"/>
            <w:r w:rsidRPr="00220238">
              <w:t xml:space="preserve"> </w:t>
            </w:r>
            <w:proofErr w:type="spellStart"/>
            <w:r w:rsidRPr="00220238">
              <w:t>informacij</w:t>
            </w:r>
            <w:proofErr w:type="spellEnd"/>
            <w:r w:rsidRPr="00220238">
              <w:t xml:space="preserve"> je </w:t>
            </w:r>
            <w:proofErr w:type="spellStart"/>
            <w:r w:rsidRPr="00220238">
              <w:t>na</w:t>
            </w:r>
            <w:proofErr w:type="spellEnd"/>
            <w:r w:rsidRPr="00220238">
              <w:t xml:space="preserve"> </w:t>
            </w:r>
            <w:proofErr w:type="spellStart"/>
            <w:r w:rsidRPr="00220238">
              <w:t>voljo</w:t>
            </w:r>
            <w:proofErr w:type="spellEnd"/>
            <w:r w:rsidRPr="00220238">
              <w:t xml:space="preserve"> </w:t>
            </w:r>
            <w:proofErr w:type="spellStart"/>
            <w:r w:rsidRPr="00220238">
              <w:t>na</w:t>
            </w:r>
            <w:proofErr w:type="spellEnd"/>
            <w:r w:rsidRPr="00220238">
              <w:t xml:space="preserve"> </w:t>
            </w:r>
            <w:proofErr w:type="spellStart"/>
            <w:r w:rsidRPr="00220238">
              <w:t>spletni</w:t>
            </w:r>
            <w:proofErr w:type="spellEnd"/>
            <w:r w:rsidRPr="00220238">
              <w:t xml:space="preserve"> </w:t>
            </w:r>
            <w:proofErr w:type="spellStart"/>
            <w:r w:rsidRPr="00220238">
              <w:t>strani</w:t>
            </w:r>
            <w:proofErr w:type="spellEnd"/>
            <w:r w:rsidRPr="00220238">
              <w:t xml:space="preserve"> </w:t>
            </w:r>
            <w:proofErr w:type="spellStart"/>
            <w:r w:rsidRPr="00220238">
              <w:t>Evropske</w:t>
            </w:r>
            <w:proofErr w:type="spellEnd"/>
            <w:r w:rsidRPr="00220238">
              <w:t xml:space="preserve"> </w:t>
            </w:r>
            <w:proofErr w:type="spellStart"/>
            <w:r w:rsidRPr="00220238">
              <w:t>agencije</w:t>
            </w:r>
            <w:proofErr w:type="spellEnd"/>
            <w:r w:rsidRPr="00220238">
              <w:t xml:space="preserve"> za </w:t>
            </w:r>
            <w:proofErr w:type="spellStart"/>
            <w:r w:rsidRPr="00220238">
              <w:t>zdravila</w:t>
            </w:r>
            <w:proofErr w:type="spellEnd"/>
            <w:r w:rsidRPr="00220238">
              <w:t xml:space="preserve">: </w:t>
            </w:r>
            <w:r w:rsidR="0012462B" w:rsidRPr="0012462B">
              <w:t> </w:t>
            </w:r>
          </w:p>
          <w:p w14:paraId="6119913C" w14:textId="77777777" w:rsidR="0012462B" w:rsidRPr="0012462B" w:rsidRDefault="0012462B" w:rsidP="0012462B">
            <w:pPr>
              <w:rPr>
                <w:lang w:val="en-IN"/>
              </w:rPr>
            </w:pPr>
            <w:hyperlink r:id="rId8" w:history="1">
              <w:r w:rsidRPr="0012462B">
                <w:rPr>
                  <w:rStyle w:val="Hyperlink"/>
                  <w:lang w:val="en-IN"/>
                </w:rPr>
                <w:t>https://www.ema.europa.eu/en/medicines/human/EPAR/anoro-ellipta</w:t>
              </w:r>
            </w:hyperlink>
          </w:p>
          <w:p w14:paraId="57710B36" w14:textId="2CE5A2FC" w:rsidR="00375F41" w:rsidRPr="00220238" w:rsidRDefault="00375F41" w:rsidP="00E302C1"/>
        </w:tc>
      </w:tr>
    </w:tbl>
    <w:p w14:paraId="4F2C912D" w14:textId="77777777" w:rsidR="00C121B2" w:rsidRPr="00B324AC" w:rsidRDefault="00C121B2" w:rsidP="00A92937">
      <w:pPr>
        <w:jc w:val="center"/>
        <w:outlineLvl w:val="0"/>
        <w:rPr>
          <w:b/>
          <w:bCs/>
          <w:lang w:val="sl-SI"/>
        </w:rPr>
      </w:pPr>
    </w:p>
    <w:p w14:paraId="7BCA49FB" w14:textId="77777777" w:rsidR="005D7331" w:rsidRPr="00B324AC" w:rsidRDefault="005D7331" w:rsidP="00A92937">
      <w:pPr>
        <w:jc w:val="center"/>
        <w:outlineLvl w:val="0"/>
        <w:rPr>
          <w:b/>
          <w:bCs/>
          <w:lang w:val="sl-SI"/>
        </w:rPr>
      </w:pPr>
    </w:p>
    <w:p w14:paraId="1A850BD6" w14:textId="77777777" w:rsidR="005D7331" w:rsidRPr="00B324AC" w:rsidRDefault="005D7331" w:rsidP="00A92937">
      <w:pPr>
        <w:jc w:val="center"/>
        <w:outlineLvl w:val="0"/>
        <w:rPr>
          <w:b/>
          <w:bCs/>
          <w:lang w:val="sl-SI"/>
        </w:rPr>
      </w:pPr>
    </w:p>
    <w:p w14:paraId="7D23C8B6" w14:textId="77777777" w:rsidR="005D7331" w:rsidRPr="00B324AC" w:rsidRDefault="005D7331" w:rsidP="00A92937">
      <w:pPr>
        <w:jc w:val="center"/>
        <w:outlineLvl w:val="0"/>
        <w:rPr>
          <w:b/>
          <w:bCs/>
          <w:lang w:val="sl-SI"/>
        </w:rPr>
      </w:pPr>
    </w:p>
    <w:p w14:paraId="60D7E241" w14:textId="77777777" w:rsidR="005D7331" w:rsidRPr="00B324AC" w:rsidRDefault="005D7331" w:rsidP="00A92937">
      <w:pPr>
        <w:suppressLineNumbers/>
        <w:tabs>
          <w:tab w:val="left" w:pos="-1440"/>
          <w:tab w:val="left" w:pos="-720"/>
        </w:tabs>
        <w:jc w:val="center"/>
        <w:rPr>
          <w:b/>
          <w:bCs/>
          <w:lang w:val="sl-SI"/>
        </w:rPr>
      </w:pPr>
    </w:p>
    <w:p w14:paraId="550FC66E" w14:textId="77777777" w:rsidR="005D7331" w:rsidRPr="00B324AC" w:rsidRDefault="005D7331" w:rsidP="00A92937">
      <w:pPr>
        <w:suppressLineNumbers/>
        <w:tabs>
          <w:tab w:val="left" w:pos="-1440"/>
          <w:tab w:val="left" w:pos="-720"/>
        </w:tabs>
        <w:jc w:val="center"/>
        <w:rPr>
          <w:b/>
          <w:bCs/>
          <w:lang w:val="sl-SI"/>
        </w:rPr>
      </w:pPr>
    </w:p>
    <w:p w14:paraId="593C5C9A" w14:textId="77777777" w:rsidR="005D7331" w:rsidRPr="00B324AC" w:rsidRDefault="005D7331" w:rsidP="00A92937">
      <w:pPr>
        <w:suppressLineNumbers/>
        <w:tabs>
          <w:tab w:val="left" w:pos="-1440"/>
          <w:tab w:val="left" w:pos="-720"/>
        </w:tabs>
        <w:jc w:val="center"/>
        <w:rPr>
          <w:b/>
          <w:bCs/>
          <w:lang w:val="sl-SI"/>
        </w:rPr>
      </w:pPr>
    </w:p>
    <w:p w14:paraId="7BB95656" w14:textId="77777777" w:rsidR="005D7331" w:rsidRPr="00B324AC" w:rsidRDefault="005D7331" w:rsidP="00A92937">
      <w:pPr>
        <w:suppressLineNumbers/>
        <w:tabs>
          <w:tab w:val="left" w:pos="-1440"/>
          <w:tab w:val="left" w:pos="-720"/>
        </w:tabs>
        <w:jc w:val="center"/>
        <w:rPr>
          <w:b/>
          <w:bCs/>
          <w:lang w:val="sl-SI"/>
        </w:rPr>
      </w:pPr>
    </w:p>
    <w:p w14:paraId="10320BA5" w14:textId="77777777" w:rsidR="005D7331" w:rsidRPr="00B324AC" w:rsidRDefault="005D7331" w:rsidP="00A92937">
      <w:pPr>
        <w:suppressLineNumbers/>
        <w:tabs>
          <w:tab w:val="left" w:pos="-1440"/>
          <w:tab w:val="left" w:pos="-720"/>
        </w:tabs>
        <w:jc w:val="center"/>
        <w:rPr>
          <w:b/>
          <w:bCs/>
          <w:lang w:val="sl-SI"/>
        </w:rPr>
      </w:pPr>
    </w:p>
    <w:p w14:paraId="6AF569B8" w14:textId="77777777" w:rsidR="005D7331" w:rsidRPr="00B324AC" w:rsidRDefault="005D7331" w:rsidP="00A92937">
      <w:pPr>
        <w:suppressLineNumbers/>
        <w:tabs>
          <w:tab w:val="left" w:pos="-1440"/>
          <w:tab w:val="left" w:pos="-720"/>
        </w:tabs>
        <w:jc w:val="center"/>
        <w:rPr>
          <w:b/>
          <w:bCs/>
          <w:lang w:val="sl-SI"/>
        </w:rPr>
      </w:pPr>
    </w:p>
    <w:p w14:paraId="63E59B32" w14:textId="77777777" w:rsidR="005D7331" w:rsidRPr="00B324AC" w:rsidRDefault="005D7331" w:rsidP="00A92937">
      <w:pPr>
        <w:suppressLineNumbers/>
        <w:tabs>
          <w:tab w:val="left" w:pos="-1440"/>
          <w:tab w:val="left" w:pos="-720"/>
        </w:tabs>
        <w:jc w:val="center"/>
        <w:rPr>
          <w:b/>
          <w:bCs/>
          <w:lang w:val="sl-SI"/>
        </w:rPr>
      </w:pPr>
    </w:p>
    <w:p w14:paraId="7A7FC7F8" w14:textId="77777777" w:rsidR="005D7331" w:rsidRPr="00B324AC" w:rsidRDefault="005D7331" w:rsidP="00A92937">
      <w:pPr>
        <w:suppressLineNumbers/>
        <w:tabs>
          <w:tab w:val="left" w:pos="-1440"/>
          <w:tab w:val="left" w:pos="-720"/>
        </w:tabs>
        <w:jc w:val="center"/>
        <w:rPr>
          <w:b/>
          <w:bCs/>
          <w:lang w:val="sl-SI"/>
        </w:rPr>
      </w:pPr>
    </w:p>
    <w:p w14:paraId="13276A23" w14:textId="77777777" w:rsidR="005D7331" w:rsidRPr="00B324AC" w:rsidRDefault="005D7331" w:rsidP="00A92937">
      <w:pPr>
        <w:suppressLineNumbers/>
        <w:tabs>
          <w:tab w:val="left" w:pos="-1440"/>
          <w:tab w:val="left" w:pos="-720"/>
        </w:tabs>
        <w:jc w:val="center"/>
        <w:rPr>
          <w:b/>
          <w:bCs/>
          <w:lang w:val="sl-SI"/>
        </w:rPr>
      </w:pPr>
    </w:p>
    <w:p w14:paraId="6A1F69B3" w14:textId="77777777" w:rsidR="005D7331" w:rsidRPr="00B324AC" w:rsidRDefault="005D7331" w:rsidP="00A92937">
      <w:pPr>
        <w:suppressLineNumbers/>
        <w:tabs>
          <w:tab w:val="left" w:pos="-1440"/>
          <w:tab w:val="left" w:pos="-720"/>
        </w:tabs>
        <w:jc w:val="center"/>
        <w:rPr>
          <w:b/>
          <w:bCs/>
          <w:lang w:val="sl-SI"/>
        </w:rPr>
      </w:pPr>
    </w:p>
    <w:p w14:paraId="5226DF94" w14:textId="77777777" w:rsidR="005D7331" w:rsidRPr="00B324AC" w:rsidRDefault="005D7331" w:rsidP="00A92937">
      <w:pPr>
        <w:suppressLineNumbers/>
        <w:tabs>
          <w:tab w:val="left" w:pos="-1440"/>
          <w:tab w:val="left" w:pos="-720"/>
        </w:tabs>
        <w:jc w:val="center"/>
        <w:rPr>
          <w:b/>
          <w:bCs/>
          <w:lang w:val="sl-SI"/>
        </w:rPr>
      </w:pPr>
    </w:p>
    <w:p w14:paraId="385C0BA8" w14:textId="77777777" w:rsidR="000B3CEE" w:rsidRPr="00B324AC" w:rsidRDefault="000B3CEE" w:rsidP="00A92937">
      <w:pPr>
        <w:suppressLineNumbers/>
        <w:tabs>
          <w:tab w:val="left" w:pos="-1440"/>
          <w:tab w:val="left" w:pos="-720"/>
        </w:tabs>
        <w:jc w:val="center"/>
        <w:rPr>
          <w:b/>
          <w:bCs/>
          <w:lang w:val="sl-SI"/>
        </w:rPr>
      </w:pPr>
    </w:p>
    <w:p w14:paraId="3E37EC2C" w14:textId="77777777" w:rsidR="005D7331" w:rsidRPr="00B324AC" w:rsidRDefault="005D7331" w:rsidP="00A92937">
      <w:pPr>
        <w:suppressLineNumbers/>
        <w:tabs>
          <w:tab w:val="left" w:pos="-1440"/>
          <w:tab w:val="left" w:pos="-720"/>
        </w:tabs>
        <w:jc w:val="center"/>
        <w:rPr>
          <w:b/>
          <w:bCs/>
          <w:lang w:val="sl-SI"/>
        </w:rPr>
      </w:pPr>
    </w:p>
    <w:p w14:paraId="026C1A0C" w14:textId="77777777" w:rsidR="005D7331" w:rsidRDefault="005D7331" w:rsidP="00A92937">
      <w:pPr>
        <w:suppressLineNumbers/>
        <w:tabs>
          <w:tab w:val="left" w:pos="-1440"/>
          <w:tab w:val="left" w:pos="-720"/>
        </w:tabs>
        <w:jc w:val="center"/>
        <w:rPr>
          <w:b/>
          <w:bCs/>
          <w:lang w:val="sl-SI"/>
        </w:rPr>
      </w:pPr>
    </w:p>
    <w:p w14:paraId="4AF6F793" w14:textId="77777777" w:rsidR="00D377DC" w:rsidRPr="00B324AC" w:rsidRDefault="00D377DC" w:rsidP="00A92937">
      <w:pPr>
        <w:suppressLineNumbers/>
        <w:tabs>
          <w:tab w:val="left" w:pos="-1440"/>
          <w:tab w:val="left" w:pos="-720"/>
        </w:tabs>
        <w:jc w:val="center"/>
        <w:rPr>
          <w:b/>
          <w:bCs/>
          <w:lang w:val="sl-SI"/>
        </w:rPr>
      </w:pPr>
    </w:p>
    <w:p w14:paraId="082FEB78" w14:textId="77777777" w:rsidR="005D7331" w:rsidRPr="00B324AC" w:rsidRDefault="005D7331" w:rsidP="00A92937">
      <w:pPr>
        <w:suppressLineNumbers/>
        <w:tabs>
          <w:tab w:val="left" w:pos="-1440"/>
          <w:tab w:val="left" w:pos="-720"/>
        </w:tabs>
        <w:jc w:val="center"/>
        <w:rPr>
          <w:lang w:val="sl-SI"/>
        </w:rPr>
      </w:pPr>
      <w:r w:rsidRPr="00B324AC">
        <w:rPr>
          <w:b/>
          <w:bCs/>
          <w:lang w:val="sl-SI"/>
        </w:rPr>
        <w:t>PRILOGA I</w:t>
      </w:r>
    </w:p>
    <w:p w14:paraId="31691B69" w14:textId="77777777" w:rsidR="005D7331" w:rsidRPr="00B324AC" w:rsidRDefault="005D7331" w:rsidP="00A92937">
      <w:pPr>
        <w:suppressLineNumbers/>
        <w:tabs>
          <w:tab w:val="left" w:pos="-1440"/>
          <w:tab w:val="left" w:pos="-720"/>
        </w:tabs>
        <w:jc w:val="center"/>
        <w:rPr>
          <w:lang w:val="sl-SI"/>
        </w:rPr>
      </w:pPr>
    </w:p>
    <w:p w14:paraId="284D5A30" w14:textId="77777777" w:rsidR="00336FC1" w:rsidRPr="00BD60D1" w:rsidRDefault="005D7331" w:rsidP="00BA3195">
      <w:pPr>
        <w:pStyle w:val="TitleA"/>
        <w:rPr>
          <w:lang w:val="pl-PL"/>
        </w:rPr>
      </w:pPr>
      <w:r w:rsidRPr="00BD60D1">
        <w:rPr>
          <w:lang w:val="pl-PL"/>
        </w:rPr>
        <w:t>POVZETEK GLAVNIH ZNAČILNOSTI ZDRAVILA</w:t>
      </w:r>
    </w:p>
    <w:p w14:paraId="3A899FDE" w14:textId="77777777" w:rsidR="005D7331" w:rsidRPr="00B324AC" w:rsidRDefault="00336FC1" w:rsidP="00A92937">
      <w:pPr>
        <w:pStyle w:val="TitleA"/>
        <w:jc w:val="left"/>
        <w:rPr>
          <w:rFonts w:ascii="Arial" w:hAnsi="Arial" w:cs="Arial"/>
          <w:sz w:val="16"/>
          <w:szCs w:val="16"/>
          <w:lang w:val="sl-SI" w:eastAsia="sl-SI"/>
        </w:rPr>
      </w:pPr>
      <w:r w:rsidRPr="00B324AC">
        <w:rPr>
          <w:noProof w:val="0"/>
          <w:lang w:val="sl-SI"/>
        </w:rPr>
        <w:br w:type="page"/>
      </w:r>
    </w:p>
    <w:p w14:paraId="6991FD62" w14:textId="77777777" w:rsidR="005D7331" w:rsidRPr="00B324AC" w:rsidRDefault="00EB6C4C" w:rsidP="005257A4">
      <w:pPr>
        <w:widowControl w:val="0"/>
        <w:tabs>
          <w:tab w:val="left" w:pos="0"/>
        </w:tabs>
        <w:spacing w:line="240" w:lineRule="auto"/>
        <w:jc w:val="both"/>
        <w:rPr>
          <w:b/>
          <w:bCs/>
          <w:lang w:val="sl-SI"/>
        </w:rPr>
      </w:pPr>
      <w:r w:rsidRPr="00B324AC">
        <w:rPr>
          <w:b/>
          <w:lang w:val="sl-SI"/>
        </w:rPr>
        <w:lastRenderedPageBreak/>
        <w:t>1.</w:t>
      </w:r>
      <w:r w:rsidR="00B536CE" w:rsidRPr="00B324AC">
        <w:rPr>
          <w:b/>
          <w:bCs/>
          <w:lang w:val="sl-SI"/>
        </w:rPr>
        <w:tab/>
      </w:r>
      <w:r w:rsidR="005D7331" w:rsidRPr="00B324AC">
        <w:rPr>
          <w:b/>
          <w:bCs/>
          <w:lang w:val="sl-SI"/>
        </w:rPr>
        <w:t>IME ZDRAVILA</w:t>
      </w:r>
    </w:p>
    <w:p w14:paraId="20B296DC" w14:textId="77777777" w:rsidR="00EB6C4C" w:rsidRPr="00B324AC" w:rsidRDefault="00EB6C4C" w:rsidP="005257A4">
      <w:pPr>
        <w:spacing w:line="240" w:lineRule="auto"/>
        <w:rPr>
          <w:lang w:val="sl-SI"/>
        </w:rPr>
      </w:pPr>
    </w:p>
    <w:p w14:paraId="7E522BDE" w14:textId="77777777" w:rsidR="005D7331" w:rsidRPr="00B324AC" w:rsidRDefault="008464D0" w:rsidP="005257A4">
      <w:pPr>
        <w:spacing w:line="240" w:lineRule="auto"/>
        <w:rPr>
          <w:lang w:val="sl-SI"/>
        </w:rPr>
      </w:pPr>
      <w:r>
        <w:rPr>
          <w:lang w:val="sl-SI"/>
        </w:rPr>
        <w:t>ANORO ELLIPTA</w:t>
      </w:r>
      <w:r w:rsidR="008C5AE9" w:rsidRPr="00B324AC">
        <w:rPr>
          <w:lang w:val="sl-SI"/>
        </w:rPr>
        <w:t xml:space="preserve"> </w:t>
      </w:r>
      <w:r w:rsidR="005D7331" w:rsidRPr="00B324AC">
        <w:rPr>
          <w:lang w:val="sl-SI"/>
        </w:rPr>
        <w:t>55</w:t>
      </w:r>
      <w:r w:rsidR="00B536CE" w:rsidRPr="00B324AC">
        <w:rPr>
          <w:snapToGrid w:val="0"/>
          <w:szCs w:val="24"/>
          <w:lang w:val="sl-SI"/>
        </w:rPr>
        <w:t> </w:t>
      </w:r>
      <w:r w:rsidR="005D7331" w:rsidRPr="00B324AC">
        <w:rPr>
          <w:rFonts w:eastAsia="MS Mincho"/>
          <w:lang w:val="sl-SI"/>
        </w:rPr>
        <w:t>mikrogramov</w:t>
      </w:r>
      <w:r w:rsidR="005D7331" w:rsidRPr="00B324AC">
        <w:rPr>
          <w:lang w:val="sl-SI"/>
        </w:rPr>
        <w:t>/22</w:t>
      </w:r>
      <w:r w:rsidR="00B536CE" w:rsidRPr="00B324AC">
        <w:rPr>
          <w:snapToGrid w:val="0"/>
          <w:szCs w:val="24"/>
          <w:lang w:val="sl-SI"/>
        </w:rPr>
        <w:t> </w:t>
      </w:r>
      <w:r w:rsidR="005D7331" w:rsidRPr="00B324AC">
        <w:rPr>
          <w:rFonts w:eastAsia="MS Mincho"/>
          <w:lang w:val="sl-SI"/>
        </w:rPr>
        <w:t>mikrogramov</w:t>
      </w:r>
      <w:r w:rsidR="005D7331" w:rsidRPr="00B324AC">
        <w:rPr>
          <w:lang w:val="sl-SI"/>
        </w:rPr>
        <w:t xml:space="preserve"> prašek za inhaliranje</w:t>
      </w:r>
      <w:r w:rsidR="008C5AE9" w:rsidRPr="00B324AC">
        <w:rPr>
          <w:lang w:val="sl-SI"/>
        </w:rPr>
        <w:t>, odmerjeni</w:t>
      </w:r>
    </w:p>
    <w:p w14:paraId="3169DB76" w14:textId="77777777" w:rsidR="00336FC1" w:rsidRPr="00B324AC" w:rsidRDefault="00336FC1" w:rsidP="005257A4">
      <w:pPr>
        <w:spacing w:line="240" w:lineRule="auto"/>
        <w:rPr>
          <w:shd w:val="clear" w:color="auto" w:fill="CCCCCC"/>
          <w:lang w:val="sl-SI"/>
        </w:rPr>
      </w:pPr>
    </w:p>
    <w:p w14:paraId="4515026D" w14:textId="77777777" w:rsidR="005D7331" w:rsidRPr="00B324AC" w:rsidRDefault="005D7331" w:rsidP="005257A4">
      <w:pPr>
        <w:widowControl w:val="0"/>
        <w:spacing w:line="240" w:lineRule="auto"/>
        <w:rPr>
          <w:lang w:val="sl-SI"/>
        </w:rPr>
      </w:pPr>
    </w:p>
    <w:p w14:paraId="520AF127" w14:textId="77777777" w:rsidR="005D7331" w:rsidRPr="00B324AC" w:rsidRDefault="005D7331" w:rsidP="005257A4">
      <w:pPr>
        <w:widowControl w:val="0"/>
        <w:spacing w:line="240" w:lineRule="auto"/>
        <w:rPr>
          <w:lang w:val="sl-SI"/>
        </w:rPr>
      </w:pPr>
      <w:r w:rsidRPr="00B324AC">
        <w:rPr>
          <w:b/>
          <w:bCs/>
          <w:lang w:val="sl-SI"/>
        </w:rPr>
        <w:t>2.</w:t>
      </w:r>
      <w:r w:rsidR="00B536CE" w:rsidRPr="00B324AC">
        <w:rPr>
          <w:b/>
          <w:bCs/>
          <w:lang w:val="sl-SI"/>
        </w:rPr>
        <w:tab/>
      </w:r>
      <w:r w:rsidRPr="00B324AC">
        <w:rPr>
          <w:b/>
          <w:bCs/>
          <w:lang w:val="sl-SI"/>
        </w:rPr>
        <w:t>KAKOVOSTNA IN KOLIČINSKA SESTAVA</w:t>
      </w:r>
    </w:p>
    <w:p w14:paraId="08D2520B" w14:textId="77777777" w:rsidR="005D7331" w:rsidRPr="00B324AC" w:rsidRDefault="005D7331" w:rsidP="005257A4">
      <w:pPr>
        <w:widowControl w:val="0"/>
        <w:spacing w:line="240" w:lineRule="auto"/>
        <w:rPr>
          <w:color w:val="008000"/>
          <w:lang w:val="sl-SI"/>
        </w:rPr>
      </w:pPr>
    </w:p>
    <w:p w14:paraId="07A2208E" w14:textId="77777777" w:rsidR="005D7331" w:rsidRPr="00B324AC" w:rsidRDefault="00336FC1" w:rsidP="005257A4">
      <w:pPr>
        <w:widowControl w:val="0"/>
        <w:spacing w:line="240" w:lineRule="auto"/>
        <w:rPr>
          <w:rFonts w:eastAsia="MS Mincho"/>
          <w:lang w:val="sl-SI"/>
        </w:rPr>
      </w:pPr>
      <w:r w:rsidRPr="00B324AC">
        <w:rPr>
          <w:rFonts w:eastAsia="MS Mincho"/>
          <w:lang w:val="sl-SI"/>
        </w:rPr>
        <w:t xml:space="preserve">Ena inhalacija zagotavlja </w:t>
      </w:r>
      <w:r w:rsidR="0027134F" w:rsidRPr="00B324AC">
        <w:rPr>
          <w:rFonts w:eastAsia="MS Mincho"/>
          <w:lang w:val="sl-SI"/>
        </w:rPr>
        <w:t>o</w:t>
      </w:r>
      <w:r w:rsidR="005D7331" w:rsidRPr="00B324AC">
        <w:rPr>
          <w:rFonts w:eastAsia="MS Mincho"/>
          <w:lang w:val="sl-SI"/>
        </w:rPr>
        <w:t xml:space="preserve">ddani odmerek (odmerek, ki pride </w:t>
      </w:r>
      <w:r w:rsidR="004B3B6C">
        <w:rPr>
          <w:rFonts w:eastAsia="MS Mincho"/>
          <w:lang w:val="sl-SI"/>
        </w:rPr>
        <w:t>iz ustnika inhalatorja)</w:t>
      </w:r>
      <w:r w:rsidR="005D7331" w:rsidRPr="00B324AC">
        <w:rPr>
          <w:rFonts w:eastAsia="MS Mincho"/>
          <w:lang w:val="sl-SI"/>
        </w:rPr>
        <w:t xml:space="preserve"> 65</w:t>
      </w:r>
      <w:r w:rsidR="00B536CE" w:rsidRPr="00B324AC">
        <w:rPr>
          <w:snapToGrid w:val="0"/>
          <w:szCs w:val="24"/>
          <w:lang w:val="sl-SI"/>
        </w:rPr>
        <w:t> </w:t>
      </w:r>
      <w:r w:rsidR="005D7331" w:rsidRPr="00B324AC">
        <w:rPr>
          <w:rFonts w:eastAsia="MS Mincho"/>
          <w:lang w:val="sl-SI"/>
        </w:rPr>
        <w:t>mikrogramov umeklidinijevega bromida, kar ustreza 55</w:t>
      </w:r>
      <w:r w:rsidR="00B536CE" w:rsidRPr="00B324AC">
        <w:rPr>
          <w:snapToGrid w:val="0"/>
          <w:szCs w:val="24"/>
          <w:lang w:val="sl-SI"/>
        </w:rPr>
        <w:t> </w:t>
      </w:r>
      <w:r w:rsidR="005D7331" w:rsidRPr="00B324AC">
        <w:rPr>
          <w:rFonts w:eastAsia="MS Mincho"/>
          <w:lang w:val="sl-SI"/>
        </w:rPr>
        <w:t>mikrogramom umeklidinija</w:t>
      </w:r>
      <w:r w:rsidRPr="00B324AC">
        <w:rPr>
          <w:rFonts w:eastAsia="MS Mincho"/>
          <w:lang w:val="sl-SI"/>
        </w:rPr>
        <w:t>,</w:t>
      </w:r>
      <w:r w:rsidR="005D7331" w:rsidRPr="00B324AC">
        <w:rPr>
          <w:rFonts w:eastAsia="MS Mincho"/>
          <w:lang w:val="sl-SI"/>
        </w:rPr>
        <w:t xml:space="preserve"> in 22</w:t>
      </w:r>
      <w:r w:rsidR="00B536CE" w:rsidRPr="00B324AC">
        <w:rPr>
          <w:snapToGrid w:val="0"/>
          <w:szCs w:val="24"/>
          <w:lang w:val="sl-SI"/>
        </w:rPr>
        <w:t> </w:t>
      </w:r>
      <w:r w:rsidR="005D7331" w:rsidRPr="00B324AC">
        <w:rPr>
          <w:rFonts w:eastAsia="MS Mincho"/>
          <w:lang w:val="sl-SI"/>
        </w:rPr>
        <w:t>mikrogramov vilanterola (</w:t>
      </w:r>
      <w:r w:rsidRPr="00B324AC">
        <w:rPr>
          <w:rFonts w:eastAsia="MS Mincho"/>
          <w:lang w:val="sl-SI"/>
        </w:rPr>
        <w:t xml:space="preserve">v obliki </w:t>
      </w:r>
      <w:r w:rsidR="005D7331" w:rsidRPr="00B324AC">
        <w:rPr>
          <w:rFonts w:eastAsia="MS Mincho"/>
          <w:lang w:val="sl-SI"/>
        </w:rPr>
        <w:t>trifenatata). To ustreza odmerjenemu odmerku 74,2</w:t>
      </w:r>
      <w:r w:rsidR="00B536CE" w:rsidRPr="00B324AC">
        <w:rPr>
          <w:snapToGrid w:val="0"/>
          <w:szCs w:val="24"/>
          <w:lang w:val="sl-SI"/>
        </w:rPr>
        <w:t> </w:t>
      </w:r>
      <w:r w:rsidR="005D7331" w:rsidRPr="00B324AC">
        <w:rPr>
          <w:rFonts w:eastAsia="MS Mincho"/>
          <w:lang w:val="sl-SI"/>
        </w:rPr>
        <w:t>mikrogramov umeklidinijevega bromida, kar ustreza 62,5 mikrogramom umeklidinija</w:t>
      </w:r>
      <w:r w:rsidR="004B3B6C">
        <w:rPr>
          <w:rFonts w:eastAsia="MS Mincho"/>
          <w:lang w:val="sl-SI"/>
        </w:rPr>
        <w:t xml:space="preserve"> </w:t>
      </w:r>
      <w:r w:rsidR="005D7331" w:rsidRPr="00B324AC">
        <w:rPr>
          <w:rFonts w:eastAsia="MS Mincho"/>
          <w:lang w:val="sl-SI"/>
        </w:rPr>
        <w:t>in 25</w:t>
      </w:r>
      <w:r w:rsidR="00B536CE" w:rsidRPr="00B324AC">
        <w:rPr>
          <w:snapToGrid w:val="0"/>
          <w:szCs w:val="24"/>
          <w:lang w:val="sl-SI"/>
        </w:rPr>
        <w:t> </w:t>
      </w:r>
      <w:r w:rsidR="005D7331" w:rsidRPr="00B324AC">
        <w:rPr>
          <w:rFonts w:eastAsia="MS Mincho"/>
          <w:lang w:val="sl-SI"/>
        </w:rPr>
        <w:t>mikrogramov vilanterola (</w:t>
      </w:r>
      <w:r w:rsidRPr="00B324AC">
        <w:rPr>
          <w:rFonts w:eastAsia="MS Mincho"/>
          <w:lang w:val="sl-SI"/>
        </w:rPr>
        <w:t xml:space="preserve">v obliki </w:t>
      </w:r>
      <w:r w:rsidR="005D7331" w:rsidRPr="00B324AC">
        <w:rPr>
          <w:rFonts w:eastAsia="MS Mincho"/>
          <w:lang w:val="sl-SI"/>
        </w:rPr>
        <w:t>trifenatata).</w:t>
      </w:r>
    </w:p>
    <w:p w14:paraId="71C78FAB" w14:textId="77777777" w:rsidR="00336FC1" w:rsidRPr="00B324AC" w:rsidRDefault="00336FC1" w:rsidP="005257A4">
      <w:pPr>
        <w:widowControl w:val="0"/>
        <w:spacing w:line="240" w:lineRule="auto"/>
        <w:rPr>
          <w:shd w:val="clear" w:color="auto" w:fill="CCCCCC"/>
          <w:lang w:val="sl-SI"/>
        </w:rPr>
      </w:pPr>
    </w:p>
    <w:p w14:paraId="0FDF9A25" w14:textId="7518BEFF" w:rsidR="005D7331" w:rsidRDefault="005D7331" w:rsidP="00E83805">
      <w:pPr>
        <w:widowControl w:val="0"/>
        <w:spacing w:line="240" w:lineRule="auto"/>
        <w:rPr>
          <w:lang w:val="sl-SI"/>
        </w:rPr>
      </w:pPr>
      <w:r w:rsidRPr="00B324AC">
        <w:rPr>
          <w:u w:val="single"/>
          <w:lang w:val="sl-SI"/>
        </w:rPr>
        <w:t>Pomožna snov z znanim učinkom</w:t>
      </w:r>
    </w:p>
    <w:p w14:paraId="10293D35" w14:textId="77777777" w:rsidR="00973D3F" w:rsidRPr="00B324AC" w:rsidRDefault="00973D3F" w:rsidP="005257A4">
      <w:pPr>
        <w:widowControl w:val="0"/>
        <w:spacing w:line="240" w:lineRule="auto"/>
        <w:rPr>
          <w:lang w:val="sl-SI"/>
        </w:rPr>
      </w:pPr>
    </w:p>
    <w:p w14:paraId="191DE3D6" w14:textId="555B4A1F" w:rsidR="005D7331" w:rsidRPr="00B324AC" w:rsidRDefault="00277F15" w:rsidP="005257A4">
      <w:pPr>
        <w:widowControl w:val="0"/>
        <w:spacing w:line="240" w:lineRule="auto"/>
        <w:rPr>
          <w:lang w:val="sl-SI"/>
        </w:rPr>
      </w:pPr>
      <w:r>
        <w:rPr>
          <w:lang w:val="sl-SI"/>
        </w:rPr>
        <w:t>En</w:t>
      </w:r>
      <w:r w:rsidR="005D7331" w:rsidRPr="00B324AC">
        <w:rPr>
          <w:lang w:val="sl-SI"/>
        </w:rPr>
        <w:t xml:space="preserve"> oddani odmerek vsebuje približno </w:t>
      </w:r>
      <w:r w:rsidR="004A547E">
        <w:rPr>
          <w:lang w:val="sl-SI"/>
        </w:rPr>
        <w:t>24</w:t>
      </w:r>
      <w:r w:rsidR="004A547E" w:rsidRPr="00B324AC">
        <w:rPr>
          <w:snapToGrid w:val="0"/>
          <w:szCs w:val="24"/>
          <w:lang w:val="sl-SI"/>
        </w:rPr>
        <w:t> </w:t>
      </w:r>
      <w:r w:rsidR="005D7331" w:rsidRPr="00B324AC">
        <w:rPr>
          <w:lang w:val="sl-SI"/>
        </w:rPr>
        <w:t>mg laktoze (</w:t>
      </w:r>
      <w:r w:rsidR="00336FC1" w:rsidRPr="00B324AC">
        <w:rPr>
          <w:lang w:val="sl-SI"/>
        </w:rPr>
        <w:t>v obliki</w:t>
      </w:r>
      <w:r w:rsidR="004B3B6C">
        <w:rPr>
          <w:lang w:val="sl-SI"/>
        </w:rPr>
        <w:t xml:space="preserve"> monohidrata</w:t>
      </w:r>
      <w:r w:rsidR="004A547E">
        <w:rPr>
          <w:lang w:val="sl-SI"/>
        </w:rPr>
        <w:t>)</w:t>
      </w:r>
      <w:r w:rsidR="00336FC1" w:rsidRPr="00B324AC">
        <w:rPr>
          <w:lang w:val="sl-SI"/>
        </w:rPr>
        <w:t>.</w:t>
      </w:r>
    </w:p>
    <w:p w14:paraId="2ABA4A75" w14:textId="77777777" w:rsidR="00700F97" w:rsidRPr="00B324AC" w:rsidRDefault="00700F97" w:rsidP="005257A4">
      <w:pPr>
        <w:widowControl w:val="0"/>
        <w:spacing w:line="240" w:lineRule="auto"/>
        <w:rPr>
          <w:lang w:val="sl-SI"/>
        </w:rPr>
      </w:pPr>
    </w:p>
    <w:p w14:paraId="47C72972" w14:textId="2A376F30" w:rsidR="005D7331" w:rsidRPr="00B324AC" w:rsidRDefault="005D7331" w:rsidP="005257A4">
      <w:pPr>
        <w:widowControl w:val="0"/>
        <w:spacing w:line="240" w:lineRule="auto"/>
        <w:rPr>
          <w:lang w:val="sl-SI"/>
        </w:rPr>
      </w:pPr>
      <w:r w:rsidRPr="00B324AC">
        <w:rPr>
          <w:lang w:val="sl-SI"/>
        </w:rPr>
        <w:t>Za celoten seznam pomožnih snovi glejte poglavje</w:t>
      </w:r>
      <w:r w:rsidR="008C0E71">
        <w:rPr>
          <w:lang w:val="sl-SI"/>
        </w:rPr>
        <w:t> </w:t>
      </w:r>
      <w:r w:rsidRPr="00B324AC">
        <w:rPr>
          <w:lang w:val="sl-SI"/>
        </w:rPr>
        <w:t>6.1.</w:t>
      </w:r>
    </w:p>
    <w:p w14:paraId="3E8DC412" w14:textId="77777777" w:rsidR="005D7331" w:rsidRPr="00B324AC" w:rsidRDefault="005D7331" w:rsidP="005257A4">
      <w:pPr>
        <w:widowControl w:val="0"/>
        <w:spacing w:line="240" w:lineRule="auto"/>
        <w:rPr>
          <w:lang w:val="sl-SI"/>
        </w:rPr>
      </w:pPr>
    </w:p>
    <w:p w14:paraId="5FA7AF38" w14:textId="77777777" w:rsidR="00336FC1" w:rsidRPr="00B324AC" w:rsidRDefault="00336FC1" w:rsidP="005257A4">
      <w:pPr>
        <w:widowControl w:val="0"/>
        <w:spacing w:line="240" w:lineRule="auto"/>
        <w:rPr>
          <w:lang w:val="sl-SI"/>
        </w:rPr>
      </w:pPr>
    </w:p>
    <w:p w14:paraId="3EF9D887" w14:textId="77777777" w:rsidR="005D7331" w:rsidRPr="00B324AC" w:rsidRDefault="005D7331" w:rsidP="005257A4">
      <w:pPr>
        <w:widowControl w:val="0"/>
        <w:spacing w:line="240" w:lineRule="auto"/>
        <w:ind w:left="567" w:hanging="567"/>
        <w:rPr>
          <w:b/>
          <w:bCs/>
          <w:lang w:val="sl-SI"/>
        </w:rPr>
      </w:pPr>
      <w:r w:rsidRPr="00B324AC">
        <w:rPr>
          <w:b/>
          <w:bCs/>
          <w:lang w:val="sl-SI"/>
        </w:rPr>
        <w:t>3.</w:t>
      </w:r>
      <w:r w:rsidRPr="00B324AC">
        <w:rPr>
          <w:b/>
          <w:bCs/>
          <w:lang w:val="sl-SI"/>
        </w:rPr>
        <w:tab/>
        <w:t>FARMACEVTSKA OBLIKA</w:t>
      </w:r>
    </w:p>
    <w:p w14:paraId="11F47D13" w14:textId="77777777" w:rsidR="00336FC1" w:rsidRPr="00B324AC" w:rsidRDefault="00336FC1" w:rsidP="005257A4">
      <w:pPr>
        <w:widowControl w:val="0"/>
        <w:spacing w:line="240" w:lineRule="auto"/>
        <w:ind w:left="567" w:hanging="567"/>
        <w:rPr>
          <w:caps/>
          <w:lang w:val="sl-SI"/>
        </w:rPr>
      </w:pPr>
    </w:p>
    <w:p w14:paraId="6B6F070F" w14:textId="1997573B" w:rsidR="005D7331" w:rsidRPr="00B324AC" w:rsidRDefault="00BC2198" w:rsidP="005257A4">
      <w:pPr>
        <w:widowControl w:val="0"/>
        <w:spacing w:line="240" w:lineRule="auto"/>
        <w:rPr>
          <w:lang w:val="sl-SI"/>
        </w:rPr>
      </w:pPr>
      <w:r>
        <w:rPr>
          <w:lang w:val="sl-SI"/>
        </w:rPr>
        <w:t>p</w:t>
      </w:r>
      <w:r w:rsidR="005D7331" w:rsidRPr="00B324AC">
        <w:rPr>
          <w:lang w:val="sl-SI"/>
        </w:rPr>
        <w:t xml:space="preserve">rašek za inhaliranje, odmerjeni </w:t>
      </w:r>
      <w:r w:rsidR="00133E15" w:rsidRPr="00133E15">
        <w:rPr>
          <w:lang w:val="sl-SI"/>
        </w:rPr>
        <w:t>(prašek za inhaliranje)</w:t>
      </w:r>
    </w:p>
    <w:p w14:paraId="1D6EBD64" w14:textId="77777777" w:rsidR="00231C79" w:rsidRPr="00B324AC" w:rsidRDefault="00231C79" w:rsidP="005257A4">
      <w:pPr>
        <w:widowControl w:val="0"/>
        <w:spacing w:line="240" w:lineRule="auto"/>
        <w:rPr>
          <w:lang w:val="sl-SI"/>
        </w:rPr>
      </w:pPr>
    </w:p>
    <w:p w14:paraId="3C647162" w14:textId="77777777" w:rsidR="005D7331" w:rsidRPr="005257A4" w:rsidRDefault="005D7331" w:rsidP="005257A4">
      <w:pPr>
        <w:spacing w:line="240" w:lineRule="auto"/>
        <w:rPr>
          <w:lang w:val="sl-SI"/>
        </w:rPr>
      </w:pPr>
      <w:r w:rsidRPr="00B324AC">
        <w:rPr>
          <w:rFonts w:eastAsia="MS Mincho"/>
          <w:lang w:val="sl-SI"/>
        </w:rPr>
        <w:t>Bel prašek v svetlo</w:t>
      </w:r>
      <w:r w:rsidR="00336FC1" w:rsidRPr="00B324AC">
        <w:rPr>
          <w:rFonts w:eastAsia="MS Mincho"/>
          <w:lang w:val="sl-SI"/>
        </w:rPr>
        <w:t xml:space="preserve"> </w:t>
      </w:r>
      <w:r w:rsidRPr="00B324AC">
        <w:rPr>
          <w:rFonts w:eastAsia="MS Mincho"/>
          <w:lang w:val="sl-SI"/>
        </w:rPr>
        <w:t>sivem inhalatorju</w:t>
      </w:r>
      <w:r w:rsidR="009D2F01">
        <w:rPr>
          <w:rFonts w:eastAsia="MS Mincho"/>
          <w:lang w:val="sl-SI"/>
        </w:rPr>
        <w:t xml:space="preserve"> (ELLIPTA)</w:t>
      </w:r>
      <w:r w:rsidRPr="00B324AC">
        <w:rPr>
          <w:rFonts w:eastAsia="MS Mincho"/>
          <w:lang w:val="sl-SI"/>
        </w:rPr>
        <w:t xml:space="preserve"> z rdečim pokrovčkom ustnika in števcem odmerk</w:t>
      </w:r>
      <w:r w:rsidR="003049FE" w:rsidRPr="00B324AC">
        <w:rPr>
          <w:rFonts w:eastAsia="MS Mincho"/>
          <w:lang w:val="sl-SI"/>
        </w:rPr>
        <w:t>ov</w:t>
      </w:r>
      <w:r w:rsidRPr="00B324AC">
        <w:rPr>
          <w:rFonts w:eastAsia="MS Mincho"/>
          <w:lang w:val="sl-SI"/>
        </w:rPr>
        <w:t>.</w:t>
      </w:r>
    </w:p>
    <w:p w14:paraId="745E7E16" w14:textId="77777777" w:rsidR="005D7331" w:rsidRPr="00B324AC" w:rsidRDefault="005D7331" w:rsidP="005257A4">
      <w:pPr>
        <w:widowControl w:val="0"/>
        <w:spacing w:line="240" w:lineRule="auto"/>
        <w:rPr>
          <w:lang w:val="sl-SI"/>
        </w:rPr>
      </w:pPr>
    </w:p>
    <w:p w14:paraId="681808C0" w14:textId="77777777" w:rsidR="00EB6C4C" w:rsidRPr="00B324AC" w:rsidRDefault="00EB6C4C" w:rsidP="005257A4">
      <w:pPr>
        <w:widowControl w:val="0"/>
        <w:spacing w:line="240" w:lineRule="auto"/>
        <w:rPr>
          <w:lang w:val="sl-SI"/>
        </w:rPr>
      </w:pPr>
    </w:p>
    <w:p w14:paraId="7D14AA34" w14:textId="77777777" w:rsidR="005D7331" w:rsidRPr="00B324AC" w:rsidRDefault="005D7331" w:rsidP="005257A4">
      <w:pPr>
        <w:widowControl w:val="0"/>
        <w:spacing w:line="240" w:lineRule="auto"/>
        <w:ind w:left="567" w:hanging="567"/>
        <w:rPr>
          <w:caps/>
          <w:lang w:val="sl-SI"/>
        </w:rPr>
      </w:pPr>
      <w:r w:rsidRPr="00B324AC">
        <w:rPr>
          <w:b/>
          <w:bCs/>
          <w:caps/>
          <w:lang w:val="sl-SI"/>
        </w:rPr>
        <w:t>4.</w:t>
      </w:r>
      <w:r w:rsidRPr="00B324AC">
        <w:rPr>
          <w:b/>
          <w:bCs/>
          <w:caps/>
          <w:lang w:val="sl-SI"/>
        </w:rPr>
        <w:tab/>
      </w:r>
      <w:r w:rsidRPr="00B324AC">
        <w:rPr>
          <w:b/>
          <w:bCs/>
          <w:lang w:val="sl-SI"/>
        </w:rPr>
        <w:t>KLINIČNI PODATKI</w:t>
      </w:r>
    </w:p>
    <w:p w14:paraId="1CD281C8" w14:textId="77777777" w:rsidR="005D7331" w:rsidRPr="00B324AC" w:rsidRDefault="005D7331" w:rsidP="005257A4">
      <w:pPr>
        <w:widowControl w:val="0"/>
        <w:spacing w:line="240" w:lineRule="auto"/>
        <w:rPr>
          <w:lang w:val="sl-SI"/>
        </w:rPr>
      </w:pPr>
    </w:p>
    <w:p w14:paraId="52C996EB" w14:textId="16312C97" w:rsidR="005D7331" w:rsidRPr="00B324AC" w:rsidRDefault="005D7331" w:rsidP="005257A4">
      <w:pPr>
        <w:widowControl w:val="0"/>
        <w:spacing w:line="240" w:lineRule="auto"/>
        <w:ind w:left="567" w:hanging="567"/>
        <w:outlineLvl w:val="0"/>
        <w:rPr>
          <w:b/>
          <w:bCs/>
          <w:lang w:val="sl-SI"/>
        </w:rPr>
      </w:pPr>
      <w:r w:rsidRPr="00B324AC">
        <w:rPr>
          <w:b/>
          <w:bCs/>
          <w:lang w:val="sl-SI"/>
        </w:rPr>
        <w:t>4.1</w:t>
      </w:r>
      <w:r w:rsidRPr="00B324AC">
        <w:rPr>
          <w:b/>
          <w:bCs/>
          <w:lang w:val="sl-SI"/>
        </w:rPr>
        <w:tab/>
        <w:t>Terapevtske indikacije</w:t>
      </w:r>
      <w:r w:rsidR="003F29C3">
        <w:rPr>
          <w:b/>
          <w:bCs/>
          <w:lang w:val="sl-SI"/>
        </w:rPr>
        <w:fldChar w:fldCharType="begin"/>
      </w:r>
      <w:r w:rsidR="003F29C3">
        <w:rPr>
          <w:b/>
          <w:bCs/>
          <w:lang w:val="sl-SI"/>
        </w:rPr>
        <w:instrText xml:space="preserve"> DOCVARIABLE vault_nd_c507202e-861b-42a1-a95f-78c24e37a36a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1AAF973B" w14:textId="77777777" w:rsidR="003049FE" w:rsidRPr="00B324AC" w:rsidRDefault="003049FE" w:rsidP="005257A4">
      <w:pPr>
        <w:widowControl w:val="0"/>
        <w:spacing w:line="240" w:lineRule="auto"/>
        <w:ind w:left="567" w:hanging="567"/>
        <w:outlineLvl w:val="0"/>
        <w:rPr>
          <w:lang w:val="sl-SI"/>
        </w:rPr>
      </w:pPr>
    </w:p>
    <w:p w14:paraId="5D496E73" w14:textId="77777777" w:rsidR="005D7331" w:rsidRPr="00B324AC" w:rsidRDefault="005D7331" w:rsidP="005257A4">
      <w:pPr>
        <w:widowControl w:val="0"/>
        <w:spacing w:line="240" w:lineRule="auto"/>
        <w:rPr>
          <w:lang w:val="sl-SI"/>
        </w:rPr>
      </w:pPr>
      <w:r w:rsidRPr="00B324AC">
        <w:rPr>
          <w:lang w:val="sl-SI"/>
        </w:rPr>
        <w:t xml:space="preserve">Zdravilo </w:t>
      </w:r>
      <w:r w:rsidR="008464D0">
        <w:rPr>
          <w:lang w:val="sl-SI"/>
        </w:rPr>
        <w:t>ANORO ELLIPTA</w:t>
      </w:r>
      <w:r w:rsidR="008C5AE9" w:rsidRPr="00B324AC">
        <w:rPr>
          <w:lang w:val="sl-SI"/>
        </w:rPr>
        <w:t xml:space="preserve"> </w:t>
      </w:r>
      <w:r w:rsidRPr="00B324AC">
        <w:rPr>
          <w:lang w:val="sl-SI"/>
        </w:rPr>
        <w:t xml:space="preserve">je indicirano </w:t>
      </w:r>
      <w:r w:rsidR="00AF39BA" w:rsidRPr="00B324AC">
        <w:rPr>
          <w:lang w:val="sl-SI"/>
        </w:rPr>
        <w:t>za</w:t>
      </w:r>
      <w:r w:rsidRPr="00B324AC">
        <w:rPr>
          <w:lang w:val="sl-SI"/>
        </w:rPr>
        <w:t xml:space="preserve"> vzdrževalno bronhodilatacijsko zdravljenje za olajšanje simptomov pri odraslih bolnikih s kronično obstruktivno pljučno boleznijo (KOPB).</w:t>
      </w:r>
    </w:p>
    <w:p w14:paraId="651F1E92" w14:textId="77777777" w:rsidR="00336FC1" w:rsidRPr="00B324AC" w:rsidRDefault="00336FC1" w:rsidP="005257A4">
      <w:pPr>
        <w:widowControl w:val="0"/>
        <w:spacing w:line="240" w:lineRule="auto"/>
        <w:rPr>
          <w:color w:val="000000"/>
          <w:lang w:val="sl-SI"/>
        </w:rPr>
      </w:pPr>
    </w:p>
    <w:p w14:paraId="75E4BD59" w14:textId="71B2D9AA" w:rsidR="005D7331" w:rsidRPr="00B324AC" w:rsidRDefault="005D7331" w:rsidP="005257A4">
      <w:pPr>
        <w:widowControl w:val="0"/>
        <w:spacing w:line="240" w:lineRule="auto"/>
        <w:outlineLvl w:val="0"/>
        <w:rPr>
          <w:b/>
          <w:bCs/>
          <w:lang w:val="sl-SI"/>
        </w:rPr>
      </w:pPr>
      <w:r w:rsidRPr="00B324AC">
        <w:rPr>
          <w:b/>
          <w:bCs/>
          <w:lang w:val="sl-SI"/>
        </w:rPr>
        <w:t>4.2</w:t>
      </w:r>
      <w:r w:rsidRPr="00B324AC">
        <w:rPr>
          <w:b/>
          <w:bCs/>
          <w:lang w:val="sl-SI"/>
        </w:rPr>
        <w:tab/>
        <w:t>Odmerjanje in način uporabe</w:t>
      </w:r>
      <w:r w:rsidR="003F29C3">
        <w:rPr>
          <w:b/>
          <w:bCs/>
          <w:lang w:val="sl-SI"/>
        </w:rPr>
        <w:fldChar w:fldCharType="begin"/>
      </w:r>
      <w:r w:rsidR="003F29C3">
        <w:rPr>
          <w:b/>
          <w:bCs/>
          <w:lang w:val="sl-SI"/>
        </w:rPr>
        <w:instrText xml:space="preserve"> DOCVARIABLE vault_nd_3bea82a6-4ac4-4598-82e3-527011707208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6340F844" w14:textId="77777777" w:rsidR="00D04DA0" w:rsidRPr="00B324AC" w:rsidRDefault="00D04DA0" w:rsidP="005257A4">
      <w:pPr>
        <w:widowControl w:val="0"/>
        <w:spacing w:line="240" w:lineRule="auto"/>
        <w:outlineLvl w:val="0"/>
        <w:rPr>
          <w:b/>
          <w:bCs/>
          <w:lang w:val="sl-SI"/>
        </w:rPr>
      </w:pPr>
    </w:p>
    <w:p w14:paraId="4E812923" w14:textId="77777777" w:rsidR="005D7331" w:rsidRPr="00B324AC" w:rsidRDefault="005D7331" w:rsidP="005257A4">
      <w:pPr>
        <w:widowControl w:val="0"/>
        <w:spacing w:line="240" w:lineRule="auto"/>
        <w:rPr>
          <w:u w:val="single"/>
          <w:lang w:val="sl-SI"/>
        </w:rPr>
      </w:pPr>
      <w:r w:rsidRPr="00B324AC">
        <w:rPr>
          <w:u w:val="single"/>
          <w:lang w:val="sl-SI"/>
        </w:rPr>
        <w:t>Odmerjanje</w:t>
      </w:r>
    </w:p>
    <w:p w14:paraId="4C13F4C9" w14:textId="77777777" w:rsidR="00D04DA0" w:rsidRPr="00B324AC" w:rsidRDefault="00D04DA0" w:rsidP="005257A4">
      <w:pPr>
        <w:widowControl w:val="0"/>
        <w:spacing w:line="240" w:lineRule="auto"/>
        <w:rPr>
          <w:u w:val="single"/>
          <w:lang w:val="sl-SI"/>
        </w:rPr>
      </w:pPr>
    </w:p>
    <w:p w14:paraId="607C1228" w14:textId="45AB29A8" w:rsidR="005D7331" w:rsidRPr="00B324AC" w:rsidRDefault="005D7331" w:rsidP="005257A4">
      <w:pPr>
        <w:widowControl w:val="0"/>
        <w:spacing w:line="240" w:lineRule="auto"/>
        <w:rPr>
          <w:lang w:val="sl-SI"/>
        </w:rPr>
      </w:pPr>
      <w:r w:rsidRPr="00B324AC">
        <w:rPr>
          <w:rFonts w:eastAsia="SimSun"/>
          <w:lang w:val="sl-SI"/>
        </w:rPr>
        <w:t xml:space="preserve">Priporočeni </w:t>
      </w:r>
      <w:r w:rsidR="00AD416E">
        <w:rPr>
          <w:rFonts w:eastAsia="SimSun"/>
          <w:lang w:val="sl-SI"/>
        </w:rPr>
        <w:t>in najv</w:t>
      </w:r>
      <w:r w:rsidR="002311A2">
        <w:rPr>
          <w:rFonts w:eastAsia="SimSun"/>
          <w:lang w:val="sl-SI"/>
        </w:rPr>
        <w:t xml:space="preserve">ečji </w:t>
      </w:r>
      <w:r w:rsidRPr="00B324AC">
        <w:rPr>
          <w:rFonts w:eastAsia="SimSun"/>
          <w:lang w:val="sl-SI"/>
        </w:rPr>
        <w:t xml:space="preserve">odmerek je </w:t>
      </w:r>
      <w:r w:rsidRPr="00B324AC">
        <w:rPr>
          <w:lang w:val="sl-SI"/>
        </w:rPr>
        <w:t>ena inhalacija enkrat na dan.</w:t>
      </w:r>
    </w:p>
    <w:p w14:paraId="12D177A7" w14:textId="77777777" w:rsidR="00336FC1" w:rsidRPr="00B324AC" w:rsidRDefault="00336FC1" w:rsidP="005257A4">
      <w:pPr>
        <w:widowControl w:val="0"/>
        <w:spacing w:line="240" w:lineRule="auto"/>
        <w:rPr>
          <w:lang w:val="sl-SI"/>
        </w:rPr>
      </w:pPr>
    </w:p>
    <w:p w14:paraId="47D96569" w14:textId="7472B302" w:rsidR="00336FC1" w:rsidRDefault="00231C79" w:rsidP="005257A4">
      <w:pPr>
        <w:widowControl w:val="0"/>
        <w:spacing w:line="240" w:lineRule="auto"/>
        <w:rPr>
          <w:lang w:val="sl-SI"/>
        </w:rPr>
      </w:pPr>
      <w:r w:rsidRPr="00B324AC">
        <w:rPr>
          <w:lang w:val="sl-SI"/>
        </w:rPr>
        <w:t xml:space="preserve">Zdravilo </w:t>
      </w:r>
      <w:r w:rsidR="008464D0">
        <w:rPr>
          <w:lang w:val="sl-SI"/>
        </w:rPr>
        <w:t>ANORO ELLIPTA</w:t>
      </w:r>
      <w:r w:rsidRPr="00B324AC">
        <w:rPr>
          <w:lang w:val="sl-SI"/>
        </w:rPr>
        <w:t xml:space="preserve"> </w:t>
      </w:r>
      <w:r w:rsidR="009C694F" w:rsidRPr="00B324AC">
        <w:rPr>
          <w:rFonts w:eastAsia="SimSun"/>
          <w:lang w:val="sl-SI"/>
        </w:rPr>
        <w:t>je treba</w:t>
      </w:r>
      <w:r w:rsidR="002E7DBE" w:rsidRPr="00B324AC">
        <w:rPr>
          <w:rFonts w:eastAsia="SimSun"/>
          <w:lang w:val="sl-SI"/>
        </w:rPr>
        <w:t xml:space="preserve"> uporabljati</w:t>
      </w:r>
      <w:r w:rsidRPr="00B324AC">
        <w:rPr>
          <w:rFonts w:eastAsia="SimSun"/>
          <w:lang w:val="sl-SI"/>
        </w:rPr>
        <w:t xml:space="preserve"> vsak dan ob istem času</w:t>
      </w:r>
      <w:r w:rsidR="009C694F" w:rsidRPr="00B324AC">
        <w:rPr>
          <w:rFonts w:eastAsia="SimSun"/>
          <w:lang w:val="sl-SI"/>
        </w:rPr>
        <w:t>,</w:t>
      </w:r>
      <w:r w:rsidRPr="00B324AC">
        <w:rPr>
          <w:rFonts w:eastAsia="SimSun"/>
          <w:lang w:val="sl-SI"/>
        </w:rPr>
        <w:t xml:space="preserve"> </w:t>
      </w:r>
      <w:r w:rsidR="002E7DBE" w:rsidRPr="00B324AC">
        <w:rPr>
          <w:rFonts w:eastAsia="SimSun"/>
          <w:lang w:val="sl-SI"/>
        </w:rPr>
        <w:t>za ohranjanje bronhodilatacije</w:t>
      </w:r>
      <w:r w:rsidRPr="00B324AC">
        <w:rPr>
          <w:rFonts w:eastAsia="SimSun"/>
          <w:lang w:val="sl-SI"/>
        </w:rPr>
        <w:t>.</w:t>
      </w:r>
      <w:r w:rsidR="009C694F" w:rsidRPr="00B324AC">
        <w:rPr>
          <w:rFonts w:eastAsia="SimSun"/>
          <w:lang w:val="sl-SI"/>
        </w:rPr>
        <w:t xml:space="preserve"> </w:t>
      </w:r>
      <w:bookmarkStart w:id="0" w:name="_Hlk132715522"/>
      <w:r w:rsidR="00AD416E" w:rsidRPr="00AD416E">
        <w:rPr>
          <w:lang w:val="sl-SI"/>
        </w:rPr>
        <w:t xml:space="preserve">Če </w:t>
      </w:r>
      <w:r w:rsidR="00BC2198">
        <w:rPr>
          <w:lang w:val="sl-SI"/>
        </w:rPr>
        <w:t>je bolnik</w:t>
      </w:r>
      <w:r w:rsidR="00AD416E" w:rsidRPr="00AD416E">
        <w:rPr>
          <w:lang w:val="sl-SI"/>
        </w:rPr>
        <w:t xml:space="preserve"> pozabil vzeti odmerek, mora naslednji</w:t>
      </w:r>
      <w:r w:rsidR="00BC2198">
        <w:rPr>
          <w:lang w:val="sl-SI"/>
        </w:rPr>
        <w:t xml:space="preserve"> odmerek</w:t>
      </w:r>
      <w:r w:rsidR="00AD416E" w:rsidRPr="00AD416E">
        <w:rPr>
          <w:lang w:val="sl-SI"/>
        </w:rPr>
        <w:t xml:space="preserve"> inhalirati </w:t>
      </w:r>
      <w:r w:rsidR="00BC2198">
        <w:rPr>
          <w:lang w:val="sl-SI"/>
        </w:rPr>
        <w:t>naslednji dan</w:t>
      </w:r>
      <w:r w:rsidR="00AD416E">
        <w:rPr>
          <w:lang w:val="sl-SI"/>
        </w:rPr>
        <w:t xml:space="preserve"> </w:t>
      </w:r>
      <w:r w:rsidR="00AD416E" w:rsidRPr="00AD416E">
        <w:rPr>
          <w:lang w:val="sl-SI"/>
        </w:rPr>
        <w:t>ob običajnem času.</w:t>
      </w:r>
      <w:bookmarkEnd w:id="0"/>
    </w:p>
    <w:p w14:paraId="7A14590A" w14:textId="77777777" w:rsidR="002A7817" w:rsidRPr="00B324AC" w:rsidRDefault="002A7817" w:rsidP="005257A4">
      <w:pPr>
        <w:widowControl w:val="0"/>
        <w:spacing w:line="240" w:lineRule="auto"/>
        <w:rPr>
          <w:lang w:val="sl-SI"/>
        </w:rPr>
      </w:pPr>
    </w:p>
    <w:p w14:paraId="79A8C40C" w14:textId="77777777" w:rsidR="005D7331" w:rsidRPr="00B324AC" w:rsidRDefault="005D7331" w:rsidP="005257A4">
      <w:pPr>
        <w:widowControl w:val="0"/>
        <w:spacing w:after="120" w:line="240" w:lineRule="auto"/>
        <w:rPr>
          <w:i/>
          <w:iCs/>
          <w:lang w:val="sl-SI"/>
        </w:rPr>
      </w:pPr>
      <w:r w:rsidRPr="00B324AC">
        <w:rPr>
          <w:i/>
          <w:iCs/>
          <w:lang w:val="sl-SI"/>
        </w:rPr>
        <w:t>Posebne skupine bolnikov</w:t>
      </w:r>
    </w:p>
    <w:p w14:paraId="5A760475" w14:textId="1E52FA68" w:rsidR="005D7331" w:rsidRPr="005257A4" w:rsidRDefault="005D7331" w:rsidP="005257A4">
      <w:pPr>
        <w:widowControl w:val="0"/>
        <w:spacing w:line="240" w:lineRule="auto"/>
        <w:rPr>
          <w:i/>
          <w:iCs/>
          <w:u w:val="single"/>
          <w:lang w:val="sl-SI"/>
        </w:rPr>
      </w:pPr>
      <w:r w:rsidRPr="005257A4">
        <w:rPr>
          <w:i/>
          <w:iCs/>
          <w:u w:val="single"/>
          <w:lang w:val="sl-SI"/>
        </w:rPr>
        <w:t>Starejši</w:t>
      </w:r>
    </w:p>
    <w:p w14:paraId="7C95DF55" w14:textId="77777777" w:rsidR="00170BB1" w:rsidRPr="005257A4" w:rsidRDefault="00170BB1" w:rsidP="005257A4">
      <w:pPr>
        <w:widowControl w:val="0"/>
        <w:spacing w:line="240" w:lineRule="auto"/>
        <w:rPr>
          <w:i/>
          <w:iCs/>
          <w:lang w:val="sl-SI"/>
        </w:rPr>
      </w:pPr>
    </w:p>
    <w:p w14:paraId="1CA5B020" w14:textId="5E155470" w:rsidR="005D7331" w:rsidRPr="00B324AC" w:rsidRDefault="002A7817" w:rsidP="005257A4">
      <w:pPr>
        <w:widowControl w:val="0"/>
        <w:spacing w:line="240" w:lineRule="auto"/>
        <w:rPr>
          <w:lang w:val="sl-SI"/>
        </w:rPr>
      </w:pPr>
      <w:bookmarkStart w:id="1" w:name="_Hlk132715562"/>
      <w:r w:rsidRPr="002A7817">
        <w:rPr>
          <w:lang w:val="sl-SI"/>
        </w:rPr>
        <w:t>Pri bolnikih, starih 65</w:t>
      </w:r>
      <w:r w:rsidR="00FC2EA1">
        <w:rPr>
          <w:lang w:val="sl-SI"/>
        </w:rPr>
        <w:t> </w:t>
      </w:r>
      <w:r w:rsidRPr="002A7817">
        <w:rPr>
          <w:lang w:val="sl-SI"/>
        </w:rPr>
        <w:t>let ali več, odmerka ni treba prilagajati (glejte poglavje</w:t>
      </w:r>
      <w:r w:rsidR="003532CB">
        <w:rPr>
          <w:lang w:val="sl-SI"/>
        </w:rPr>
        <w:t> </w:t>
      </w:r>
      <w:r w:rsidRPr="002A7817">
        <w:rPr>
          <w:lang w:val="sl-SI"/>
        </w:rPr>
        <w:t>5.2).</w:t>
      </w:r>
    </w:p>
    <w:bookmarkEnd w:id="1"/>
    <w:p w14:paraId="1B627300" w14:textId="77777777" w:rsidR="00336FC1" w:rsidRPr="00B324AC" w:rsidRDefault="00336FC1" w:rsidP="005257A4">
      <w:pPr>
        <w:widowControl w:val="0"/>
        <w:spacing w:line="240" w:lineRule="auto"/>
        <w:rPr>
          <w:lang w:val="sl-SI"/>
        </w:rPr>
      </w:pPr>
    </w:p>
    <w:p w14:paraId="2AE28365" w14:textId="77777777" w:rsidR="005D7331" w:rsidRPr="005257A4" w:rsidRDefault="005D7331" w:rsidP="005257A4">
      <w:pPr>
        <w:widowControl w:val="0"/>
        <w:spacing w:line="240" w:lineRule="auto"/>
        <w:rPr>
          <w:i/>
          <w:iCs/>
          <w:u w:val="single"/>
          <w:lang w:val="sl-SI"/>
        </w:rPr>
      </w:pPr>
      <w:r w:rsidRPr="005257A4">
        <w:rPr>
          <w:i/>
          <w:iCs/>
          <w:u w:val="single"/>
          <w:lang w:val="sl-SI"/>
        </w:rPr>
        <w:t>Okvara ledvic</w:t>
      </w:r>
    </w:p>
    <w:p w14:paraId="4ED77C9A" w14:textId="77777777" w:rsidR="00170BB1" w:rsidRPr="005257A4" w:rsidRDefault="00170BB1" w:rsidP="005257A4">
      <w:pPr>
        <w:widowControl w:val="0"/>
        <w:spacing w:line="240" w:lineRule="auto"/>
        <w:rPr>
          <w:i/>
          <w:iCs/>
          <w:lang w:val="sl-SI"/>
        </w:rPr>
      </w:pPr>
    </w:p>
    <w:p w14:paraId="3BD401A7" w14:textId="16F4AB36" w:rsidR="005D7331" w:rsidRPr="00B324AC" w:rsidRDefault="005D7331" w:rsidP="005257A4">
      <w:pPr>
        <w:widowControl w:val="0"/>
        <w:spacing w:line="240" w:lineRule="auto"/>
        <w:rPr>
          <w:lang w:val="sl-SI"/>
        </w:rPr>
      </w:pPr>
      <w:r w:rsidRPr="00B324AC">
        <w:rPr>
          <w:lang w:val="sl-SI"/>
        </w:rPr>
        <w:t>Bolnikom z okvaro ledvic odmerka ni treba prilagoditi</w:t>
      </w:r>
      <w:r w:rsidR="002A7817">
        <w:rPr>
          <w:lang w:val="sl-SI"/>
        </w:rPr>
        <w:t xml:space="preserve"> </w:t>
      </w:r>
      <w:bookmarkStart w:id="2" w:name="_Hlk132715601"/>
      <w:r w:rsidR="002A7817" w:rsidRPr="002A7817">
        <w:rPr>
          <w:lang w:val="sl-SI"/>
        </w:rPr>
        <w:t>(glejte poglavje</w:t>
      </w:r>
      <w:r w:rsidR="003532CB">
        <w:rPr>
          <w:lang w:val="sl-SI"/>
        </w:rPr>
        <w:t> </w:t>
      </w:r>
      <w:r w:rsidR="002A7817" w:rsidRPr="002A7817">
        <w:rPr>
          <w:lang w:val="sl-SI"/>
        </w:rPr>
        <w:t>5.2)</w:t>
      </w:r>
      <w:r w:rsidRPr="00B324AC">
        <w:rPr>
          <w:lang w:val="sl-SI"/>
        </w:rPr>
        <w:t>.</w:t>
      </w:r>
      <w:bookmarkEnd w:id="2"/>
    </w:p>
    <w:p w14:paraId="4F50381D" w14:textId="77777777" w:rsidR="00336FC1" w:rsidRPr="00B324AC" w:rsidRDefault="00336FC1" w:rsidP="005257A4">
      <w:pPr>
        <w:widowControl w:val="0"/>
        <w:spacing w:line="240" w:lineRule="auto"/>
        <w:rPr>
          <w:lang w:val="sl-SI"/>
        </w:rPr>
      </w:pPr>
    </w:p>
    <w:p w14:paraId="53857F36" w14:textId="77777777" w:rsidR="005D7331" w:rsidRPr="005257A4" w:rsidRDefault="005D7331" w:rsidP="005257A4">
      <w:pPr>
        <w:widowControl w:val="0"/>
        <w:spacing w:line="240" w:lineRule="auto"/>
        <w:rPr>
          <w:i/>
          <w:iCs/>
          <w:u w:val="single"/>
          <w:lang w:val="sl-SI"/>
        </w:rPr>
      </w:pPr>
      <w:r w:rsidRPr="005257A4">
        <w:rPr>
          <w:i/>
          <w:iCs/>
          <w:u w:val="single"/>
          <w:lang w:val="sl-SI"/>
        </w:rPr>
        <w:t>Okvara jeter</w:t>
      </w:r>
    </w:p>
    <w:p w14:paraId="436E09D1" w14:textId="77777777" w:rsidR="00170BB1" w:rsidRPr="005257A4" w:rsidRDefault="00170BB1" w:rsidP="005257A4">
      <w:pPr>
        <w:widowControl w:val="0"/>
        <w:spacing w:line="240" w:lineRule="auto"/>
        <w:rPr>
          <w:i/>
          <w:iCs/>
          <w:lang w:val="sl-SI"/>
        </w:rPr>
      </w:pPr>
    </w:p>
    <w:p w14:paraId="6F7B708A" w14:textId="4358FCE6" w:rsidR="005D7331" w:rsidRPr="00B324AC" w:rsidRDefault="005D7331" w:rsidP="005257A4">
      <w:pPr>
        <w:widowControl w:val="0"/>
        <w:spacing w:line="240" w:lineRule="auto"/>
        <w:rPr>
          <w:lang w:val="sl-SI"/>
        </w:rPr>
      </w:pPr>
      <w:r w:rsidRPr="00B324AC">
        <w:rPr>
          <w:lang w:val="sl-SI"/>
        </w:rPr>
        <w:t xml:space="preserve">Bolnikom z blago ali zmerno okvaro jeter odmerka ni treba prilagoditi. </w:t>
      </w:r>
      <w:r w:rsidR="008460EC" w:rsidRPr="00B324AC">
        <w:rPr>
          <w:lang w:val="sl-SI"/>
        </w:rPr>
        <w:t>Uporaba z</w:t>
      </w:r>
      <w:r w:rsidRPr="00B324AC">
        <w:rPr>
          <w:lang w:val="sl-SI"/>
        </w:rPr>
        <w:t>dravil</w:t>
      </w:r>
      <w:r w:rsidR="008460EC" w:rsidRPr="00B324AC">
        <w:rPr>
          <w:lang w:val="sl-SI"/>
        </w:rPr>
        <w:t>a</w:t>
      </w:r>
      <w:r w:rsidRPr="00B324AC">
        <w:rPr>
          <w:lang w:val="sl-SI"/>
        </w:rPr>
        <w:t xml:space="preserve"> </w:t>
      </w:r>
      <w:r w:rsidR="008464D0">
        <w:rPr>
          <w:lang w:val="sl-SI"/>
        </w:rPr>
        <w:t>ANORO ELLIPTA</w:t>
      </w:r>
      <w:r w:rsidR="008C5AE9" w:rsidRPr="00B324AC">
        <w:rPr>
          <w:lang w:val="sl-SI"/>
        </w:rPr>
        <w:t xml:space="preserve"> </w:t>
      </w:r>
      <w:r w:rsidRPr="00B324AC">
        <w:rPr>
          <w:color w:val="000000"/>
          <w:lang w:val="sl-SI"/>
        </w:rPr>
        <w:t>ni raziskan</w:t>
      </w:r>
      <w:r w:rsidR="008460EC" w:rsidRPr="00B324AC">
        <w:rPr>
          <w:color w:val="000000"/>
          <w:lang w:val="sl-SI"/>
        </w:rPr>
        <w:t>a</w:t>
      </w:r>
      <w:r w:rsidRPr="00B324AC">
        <w:rPr>
          <w:color w:val="000000"/>
          <w:lang w:val="sl-SI"/>
        </w:rPr>
        <w:t xml:space="preserve"> pri </w:t>
      </w:r>
      <w:r w:rsidRPr="00B324AC">
        <w:rPr>
          <w:lang w:val="sl-SI"/>
        </w:rPr>
        <w:t>bolnikih s hudo okvaro jeter</w:t>
      </w:r>
      <w:r w:rsidR="008B2ADD" w:rsidRPr="00B324AC">
        <w:rPr>
          <w:lang w:val="sl-SI"/>
        </w:rPr>
        <w:t>, zato ga je pri takšnih bolnikih</w:t>
      </w:r>
      <w:r w:rsidRPr="00B324AC">
        <w:rPr>
          <w:lang w:val="sl-SI"/>
        </w:rPr>
        <w:t xml:space="preserve"> treba uporabljati previdno</w:t>
      </w:r>
      <w:bookmarkStart w:id="3" w:name="_Hlk132715994"/>
      <w:r w:rsidR="002A7817">
        <w:rPr>
          <w:lang w:val="sl-SI"/>
        </w:rPr>
        <w:t xml:space="preserve"> </w:t>
      </w:r>
      <w:r w:rsidR="002A7817" w:rsidRPr="002A7817">
        <w:rPr>
          <w:lang w:val="sl-SI"/>
        </w:rPr>
        <w:t>(glejte poglavje</w:t>
      </w:r>
      <w:r w:rsidR="003532CB">
        <w:rPr>
          <w:lang w:val="sl-SI"/>
        </w:rPr>
        <w:t> </w:t>
      </w:r>
      <w:r w:rsidR="002A7817" w:rsidRPr="002A7817">
        <w:rPr>
          <w:lang w:val="sl-SI"/>
        </w:rPr>
        <w:t>5.2)</w:t>
      </w:r>
      <w:bookmarkEnd w:id="3"/>
      <w:r w:rsidRPr="00B324AC">
        <w:rPr>
          <w:lang w:val="sl-SI"/>
        </w:rPr>
        <w:t>.</w:t>
      </w:r>
    </w:p>
    <w:p w14:paraId="6D994143" w14:textId="77777777" w:rsidR="00336FC1" w:rsidRPr="00B324AC" w:rsidRDefault="00336FC1" w:rsidP="005257A4">
      <w:pPr>
        <w:widowControl w:val="0"/>
        <w:spacing w:line="240" w:lineRule="auto"/>
        <w:rPr>
          <w:lang w:val="sl-SI"/>
        </w:rPr>
      </w:pPr>
    </w:p>
    <w:p w14:paraId="2B698D2B" w14:textId="77777777" w:rsidR="005D7331" w:rsidRPr="005257A4" w:rsidRDefault="005D7331" w:rsidP="005257A4">
      <w:pPr>
        <w:widowControl w:val="0"/>
        <w:spacing w:line="240" w:lineRule="auto"/>
        <w:rPr>
          <w:b/>
          <w:bCs/>
          <w:i/>
          <w:iCs/>
          <w:u w:val="single"/>
          <w:lang w:val="sl-SI"/>
        </w:rPr>
      </w:pPr>
      <w:r w:rsidRPr="005257A4">
        <w:rPr>
          <w:i/>
          <w:iCs/>
          <w:u w:val="single"/>
          <w:lang w:val="sl-SI"/>
        </w:rPr>
        <w:lastRenderedPageBreak/>
        <w:t>Pediatrična populacija</w:t>
      </w:r>
    </w:p>
    <w:p w14:paraId="0B597EC5" w14:textId="77777777" w:rsidR="003532CB" w:rsidRDefault="003532CB" w:rsidP="005257A4">
      <w:pPr>
        <w:widowControl w:val="0"/>
        <w:autoSpaceDE w:val="0"/>
        <w:autoSpaceDN w:val="0"/>
        <w:adjustRightInd w:val="0"/>
        <w:spacing w:line="240" w:lineRule="auto"/>
        <w:rPr>
          <w:lang w:val="sl-SI"/>
        </w:rPr>
      </w:pPr>
    </w:p>
    <w:p w14:paraId="0360FE5F" w14:textId="77777777" w:rsidR="005D7331" w:rsidRPr="00B324AC" w:rsidRDefault="005D7331" w:rsidP="005257A4">
      <w:pPr>
        <w:widowControl w:val="0"/>
        <w:autoSpaceDE w:val="0"/>
        <w:autoSpaceDN w:val="0"/>
        <w:adjustRightInd w:val="0"/>
        <w:spacing w:line="240" w:lineRule="auto"/>
        <w:rPr>
          <w:b/>
          <w:bCs/>
          <w:i/>
          <w:iCs/>
          <w:lang w:val="sl-SI"/>
        </w:rPr>
      </w:pPr>
      <w:r w:rsidRPr="00B324AC">
        <w:rPr>
          <w:lang w:val="sl-SI"/>
        </w:rPr>
        <w:t xml:space="preserve">Zdravilo </w:t>
      </w:r>
      <w:r w:rsidR="008464D0">
        <w:rPr>
          <w:lang w:val="sl-SI"/>
        </w:rPr>
        <w:t>ANORO ELLIPTA</w:t>
      </w:r>
      <w:r w:rsidR="008C5AE9" w:rsidRPr="00B324AC">
        <w:rPr>
          <w:lang w:val="sl-SI"/>
        </w:rPr>
        <w:t xml:space="preserve"> </w:t>
      </w:r>
      <w:r w:rsidRPr="00B324AC">
        <w:rPr>
          <w:lang w:val="sl-SI"/>
        </w:rPr>
        <w:t>za indikacijo KOPB v pediatrični populaciji (</w:t>
      </w:r>
      <w:r w:rsidR="00B41235">
        <w:rPr>
          <w:lang w:val="sl-SI"/>
        </w:rPr>
        <w:t>mlajši od</w:t>
      </w:r>
      <w:r w:rsidR="00B41235" w:rsidRPr="00B324AC">
        <w:rPr>
          <w:lang w:val="sl-SI"/>
        </w:rPr>
        <w:t xml:space="preserve"> </w:t>
      </w:r>
      <w:r w:rsidRPr="00B324AC">
        <w:rPr>
          <w:lang w:val="sl-SI"/>
        </w:rPr>
        <w:t>18</w:t>
      </w:r>
      <w:r w:rsidR="00B536CE" w:rsidRPr="00B324AC">
        <w:rPr>
          <w:snapToGrid w:val="0"/>
          <w:szCs w:val="24"/>
          <w:lang w:val="sl-SI"/>
        </w:rPr>
        <w:t> </w:t>
      </w:r>
      <w:r w:rsidRPr="00B324AC">
        <w:rPr>
          <w:lang w:val="sl-SI"/>
        </w:rPr>
        <w:t>let) nima relevantne uporabe.</w:t>
      </w:r>
    </w:p>
    <w:p w14:paraId="3B0B3BD5" w14:textId="77777777" w:rsidR="003532CB" w:rsidRDefault="003532CB" w:rsidP="005257A4">
      <w:pPr>
        <w:widowControl w:val="0"/>
        <w:spacing w:line="240" w:lineRule="auto"/>
        <w:rPr>
          <w:u w:val="single"/>
          <w:lang w:val="sl-SI"/>
        </w:rPr>
      </w:pPr>
    </w:p>
    <w:p w14:paraId="3903327F" w14:textId="77777777" w:rsidR="005D7331" w:rsidRPr="00B324AC" w:rsidRDefault="005D7331" w:rsidP="005257A4">
      <w:pPr>
        <w:widowControl w:val="0"/>
        <w:spacing w:line="240" w:lineRule="auto"/>
        <w:rPr>
          <w:u w:val="single"/>
          <w:lang w:val="sl-SI"/>
        </w:rPr>
      </w:pPr>
      <w:r w:rsidRPr="00B324AC">
        <w:rPr>
          <w:u w:val="single"/>
          <w:lang w:val="sl-SI"/>
        </w:rPr>
        <w:t>Način uporabe</w:t>
      </w:r>
    </w:p>
    <w:p w14:paraId="4AB4FCFD" w14:textId="77777777" w:rsidR="00C84B31" w:rsidRDefault="00C84B31" w:rsidP="005257A4">
      <w:pPr>
        <w:widowControl w:val="0"/>
        <w:autoSpaceDE w:val="0"/>
        <w:autoSpaceDN w:val="0"/>
        <w:adjustRightInd w:val="0"/>
        <w:spacing w:line="240" w:lineRule="auto"/>
        <w:rPr>
          <w:lang w:val="sl-SI"/>
        </w:rPr>
      </w:pPr>
    </w:p>
    <w:p w14:paraId="1C5A615C" w14:textId="3329E6E4" w:rsidR="00336FC1" w:rsidRPr="00B324AC" w:rsidRDefault="002A7817" w:rsidP="005257A4">
      <w:pPr>
        <w:widowControl w:val="0"/>
        <w:autoSpaceDE w:val="0"/>
        <w:autoSpaceDN w:val="0"/>
        <w:adjustRightInd w:val="0"/>
        <w:spacing w:line="240" w:lineRule="auto"/>
        <w:rPr>
          <w:lang w:val="sl-SI"/>
        </w:rPr>
      </w:pPr>
      <w:r>
        <w:rPr>
          <w:lang w:val="sl-SI"/>
        </w:rPr>
        <w:t>S</w:t>
      </w:r>
      <w:r w:rsidR="00336FC1" w:rsidRPr="00B324AC">
        <w:rPr>
          <w:lang w:val="sl-SI"/>
        </w:rPr>
        <w:t>amo za inhalacijsko uporabo</w:t>
      </w:r>
      <w:r w:rsidR="005D7331" w:rsidRPr="00B324AC">
        <w:rPr>
          <w:lang w:val="sl-SI"/>
        </w:rPr>
        <w:t>.</w:t>
      </w:r>
    </w:p>
    <w:p w14:paraId="5255CC08" w14:textId="77777777" w:rsidR="00D90290" w:rsidRPr="00C84B31" w:rsidRDefault="00D90290" w:rsidP="005257A4">
      <w:pPr>
        <w:spacing w:line="240" w:lineRule="auto"/>
        <w:rPr>
          <w:lang w:val="sl-SI"/>
        </w:rPr>
      </w:pPr>
    </w:p>
    <w:p w14:paraId="40811EEE" w14:textId="77777777" w:rsidR="00D90290" w:rsidRPr="00C84B31" w:rsidRDefault="00D90290" w:rsidP="005257A4">
      <w:pPr>
        <w:spacing w:line="240" w:lineRule="auto"/>
        <w:rPr>
          <w:lang w:val="sl-SI"/>
        </w:rPr>
      </w:pPr>
      <w:r w:rsidRPr="00C84B31">
        <w:rPr>
          <w:lang w:val="sl-SI"/>
        </w:rPr>
        <w:t xml:space="preserve">Naslednja navodila za uporabo inhalatorja s 30 odmerki </w:t>
      </w:r>
      <w:r w:rsidR="00757F49">
        <w:rPr>
          <w:lang w:val="sl-SI"/>
        </w:rPr>
        <w:t xml:space="preserve">(30-dnevna zaloga) </w:t>
      </w:r>
      <w:r w:rsidRPr="00C84B31">
        <w:rPr>
          <w:lang w:val="sl-SI"/>
        </w:rPr>
        <w:t>veljajo tudi za inhalator s 7 odmerki</w:t>
      </w:r>
      <w:r w:rsidR="00757F49">
        <w:rPr>
          <w:lang w:val="sl-SI"/>
        </w:rPr>
        <w:t xml:space="preserve"> (7-dnevna zaloga)</w:t>
      </w:r>
      <w:r w:rsidRPr="00C84B31">
        <w:rPr>
          <w:lang w:val="sl-SI"/>
        </w:rPr>
        <w:t>.</w:t>
      </w:r>
    </w:p>
    <w:p w14:paraId="348C6A00" w14:textId="77777777" w:rsidR="00D90290" w:rsidRPr="00C84B31" w:rsidRDefault="00D90290" w:rsidP="005257A4">
      <w:pPr>
        <w:spacing w:line="240" w:lineRule="auto"/>
        <w:rPr>
          <w:lang w:val="sl-SI"/>
        </w:rPr>
      </w:pPr>
    </w:p>
    <w:p w14:paraId="09CB5E2A" w14:textId="77777777" w:rsidR="00D90290" w:rsidRPr="00C84B31" w:rsidRDefault="00D90290" w:rsidP="005257A4">
      <w:pPr>
        <w:spacing w:line="240" w:lineRule="auto"/>
        <w:rPr>
          <w:lang w:val="sl-SI"/>
        </w:rPr>
      </w:pPr>
      <w:r w:rsidRPr="00C84B31">
        <w:rPr>
          <w:lang w:val="sl-SI"/>
        </w:rPr>
        <w:t>Inhalator Ellipta vsebuje odmerjene odmerke in je pripravljen za uporabo.</w:t>
      </w:r>
    </w:p>
    <w:p w14:paraId="59E834C4" w14:textId="77777777" w:rsidR="00D90290" w:rsidRPr="00C84B31" w:rsidRDefault="00D90290" w:rsidP="005257A4">
      <w:pPr>
        <w:spacing w:line="240" w:lineRule="auto"/>
        <w:rPr>
          <w:lang w:val="sl-SI"/>
        </w:rPr>
      </w:pPr>
    </w:p>
    <w:p w14:paraId="3C3D364B" w14:textId="77777777" w:rsidR="00D90290" w:rsidRPr="00675DB0" w:rsidRDefault="00D90290" w:rsidP="005257A4">
      <w:pPr>
        <w:spacing w:line="240" w:lineRule="auto"/>
        <w:rPr>
          <w:lang w:val="sl-SI"/>
        </w:rPr>
      </w:pPr>
      <w:r w:rsidRPr="00C84B31">
        <w:rPr>
          <w:lang w:val="sl-SI"/>
        </w:rPr>
        <w:t xml:space="preserve">Inhalator je pakiran </w:t>
      </w:r>
      <w:r w:rsidR="00377BE3" w:rsidRPr="00C84B31">
        <w:rPr>
          <w:lang w:val="sl-SI"/>
        </w:rPr>
        <w:t>v embalaži,</w:t>
      </w:r>
      <w:r w:rsidRPr="00C84B31">
        <w:rPr>
          <w:lang w:val="sl-SI"/>
        </w:rPr>
        <w:t xml:space="preserve"> ki vsebuje vrečko s sušilom</w:t>
      </w:r>
      <w:r w:rsidRPr="00C84B31">
        <w:rPr>
          <w:rFonts w:eastAsia="MS Mincho"/>
          <w:lang w:val="sl-SI"/>
        </w:rPr>
        <w:t xml:space="preserve"> </w:t>
      </w:r>
      <w:r w:rsidRPr="00C84B31">
        <w:rPr>
          <w:lang w:val="sl-SI"/>
        </w:rPr>
        <w:t xml:space="preserve">za zmanjšanje vlažnosti. </w:t>
      </w:r>
      <w:r w:rsidRPr="00C84B31">
        <w:rPr>
          <w:rFonts w:eastAsia="MS Mincho"/>
          <w:lang w:val="sl-SI"/>
        </w:rPr>
        <w:t>Vrečko s sušilom je treba zavreči in se je ne sme</w:t>
      </w:r>
      <w:r w:rsidR="00166E3F">
        <w:rPr>
          <w:rFonts w:eastAsia="MS Mincho"/>
          <w:lang w:val="sl-SI"/>
        </w:rPr>
        <w:t xml:space="preserve"> odpreti,</w:t>
      </w:r>
      <w:r w:rsidRPr="00C84B31">
        <w:rPr>
          <w:rFonts w:eastAsia="MS Mincho"/>
          <w:lang w:val="sl-SI"/>
        </w:rPr>
        <w:t xml:space="preserve"> zaužiti ali vdihniti. </w:t>
      </w:r>
      <w:r w:rsidR="00C84B31" w:rsidRPr="00C84B31">
        <w:rPr>
          <w:lang w:val="sl-SI"/>
        </w:rPr>
        <w:t xml:space="preserve">Bolniku je treba naročiti, naj ne odpira embalaže, dokler ni pripravljen na inhalacijo odmerka. </w:t>
      </w:r>
    </w:p>
    <w:p w14:paraId="1358B517" w14:textId="77777777" w:rsidR="00D90290" w:rsidRPr="00C84B31" w:rsidRDefault="00D90290" w:rsidP="005257A4">
      <w:pPr>
        <w:spacing w:line="240" w:lineRule="auto"/>
        <w:rPr>
          <w:lang w:val="sl-SI"/>
        </w:rPr>
      </w:pPr>
    </w:p>
    <w:p w14:paraId="4D27DEAA" w14:textId="77777777" w:rsidR="00D90290" w:rsidRPr="00C84B31" w:rsidRDefault="00D90290" w:rsidP="005257A4">
      <w:pPr>
        <w:spacing w:line="240" w:lineRule="auto"/>
        <w:rPr>
          <w:lang w:val="sl-SI"/>
        </w:rPr>
      </w:pPr>
      <w:r w:rsidRPr="00C84B31">
        <w:rPr>
          <w:lang w:val="sl-SI"/>
        </w:rPr>
        <w:t xml:space="preserve">Ko </w:t>
      </w:r>
      <w:r w:rsidR="00277F15">
        <w:rPr>
          <w:lang w:val="sl-SI"/>
        </w:rPr>
        <w:t xml:space="preserve">se </w:t>
      </w:r>
      <w:r w:rsidRPr="00C84B31">
        <w:rPr>
          <w:lang w:val="sl-SI"/>
        </w:rPr>
        <w:t xml:space="preserve">inhalator prvič vzame iz </w:t>
      </w:r>
      <w:r w:rsidR="00377BE3" w:rsidRPr="00C84B31">
        <w:rPr>
          <w:lang w:val="sl-SI"/>
        </w:rPr>
        <w:t>embalaže</w:t>
      </w:r>
      <w:r w:rsidRPr="00C84B31">
        <w:rPr>
          <w:lang w:val="sl-SI"/>
        </w:rPr>
        <w:t xml:space="preserve">, je v položaju "zaprto". </w:t>
      </w:r>
      <w:r w:rsidR="00C84B31" w:rsidRPr="00C84B31">
        <w:rPr>
          <w:lang w:val="sl-SI"/>
        </w:rPr>
        <w:t xml:space="preserve">V predvideni prostor na nalepki inhalatorja </w:t>
      </w:r>
      <w:r w:rsidR="00277F15">
        <w:rPr>
          <w:lang w:val="sl-SI"/>
        </w:rPr>
        <w:t>je potrebno</w:t>
      </w:r>
      <w:r w:rsidR="00C84B31" w:rsidRPr="00C84B31">
        <w:rPr>
          <w:lang w:val="sl-SI"/>
        </w:rPr>
        <w:t xml:space="preserve"> vpi</w:t>
      </w:r>
      <w:r w:rsidR="00277F15">
        <w:rPr>
          <w:lang w:val="sl-SI"/>
        </w:rPr>
        <w:t>sati</w:t>
      </w:r>
      <w:r w:rsidR="00C84B31" w:rsidRPr="00C84B31">
        <w:rPr>
          <w:lang w:val="sl-SI"/>
        </w:rPr>
        <w:t xml:space="preserve"> datum "Zavrzite do". Datum "Zavrzite do" je 6 tednov od datuma odprtja embalaže. Po tem datumu</w:t>
      </w:r>
      <w:r w:rsidR="00277F15">
        <w:rPr>
          <w:lang w:val="sl-SI"/>
        </w:rPr>
        <w:t xml:space="preserve"> se</w:t>
      </w:r>
      <w:r w:rsidR="00C84B31" w:rsidRPr="00C84B31">
        <w:rPr>
          <w:lang w:val="sl-SI"/>
        </w:rPr>
        <w:t xml:space="preserve"> inhalatorja ne sme več uporabljati.</w:t>
      </w:r>
      <w:r w:rsidR="00C84B31" w:rsidRPr="00C84B31">
        <w:rPr>
          <w:i/>
          <w:iCs/>
          <w:lang w:val="sl-SI"/>
        </w:rPr>
        <w:t xml:space="preserve"> </w:t>
      </w:r>
      <w:r w:rsidR="00C84B31" w:rsidRPr="00C84B31">
        <w:rPr>
          <w:iCs/>
          <w:lang w:val="sl-SI"/>
        </w:rPr>
        <w:t>Embalažo</w:t>
      </w:r>
      <w:r w:rsidR="00277F15">
        <w:rPr>
          <w:iCs/>
          <w:lang w:val="sl-SI"/>
        </w:rPr>
        <w:t xml:space="preserve"> se</w:t>
      </w:r>
      <w:r w:rsidR="00C84B31" w:rsidRPr="00C84B31">
        <w:rPr>
          <w:lang w:val="sl-SI"/>
        </w:rPr>
        <w:t xml:space="preserve"> lahko po prvem odprtju zavrže.</w:t>
      </w:r>
    </w:p>
    <w:p w14:paraId="0D95F927" w14:textId="77777777" w:rsidR="00D90290" w:rsidRPr="00C84B31" w:rsidRDefault="00D90290" w:rsidP="005257A4">
      <w:pPr>
        <w:spacing w:line="240" w:lineRule="auto"/>
        <w:rPr>
          <w:lang w:val="sl-SI"/>
        </w:rPr>
      </w:pPr>
    </w:p>
    <w:p w14:paraId="4D83F508" w14:textId="77777777" w:rsidR="00D90290" w:rsidRPr="00C84B31" w:rsidRDefault="00D90290" w:rsidP="005257A4">
      <w:pPr>
        <w:spacing w:line="240" w:lineRule="auto"/>
        <w:rPr>
          <w:lang w:val="sl-SI"/>
        </w:rPr>
      </w:pPr>
      <w:r w:rsidRPr="00C84B31">
        <w:rPr>
          <w:lang w:val="sl-SI"/>
        </w:rPr>
        <w:t>Če pokrovček inhalatorja odprete in zaprete, ne da bi vdihnili zdravilo, bo odmerek izgubljen. Izgubljeni odmerek bo varno shranjen v inhalatorju, vendar vam ne bo več na voljo za vdihanje.</w:t>
      </w:r>
    </w:p>
    <w:p w14:paraId="5A5BFFA8" w14:textId="77777777" w:rsidR="00D90290" w:rsidRPr="00C84B31" w:rsidRDefault="00D90290" w:rsidP="005257A4">
      <w:pPr>
        <w:spacing w:line="240" w:lineRule="auto"/>
        <w:rPr>
          <w:lang w:val="sl-SI"/>
        </w:rPr>
      </w:pPr>
    </w:p>
    <w:p w14:paraId="166BC260" w14:textId="77777777" w:rsidR="00D90290" w:rsidRPr="00675DB0" w:rsidRDefault="00D90290" w:rsidP="005257A4">
      <w:pPr>
        <w:spacing w:line="240" w:lineRule="auto"/>
        <w:rPr>
          <w:lang w:val="sl-SI"/>
        </w:rPr>
      </w:pPr>
      <w:r w:rsidRPr="00C84B31">
        <w:rPr>
          <w:lang w:val="sl-SI"/>
        </w:rPr>
        <w:t>Ne more se zgoditi, da bi pri eni inhalaciji pomotoma vzeli dodatno količino zdravila ali dvojen odmerek</w:t>
      </w:r>
      <w:r w:rsidRPr="00675DB0">
        <w:rPr>
          <w:lang w:val="sl-SI"/>
        </w:rPr>
        <w:t>.</w:t>
      </w:r>
    </w:p>
    <w:p w14:paraId="3F0C9765" w14:textId="77777777" w:rsidR="00DB2D06" w:rsidRPr="00675DB0" w:rsidRDefault="00DB2D06" w:rsidP="005257A4">
      <w:pPr>
        <w:spacing w:line="240" w:lineRule="auto"/>
        <w:rPr>
          <w:lang w:val="sl-SI"/>
        </w:rPr>
      </w:pPr>
    </w:p>
    <w:p w14:paraId="6118D235" w14:textId="77777777" w:rsidR="00DB2D06" w:rsidRPr="005257A4" w:rsidRDefault="00DB2D06" w:rsidP="005257A4">
      <w:pPr>
        <w:spacing w:line="240" w:lineRule="auto"/>
        <w:rPr>
          <w:bCs/>
          <w:i/>
          <w:iCs/>
          <w:lang w:val="sl-SI"/>
        </w:rPr>
      </w:pPr>
      <w:r w:rsidRPr="005257A4">
        <w:rPr>
          <w:bCs/>
          <w:i/>
          <w:iCs/>
          <w:lang w:val="sl-SI"/>
        </w:rPr>
        <w:t>Navodila za uporabo:</w:t>
      </w:r>
    </w:p>
    <w:p w14:paraId="10453743" w14:textId="77777777" w:rsidR="00D90290" w:rsidRDefault="00D90290" w:rsidP="005257A4">
      <w:pPr>
        <w:spacing w:line="240" w:lineRule="auto"/>
      </w:pPr>
    </w:p>
    <w:p w14:paraId="4A65D06B" w14:textId="77777777" w:rsidR="00D90290" w:rsidRPr="005257A4" w:rsidRDefault="00D90290" w:rsidP="005257A4">
      <w:pPr>
        <w:numPr>
          <w:ilvl w:val="0"/>
          <w:numId w:val="22"/>
        </w:numPr>
        <w:tabs>
          <w:tab w:val="left" w:pos="567"/>
        </w:tabs>
        <w:spacing w:line="240" w:lineRule="auto"/>
        <w:ind w:left="567" w:hanging="567"/>
        <w:rPr>
          <w:bCs/>
          <w:i/>
          <w:iCs/>
          <w:szCs w:val="20"/>
          <w:u w:val="single"/>
        </w:rPr>
      </w:pPr>
      <w:proofErr w:type="spellStart"/>
      <w:r w:rsidRPr="005257A4">
        <w:rPr>
          <w:bCs/>
          <w:i/>
          <w:iCs/>
          <w:szCs w:val="20"/>
          <w:u w:val="single"/>
        </w:rPr>
        <w:t>Pripravite</w:t>
      </w:r>
      <w:proofErr w:type="spellEnd"/>
      <w:r w:rsidRPr="005257A4">
        <w:rPr>
          <w:bCs/>
          <w:i/>
          <w:iCs/>
          <w:szCs w:val="20"/>
          <w:u w:val="single"/>
        </w:rPr>
        <w:t xml:space="preserve"> </w:t>
      </w:r>
      <w:proofErr w:type="spellStart"/>
      <w:r w:rsidRPr="005257A4">
        <w:rPr>
          <w:bCs/>
          <w:i/>
          <w:iCs/>
          <w:szCs w:val="20"/>
          <w:u w:val="single"/>
        </w:rPr>
        <w:t>odmerek</w:t>
      </w:r>
      <w:proofErr w:type="spellEnd"/>
    </w:p>
    <w:p w14:paraId="3EF972DC" w14:textId="77777777" w:rsidR="00D90290" w:rsidRPr="00C84B31" w:rsidRDefault="00D90290" w:rsidP="005257A4">
      <w:pPr>
        <w:spacing w:line="240" w:lineRule="auto"/>
        <w:rPr>
          <w:lang w:val="sl-SI"/>
        </w:rPr>
      </w:pPr>
    </w:p>
    <w:p w14:paraId="02B84189" w14:textId="77777777" w:rsidR="00D90290" w:rsidRPr="00C84B31" w:rsidRDefault="00D90290" w:rsidP="005257A4">
      <w:pPr>
        <w:spacing w:line="240" w:lineRule="auto"/>
        <w:rPr>
          <w:lang w:val="sl-SI"/>
        </w:rPr>
      </w:pPr>
      <w:r w:rsidRPr="00C84B31">
        <w:rPr>
          <w:lang w:val="sl-SI"/>
        </w:rPr>
        <w:t xml:space="preserve">Odprite pokrovček, ko ste pripravljeni, da </w:t>
      </w:r>
      <w:r w:rsidR="00DB2D06" w:rsidRPr="00C84B31">
        <w:rPr>
          <w:lang w:val="sl-SI"/>
        </w:rPr>
        <w:t>v</w:t>
      </w:r>
      <w:r w:rsidR="00DB2D06">
        <w:rPr>
          <w:lang w:val="sl-SI"/>
        </w:rPr>
        <w:t>dihnete</w:t>
      </w:r>
      <w:r w:rsidR="00DB2D06" w:rsidRPr="00C84B31">
        <w:rPr>
          <w:lang w:val="sl-SI"/>
        </w:rPr>
        <w:t xml:space="preserve"> </w:t>
      </w:r>
      <w:r w:rsidRPr="00C84B31">
        <w:rPr>
          <w:lang w:val="sl-SI"/>
        </w:rPr>
        <w:t>odmerek. Inhalatorja ne smete stresati.</w:t>
      </w:r>
    </w:p>
    <w:p w14:paraId="71B6CF8D" w14:textId="77777777" w:rsidR="00D90290" w:rsidRPr="00C84B31" w:rsidRDefault="00D90290" w:rsidP="005257A4">
      <w:pPr>
        <w:spacing w:line="240" w:lineRule="auto"/>
        <w:rPr>
          <w:lang w:val="sl-SI"/>
        </w:rPr>
      </w:pPr>
    </w:p>
    <w:p w14:paraId="0D454991" w14:textId="77777777" w:rsidR="00D90290" w:rsidRPr="00C84B31" w:rsidRDefault="00D90290" w:rsidP="005257A4">
      <w:pPr>
        <w:spacing w:line="240" w:lineRule="auto"/>
        <w:rPr>
          <w:lang w:val="sl-SI"/>
        </w:rPr>
      </w:pPr>
      <w:r w:rsidRPr="00C84B31">
        <w:rPr>
          <w:lang w:val="sl-SI"/>
        </w:rPr>
        <w:t>Potisnite pokrovček dol, dokler se ne zasliši "klik". Zdravilo je zdaj pripravljeno za inhaliranje.</w:t>
      </w:r>
    </w:p>
    <w:p w14:paraId="3623F51A" w14:textId="77777777" w:rsidR="00D90290" w:rsidRPr="00C84B31" w:rsidRDefault="00D90290" w:rsidP="005257A4">
      <w:pPr>
        <w:spacing w:line="240" w:lineRule="auto"/>
        <w:rPr>
          <w:lang w:val="sl-SI"/>
        </w:rPr>
      </w:pPr>
    </w:p>
    <w:p w14:paraId="1C7EAD7B" w14:textId="77777777" w:rsidR="00D90290" w:rsidRPr="00C84B31" w:rsidRDefault="00D90290" w:rsidP="005257A4">
      <w:pPr>
        <w:spacing w:line="240" w:lineRule="auto"/>
        <w:rPr>
          <w:lang w:val="sl-SI"/>
        </w:rPr>
      </w:pPr>
      <w:r w:rsidRPr="00C84B31">
        <w:rPr>
          <w:lang w:val="sl-SI"/>
        </w:rPr>
        <w:t>Števec odmerkov za potrditev odšteva navzdol po 1. Če se število na števcu odmerkov ne zmanjša, ko se zasliši "klik", inhalator ne bo oddal odmerka; vrnite ga farmacevtu in se z njim posvetujte.</w:t>
      </w:r>
    </w:p>
    <w:p w14:paraId="42D202A7" w14:textId="77777777" w:rsidR="00D90290" w:rsidRPr="00C84B31" w:rsidRDefault="00D90290" w:rsidP="005257A4">
      <w:pPr>
        <w:spacing w:line="240" w:lineRule="auto"/>
        <w:rPr>
          <w:lang w:val="sl-SI"/>
        </w:rPr>
      </w:pPr>
    </w:p>
    <w:p w14:paraId="0DBC98A3" w14:textId="77777777" w:rsidR="00D90290" w:rsidRPr="005257A4" w:rsidRDefault="00D90290" w:rsidP="005257A4">
      <w:pPr>
        <w:numPr>
          <w:ilvl w:val="0"/>
          <w:numId w:val="22"/>
        </w:numPr>
        <w:tabs>
          <w:tab w:val="left" w:pos="567"/>
        </w:tabs>
        <w:spacing w:line="240" w:lineRule="auto"/>
        <w:ind w:left="567" w:hanging="567"/>
        <w:rPr>
          <w:bCs/>
          <w:i/>
          <w:iCs/>
          <w:szCs w:val="20"/>
          <w:u w:val="single"/>
        </w:rPr>
      </w:pPr>
      <w:r w:rsidRPr="005257A4">
        <w:rPr>
          <w:bCs/>
          <w:i/>
          <w:iCs/>
          <w:szCs w:val="20"/>
          <w:u w:val="single"/>
        </w:rPr>
        <w:t xml:space="preserve">Kako </w:t>
      </w:r>
      <w:proofErr w:type="spellStart"/>
      <w:r w:rsidRPr="005257A4">
        <w:rPr>
          <w:bCs/>
          <w:i/>
          <w:iCs/>
          <w:szCs w:val="20"/>
          <w:u w:val="single"/>
        </w:rPr>
        <w:t>inhalirati</w:t>
      </w:r>
      <w:proofErr w:type="spellEnd"/>
      <w:r w:rsidRPr="005257A4">
        <w:rPr>
          <w:bCs/>
          <w:i/>
          <w:iCs/>
          <w:szCs w:val="20"/>
          <w:u w:val="single"/>
        </w:rPr>
        <w:t xml:space="preserve"> </w:t>
      </w:r>
      <w:proofErr w:type="spellStart"/>
      <w:r w:rsidRPr="005257A4">
        <w:rPr>
          <w:bCs/>
          <w:i/>
          <w:iCs/>
          <w:szCs w:val="20"/>
          <w:u w:val="single"/>
        </w:rPr>
        <w:t>zdravilo</w:t>
      </w:r>
      <w:proofErr w:type="spellEnd"/>
    </w:p>
    <w:p w14:paraId="17386222" w14:textId="77777777" w:rsidR="00D90290" w:rsidRPr="00C84B31" w:rsidRDefault="00D90290" w:rsidP="005257A4">
      <w:pPr>
        <w:spacing w:line="240" w:lineRule="auto"/>
        <w:rPr>
          <w:lang w:val="sl-SI"/>
        </w:rPr>
      </w:pPr>
    </w:p>
    <w:p w14:paraId="69197FAD" w14:textId="77777777" w:rsidR="00D90290" w:rsidRPr="00C84B31" w:rsidRDefault="00D90290" w:rsidP="005257A4">
      <w:pPr>
        <w:spacing w:line="240" w:lineRule="auto"/>
        <w:rPr>
          <w:lang w:val="sl-SI"/>
        </w:rPr>
      </w:pPr>
      <w:r w:rsidRPr="00C84B31">
        <w:rPr>
          <w:lang w:val="sl-SI"/>
        </w:rPr>
        <w:t>Inhalator držite odmaknjen od ust in izdihnite, kolikor je mogoče, ne da bi bilo neprijetno. Ne izdihavajte v inhalator.</w:t>
      </w:r>
    </w:p>
    <w:p w14:paraId="1243FB13" w14:textId="77777777" w:rsidR="00D90290" w:rsidRPr="00C84B31" w:rsidRDefault="00D90290" w:rsidP="005257A4">
      <w:pPr>
        <w:spacing w:line="240" w:lineRule="auto"/>
        <w:rPr>
          <w:lang w:val="sl-SI"/>
        </w:rPr>
      </w:pPr>
    </w:p>
    <w:p w14:paraId="5503B89B" w14:textId="77777777" w:rsidR="00D90290" w:rsidRPr="00C84B31" w:rsidRDefault="00D90290" w:rsidP="005257A4">
      <w:pPr>
        <w:spacing w:line="240" w:lineRule="auto"/>
        <w:rPr>
          <w:lang w:val="sl-SI"/>
        </w:rPr>
      </w:pPr>
      <w:r w:rsidRPr="00C84B31">
        <w:rPr>
          <w:lang w:val="sl-SI"/>
        </w:rPr>
        <w:t>Ustnik namestite med ustnici in ju nato trdno stisnite okrog njega. Med uporabo ne smete s prsti prekriti rež za zrak.</w:t>
      </w:r>
    </w:p>
    <w:p w14:paraId="0ACDEEB3" w14:textId="77777777" w:rsidR="00D90290" w:rsidRPr="00C84B31" w:rsidRDefault="00D90290" w:rsidP="005257A4">
      <w:pPr>
        <w:spacing w:line="240" w:lineRule="auto"/>
        <w:rPr>
          <w:lang w:val="sl-SI"/>
        </w:rPr>
      </w:pPr>
    </w:p>
    <w:p w14:paraId="194AFB15" w14:textId="77777777" w:rsidR="00D90290" w:rsidRPr="005257A4" w:rsidRDefault="00D90290" w:rsidP="005257A4">
      <w:pPr>
        <w:numPr>
          <w:ilvl w:val="0"/>
          <w:numId w:val="23"/>
        </w:numPr>
        <w:tabs>
          <w:tab w:val="left" w:pos="567"/>
        </w:tabs>
        <w:spacing w:line="240" w:lineRule="auto"/>
        <w:ind w:left="567" w:hanging="567"/>
        <w:rPr>
          <w:szCs w:val="20"/>
          <w:lang w:val="pl-PL"/>
        </w:rPr>
      </w:pPr>
      <w:r w:rsidRPr="005257A4">
        <w:rPr>
          <w:szCs w:val="20"/>
          <w:lang w:val="pl-PL"/>
        </w:rPr>
        <w:t>Vdihnite z enim dolgim, enakomernim, globokim vdihom. Zadržite ta dih, kolikor je mogoče dolgo (vsaj 3 do 4 sekunde).</w:t>
      </w:r>
    </w:p>
    <w:p w14:paraId="6C8F14FD" w14:textId="77777777" w:rsidR="00D90290" w:rsidRPr="005257A4" w:rsidRDefault="00D90290" w:rsidP="005257A4">
      <w:pPr>
        <w:numPr>
          <w:ilvl w:val="0"/>
          <w:numId w:val="23"/>
        </w:numPr>
        <w:tabs>
          <w:tab w:val="left" w:pos="567"/>
        </w:tabs>
        <w:spacing w:line="240" w:lineRule="auto"/>
        <w:ind w:left="567" w:hanging="567"/>
        <w:rPr>
          <w:szCs w:val="20"/>
        </w:rPr>
      </w:pPr>
      <w:proofErr w:type="spellStart"/>
      <w:r w:rsidRPr="005257A4">
        <w:rPr>
          <w:szCs w:val="20"/>
        </w:rPr>
        <w:t>Vzemite</w:t>
      </w:r>
      <w:proofErr w:type="spellEnd"/>
      <w:r w:rsidRPr="005257A4">
        <w:rPr>
          <w:szCs w:val="20"/>
        </w:rPr>
        <w:t xml:space="preserve"> inhalator </w:t>
      </w:r>
      <w:proofErr w:type="spellStart"/>
      <w:r w:rsidRPr="005257A4">
        <w:rPr>
          <w:szCs w:val="20"/>
        </w:rPr>
        <w:t>iz</w:t>
      </w:r>
      <w:proofErr w:type="spellEnd"/>
      <w:r w:rsidRPr="005257A4">
        <w:rPr>
          <w:szCs w:val="20"/>
        </w:rPr>
        <w:t xml:space="preserve"> </w:t>
      </w:r>
      <w:proofErr w:type="spellStart"/>
      <w:r w:rsidRPr="005257A4">
        <w:rPr>
          <w:szCs w:val="20"/>
        </w:rPr>
        <w:t>ust</w:t>
      </w:r>
      <w:proofErr w:type="spellEnd"/>
      <w:r w:rsidRPr="005257A4">
        <w:rPr>
          <w:szCs w:val="20"/>
        </w:rPr>
        <w:t>.</w:t>
      </w:r>
    </w:p>
    <w:p w14:paraId="48252F3C" w14:textId="77777777" w:rsidR="00D90290" w:rsidRPr="005257A4" w:rsidRDefault="00D90290" w:rsidP="005257A4">
      <w:pPr>
        <w:numPr>
          <w:ilvl w:val="0"/>
          <w:numId w:val="23"/>
        </w:numPr>
        <w:tabs>
          <w:tab w:val="left" w:pos="567"/>
        </w:tabs>
        <w:spacing w:line="240" w:lineRule="auto"/>
        <w:ind w:left="567" w:hanging="567"/>
        <w:rPr>
          <w:szCs w:val="20"/>
        </w:rPr>
      </w:pPr>
      <w:proofErr w:type="spellStart"/>
      <w:r w:rsidRPr="005257A4">
        <w:rPr>
          <w:szCs w:val="20"/>
        </w:rPr>
        <w:t>Počasi</w:t>
      </w:r>
      <w:proofErr w:type="spellEnd"/>
      <w:r w:rsidRPr="005257A4">
        <w:rPr>
          <w:szCs w:val="20"/>
        </w:rPr>
        <w:t xml:space="preserve"> in </w:t>
      </w:r>
      <w:proofErr w:type="spellStart"/>
      <w:r w:rsidRPr="005257A4">
        <w:rPr>
          <w:szCs w:val="20"/>
        </w:rPr>
        <w:t>previdno</w:t>
      </w:r>
      <w:proofErr w:type="spellEnd"/>
      <w:r w:rsidRPr="005257A4">
        <w:rPr>
          <w:szCs w:val="20"/>
        </w:rPr>
        <w:t xml:space="preserve"> </w:t>
      </w:r>
      <w:proofErr w:type="spellStart"/>
      <w:r w:rsidRPr="005257A4">
        <w:rPr>
          <w:szCs w:val="20"/>
        </w:rPr>
        <w:t>izdihnite</w:t>
      </w:r>
      <w:proofErr w:type="spellEnd"/>
      <w:r w:rsidRPr="005257A4">
        <w:rPr>
          <w:szCs w:val="20"/>
        </w:rPr>
        <w:t>.</w:t>
      </w:r>
    </w:p>
    <w:p w14:paraId="5591FE6A" w14:textId="77777777" w:rsidR="00D90290" w:rsidRPr="00C84B31" w:rsidRDefault="00D90290" w:rsidP="005257A4">
      <w:pPr>
        <w:spacing w:line="240" w:lineRule="auto"/>
        <w:rPr>
          <w:lang w:val="sl-SI"/>
        </w:rPr>
      </w:pPr>
    </w:p>
    <w:p w14:paraId="5CDA1EBE" w14:textId="77777777" w:rsidR="00D90290" w:rsidRPr="00C84B31" w:rsidRDefault="00D90290" w:rsidP="005257A4">
      <w:pPr>
        <w:spacing w:line="240" w:lineRule="auto"/>
        <w:rPr>
          <w:lang w:val="sl-SI"/>
        </w:rPr>
      </w:pPr>
      <w:r w:rsidRPr="00C84B31">
        <w:rPr>
          <w:lang w:val="sl-SI"/>
        </w:rPr>
        <w:t>Zdravila morda ne boste ne okusili ne občutili, tudi če inhalator uporabljate pravilno.</w:t>
      </w:r>
    </w:p>
    <w:p w14:paraId="36DA50FE" w14:textId="77777777" w:rsidR="00166E3F" w:rsidRPr="00C84B31" w:rsidRDefault="00166E3F" w:rsidP="005257A4">
      <w:pPr>
        <w:keepNext/>
        <w:spacing w:line="240" w:lineRule="auto"/>
        <w:rPr>
          <w:lang w:val="sl-SI"/>
        </w:rPr>
      </w:pPr>
    </w:p>
    <w:p w14:paraId="7061DE50" w14:textId="77777777" w:rsidR="00166E3F" w:rsidRPr="00C84B31" w:rsidRDefault="00166E3F" w:rsidP="005257A4">
      <w:pPr>
        <w:keepNext/>
        <w:spacing w:line="240" w:lineRule="auto"/>
        <w:rPr>
          <w:lang w:val="sl-SI"/>
        </w:rPr>
      </w:pPr>
      <w:r w:rsidRPr="00C84B31">
        <w:rPr>
          <w:lang w:val="sl-SI"/>
        </w:rPr>
        <w:t>Ustnik inhalatorja lahko očistite s suho krpico, preden zaprete pokrovček.</w:t>
      </w:r>
    </w:p>
    <w:p w14:paraId="759A8C2F" w14:textId="77777777" w:rsidR="00D90290" w:rsidRPr="00C84B31" w:rsidRDefault="00D90290" w:rsidP="005257A4">
      <w:pPr>
        <w:spacing w:line="240" w:lineRule="auto"/>
        <w:rPr>
          <w:lang w:val="sl-SI"/>
        </w:rPr>
      </w:pPr>
    </w:p>
    <w:p w14:paraId="4500E148" w14:textId="77777777" w:rsidR="00D90290" w:rsidRPr="00C84B31" w:rsidRDefault="00D90290" w:rsidP="005257A4">
      <w:pPr>
        <w:numPr>
          <w:ilvl w:val="0"/>
          <w:numId w:val="22"/>
        </w:numPr>
        <w:tabs>
          <w:tab w:val="left" w:pos="567"/>
        </w:tabs>
        <w:spacing w:line="240" w:lineRule="auto"/>
        <w:ind w:left="567" w:hanging="567"/>
        <w:rPr>
          <w:b/>
          <w:bCs/>
          <w:lang w:val="sl-SI"/>
        </w:rPr>
      </w:pPr>
      <w:proofErr w:type="spellStart"/>
      <w:r w:rsidRPr="005257A4">
        <w:rPr>
          <w:bCs/>
          <w:i/>
          <w:iCs/>
          <w:szCs w:val="20"/>
          <w:u w:val="single"/>
        </w:rPr>
        <w:t>Zaprite</w:t>
      </w:r>
      <w:proofErr w:type="spellEnd"/>
      <w:r w:rsidRPr="005257A4">
        <w:rPr>
          <w:bCs/>
          <w:i/>
          <w:iCs/>
          <w:szCs w:val="20"/>
          <w:u w:val="single"/>
        </w:rPr>
        <w:t xml:space="preserve"> inhalator</w:t>
      </w:r>
    </w:p>
    <w:p w14:paraId="4DCF6AE3" w14:textId="77777777" w:rsidR="00D90290" w:rsidRPr="00C84B31" w:rsidRDefault="00D90290" w:rsidP="005257A4">
      <w:pPr>
        <w:keepNext/>
        <w:spacing w:line="240" w:lineRule="auto"/>
        <w:rPr>
          <w:lang w:val="sl-SI"/>
        </w:rPr>
      </w:pPr>
    </w:p>
    <w:p w14:paraId="2944573D" w14:textId="77777777" w:rsidR="00D90290" w:rsidRPr="00C84B31" w:rsidRDefault="00D90290" w:rsidP="005257A4">
      <w:pPr>
        <w:keepNext/>
        <w:widowControl w:val="0"/>
        <w:autoSpaceDE w:val="0"/>
        <w:autoSpaceDN w:val="0"/>
        <w:adjustRightInd w:val="0"/>
        <w:spacing w:line="240" w:lineRule="auto"/>
        <w:rPr>
          <w:lang w:val="sl-SI"/>
        </w:rPr>
      </w:pPr>
      <w:r w:rsidRPr="00C84B31">
        <w:rPr>
          <w:lang w:val="sl-SI"/>
        </w:rPr>
        <w:t>Potisnite pokrovček navzgor, kolikor daleč gre, da boste pokrili ustnik.</w:t>
      </w:r>
    </w:p>
    <w:p w14:paraId="3DD391A8" w14:textId="77777777" w:rsidR="00336FC1" w:rsidRPr="00B324AC" w:rsidRDefault="00336FC1" w:rsidP="005257A4">
      <w:pPr>
        <w:widowControl w:val="0"/>
        <w:autoSpaceDE w:val="0"/>
        <w:autoSpaceDN w:val="0"/>
        <w:adjustRightInd w:val="0"/>
        <w:spacing w:line="240" w:lineRule="auto"/>
        <w:rPr>
          <w:lang w:val="sl-SI"/>
        </w:rPr>
      </w:pPr>
    </w:p>
    <w:p w14:paraId="7887B358" w14:textId="77777777" w:rsidR="005D7331" w:rsidRPr="00B324AC" w:rsidRDefault="005D7331" w:rsidP="005257A4">
      <w:pPr>
        <w:suppressLineNumbers/>
        <w:spacing w:line="240" w:lineRule="auto"/>
        <w:ind w:left="567" w:hanging="567"/>
        <w:rPr>
          <w:b/>
          <w:bCs/>
          <w:lang w:val="sl-SI"/>
        </w:rPr>
      </w:pPr>
      <w:r w:rsidRPr="00B324AC">
        <w:rPr>
          <w:b/>
          <w:bCs/>
          <w:lang w:val="sl-SI"/>
        </w:rPr>
        <w:t>4.3</w:t>
      </w:r>
      <w:r w:rsidRPr="00B324AC">
        <w:rPr>
          <w:b/>
          <w:bCs/>
          <w:lang w:val="sl-SI"/>
        </w:rPr>
        <w:tab/>
        <w:t>Kontraindikacije</w:t>
      </w:r>
    </w:p>
    <w:p w14:paraId="08F82498" w14:textId="77777777" w:rsidR="00A62F54" w:rsidRPr="00B324AC" w:rsidRDefault="00A62F54" w:rsidP="005257A4">
      <w:pPr>
        <w:suppressLineNumbers/>
        <w:spacing w:line="240" w:lineRule="auto"/>
        <w:ind w:left="567" w:hanging="567"/>
        <w:rPr>
          <w:lang w:val="sl-SI"/>
        </w:rPr>
      </w:pPr>
    </w:p>
    <w:p w14:paraId="32A084CE" w14:textId="77777777" w:rsidR="005D7331" w:rsidRPr="00B324AC" w:rsidRDefault="005D7331" w:rsidP="005257A4">
      <w:pPr>
        <w:suppressLineNumbers/>
        <w:spacing w:line="240" w:lineRule="auto"/>
        <w:rPr>
          <w:lang w:val="sl-SI"/>
        </w:rPr>
      </w:pPr>
      <w:r w:rsidRPr="00B324AC">
        <w:rPr>
          <w:lang w:val="sl-SI"/>
        </w:rPr>
        <w:t>Preobčutljivost na učinkovin</w:t>
      </w:r>
      <w:r w:rsidR="00336FC1" w:rsidRPr="00B324AC">
        <w:rPr>
          <w:lang w:val="sl-SI"/>
        </w:rPr>
        <w:t>i</w:t>
      </w:r>
      <w:r w:rsidRPr="00B324AC">
        <w:rPr>
          <w:lang w:val="sl-SI"/>
        </w:rPr>
        <w:t xml:space="preserve"> ali katero koli pomožno snov, navedeno v poglavju</w:t>
      </w:r>
      <w:r w:rsidR="00B536CE" w:rsidRPr="00B324AC">
        <w:rPr>
          <w:snapToGrid w:val="0"/>
          <w:szCs w:val="24"/>
          <w:lang w:val="sl-SI"/>
        </w:rPr>
        <w:t> </w:t>
      </w:r>
      <w:r w:rsidRPr="00B324AC">
        <w:rPr>
          <w:lang w:val="sl-SI"/>
        </w:rPr>
        <w:t>6.1.</w:t>
      </w:r>
    </w:p>
    <w:p w14:paraId="5313A568" w14:textId="77777777" w:rsidR="00336FC1" w:rsidRPr="00B324AC" w:rsidRDefault="00336FC1" w:rsidP="005257A4">
      <w:pPr>
        <w:suppressLineNumbers/>
        <w:spacing w:line="240" w:lineRule="auto"/>
        <w:rPr>
          <w:lang w:val="sl-SI"/>
        </w:rPr>
      </w:pPr>
    </w:p>
    <w:p w14:paraId="33BD6711" w14:textId="77777777" w:rsidR="005D7331" w:rsidRPr="00B324AC" w:rsidRDefault="005D7331" w:rsidP="005257A4">
      <w:pPr>
        <w:suppressLineNumbers/>
        <w:spacing w:line="240" w:lineRule="auto"/>
        <w:ind w:left="567" w:hanging="567"/>
        <w:rPr>
          <w:b/>
          <w:bCs/>
          <w:lang w:val="sl-SI"/>
        </w:rPr>
      </w:pPr>
      <w:r w:rsidRPr="00B324AC">
        <w:rPr>
          <w:b/>
          <w:bCs/>
          <w:lang w:val="sl-SI"/>
        </w:rPr>
        <w:t>4.4</w:t>
      </w:r>
      <w:r w:rsidRPr="00B324AC">
        <w:rPr>
          <w:b/>
          <w:bCs/>
          <w:lang w:val="sl-SI"/>
        </w:rPr>
        <w:tab/>
        <w:t>Posebna opozorila in previdnostni ukrepi</w:t>
      </w:r>
    </w:p>
    <w:p w14:paraId="0427BA51" w14:textId="77777777" w:rsidR="00A62F54" w:rsidRPr="00B324AC" w:rsidRDefault="00A62F54" w:rsidP="005257A4">
      <w:pPr>
        <w:suppressLineNumbers/>
        <w:spacing w:line="240" w:lineRule="auto"/>
        <w:ind w:left="567" w:hanging="567"/>
        <w:rPr>
          <w:b/>
          <w:bCs/>
          <w:lang w:val="sl-SI"/>
        </w:rPr>
      </w:pPr>
    </w:p>
    <w:p w14:paraId="03235F51" w14:textId="77777777" w:rsidR="005D7331" w:rsidRDefault="005D7331" w:rsidP="005257A4">
      <w:pPr>
        <w:spacing w:line="240" w:lineRule="auto"/>
        <w:rPr>
          <w:u w:val="single"/>
          <w:lang w:val="sl-SI"/>
        </w:rPr>
      </w:pPr>
      <w:r w:rsidRPr="00B324AC">
        <w:rPr>
          <w:u w:val="single"/>
          <w:lang w:val="sl-SI"/>
        </w:rPr>
        <w:t>Astma</w:t>
      </w:r>
    </w:p>
    <w:p w14:paraId="7F0C4824" w14:textId="77777777" w:rsidR="00A51E3A" w:rsidRPr="00B324AC" w:rsidRDefault="00A51E3A" w:rsidP="005257A4">
      <w:pPr>
        <w:spacing w:line="240" w:lineRule="auto"/>
        <w:rPr>
          <w:u w:val="single"/>
          <w:lang w:val="sl-SI"/>
        </w:rPr>
      </w:pPr>
    </w:p>
    <w:p w14:paraId="1538833F" w14:textId="698B8B2C" w:rsidR="005D7331" w:rsidRPr="00B324AC" w:rsidRDefault="00A51E3A" w:rsidP="005257A4">
      <w:pPr>
        <w:spacing w:line="240" w:lineRule="auto"/>
        <w:rPr>
          <w:rFonts w:eastAsia="MS Mincho"/>
          <w:lang w:val="sl-SI"/>
        </w:rPr>
      </w:pPr>
      <w:r>
        <w:rPr>
          <w:rFonts w:eastAsia="MS Mincho"/>
          <w:lang w:val="sl-SI"/>
        </w:rPr>
        <w:t>To zdravilo</w:t>
      </w:r>
      <w:r w:rsidR="005D7331" w:rsidRPr="00B324AC">
        <w:rPr>
          <w:rFonts w:eastAsia="MS Mincho"/>
          <w:lang w:val="sl-SI"/>
        </w:rPr>
        <w:t xml:space="preserve"> se ne sme uporabljati pri bolnikih z astmo, ker ta kombinacija pri tej populaciji bolnikov ni raziskana.</w:t>
      </w:r>
    </w:p>
    <w:p w14:paraId="340FBD29" w14:textId="77777777" w:rsidR="00336FC1" w:rsidRPr="00B324AC" w:rsidRDefault="00336FC1" w:rsidP="005257A4">
      <w:pPr>
        <w:spacing w:line="240" w:lineRule="auto"/>
        <w:rPr>
          <w:lang w:val="sl-SI"/>
        </w:rPr>
      </w:pPr>
    </w:p>
    <w:p w14:paraId="5AD8AD5A" w14:textId="77777777" w:rsidR="005D7331" w:rsidRDefault="005D7331" w:rsidP="005257A4">
      <w:pPr>
        <w:spacing w:line="240" w:lineRule="auto"/>
        <w:rPr>
          <w:u w:val="single"/>
          <w:lang w:val="sl-SI"/>
        </w:rPr>
      </w:pPr>
      <w:r w:rsidRPr="00B324AC">
        <w:rPr>
          <w:u w:val="single"/>
          <w:lang w:val="sl-SI"/>
        </w:rPr>
        <w:t>Paradoksni bronhospazem</w:t>
      </w:r>
    </w:p>
    <w:p w14:paraId="457F3F45" w14:textId="77777777" w:rsidR="00A51E3A" w:rsidRPr="00B324AC" w:rsidRDefault="00A51E3A" w:rsidP="005257A4">
      <w:pPr>
        <w:spacing w:line="240" w:lineRule="auto"/>
        <w:rPr>
          <w:u w:val="single"/>
          <w:lang w:val="sl-SI"/>
        </w:rPr>
      </w:pPr>
    </w:p>
    <w:p w14:paraId="3DAB1149" w14:textId="0D9E5CAB" w:rsidR="005D7331" w:rsidRPr="00B324AC" w:rsidRDefault="00DB2D06" w:rsidP="005257A4">
      <w:pPr>
        <w:spacing w:line="240" w:lineRule="auto"/>
        <w:rPr>
          <w:lang w:val="sl-SI"/>
        </w:rPr>
      </w:pPr>
      <w:r>
        <w:rPr>
          <w:lang w:val="sl-SI"/>
        </w:rPr>
        <w:t>U</w:t>
      </w:r>
      <w:r w:rsidR="005D7331" w:rsidRPr="00B324AC">
        <w:rPr>
          <w:lang w:val="sl-SI"/>
        </w:rPr>
        <w:t xml:space="preserve">poraba kombinacije </w:t>
      </w:r>
      <w:r w:rsidR="005D7331" w:rsidRPr="00B324AC">
        <w:rPr>
          <w:rFonts w:eastAsia="MS Mincho"/>
          <w:lang w:val="sl-SI"/>
        </w:rPr>
        <w:t>umeklidinij/vilanterol</w:t>
      </w:r>
      <w:r w:rsidR="005D7331" w:rsidRPr="00B324AC">
        <w:rPr>
          <w:lang w:val="sl-SI"/>
        </w:rPr>
        <w:t xml:space="preserve"> </w:t>
      </w:r>
      <w:r w:rsidR="00277F15">
        <w:rPr>
          <w:lang w:val="sl-SI"/>
        </w:rPr>
        <w:t xml:space="preserve">lahko </w:t>
      </w:r>
      <w:r w:rsidR="005D7331" w:rsidRPr="00B324AC">
        <w:rPr>
          <w:lang w:val="sl-SI"/>
        </w:rPr>
        <w:t xml:space="preserve">povzroči paradoksni bronhospazem, ki je lahko smrtno nevaren. Če se pojavi paradoksni bronhospazem, je treba zdravljenje takoj prekiniti in </w:t>
      </w:r>
      <w:r w:rsidR="003F0385">
        <w:rPr>
          <w:lang w:val="sl-SI"/>
        </w:rPr>
        <w:t xml:space="preserve">po potrebi </w:t>
      </w:r>
      <w:r w:rsidR="005D7331" w:rsidRPr="00B324AC">
        <w:rPr>
          <w:lang w:val="sl-SI"/>
        </w:rPr>
        <w:t>uvesti drugo zdravljenje.</w:t>
      </w:r>
    </w:p>
    <w:p w14:paraId="66C2E17A" w14:textId="77777777" w:rsidR="00336FC1" w:rsidRPr="00B324AC" w:rsidRDefault="00336FC1" w:rsidP="005257A4">
      <w:pPr>
        <w:spacing w:line="240" w:lineRule="auto"/>
        <w:rPr>
          <w:lang w:val="sl-SI"/>
        </w:rPr>
      </w:pPr>
    </w:p>
    <w:p w14:paraId="5D50FBDB" w14:textId="77777777" w:rsidR="008460EC" w:rsidRDefault="008460EC" w:rsidP="005257A4">
      <w:pPr>
        <w:spacing w:line="240" w:lineRule="auto"/>
        <w:rPr>
          <w:rStyle w:val="hps"/>
          <w:u w:val="single"/>
          <w:lang w:val="sl-SI"/>
        </w:rPr>
      </w:pPr>
      <w:r w:rsidRPr="00B324AC">
        <w:rPr>
          <w:rStyle w:val="hps"/>
          <w:u w:val="single"/>
          <w:lang w:val="sl-SI"/>
        </w:rPr>
        <w:t>Ni</w:t>
      </w:r>
      <w:r w:rsidRPr="00B324AC">
        <w:rPr>
          <w:rStyle w:val="shorttext"/>
          <w:u w:val="single"/>
          <w:lang w:val="sl-SI"/>
        </w:rPr>
        <w:t xml:space="preserve"> </w:t>
      </w:r>
      <w:r w:rsidRPr="00B324AC">
        <w:rPr>
          <w:rStyle w:val="hps"/>
          <w:u w:val="single"/>
          <w:lang w:val="sl-SI"/>
        </w:rPr>
        <w:t>za</w:t>
      </w:r>
      <w:r w:rsidRPr="00B324AC">
        <w:rPr>
          <w:rStyle w:val="shorttext"/>
          <w:u w:val="single"/>
          <w:lang w:val="sl-SI"/>
        </w:rPr>
        <w:t xml:space="preserve"> </w:t>
      </w:r>
      <w:r w:rsidRPr="00B324AC">
        <w:rPr>
          <w:rStyle w:val="hps"/>
          <w:u w:val="single"/>
          <w:lang w:val="sl-SI"/>
        </w:rPr>
        <w:t>akutno</w:t>
      </w:r>
      <w:r w:rsidRPr="00B324AC">
        <w:rPr>
          <w:rStyle w:val="shorttext"/>
          <w:u w:val="single"/>
          <w:lang w:val="sl-SI"/>
        </w:rPr>
        <w:t xml:space="preserve"> </w:t>
      </w:r>
      <w:r w:rsidRPr="00B324AC">
        <w:rPr>
          <w:rStyle w:val="hps"/>
          <w:u w:val="single"/>
          <w:lang w:val="sl-SI"/>
        </w:rPr>
        <w:t>uporabo</w:t>
      </w:r>
    </w:p>
    <w:p w14:paraId="06DAE80A" w14:textId="77777777" w:rsidR="00A51E3A" w:rsidRPr="00B324AC" w:rsidRDefault="00A51E3A" w:rsidP="005257A4">
      <w:pPr>
        <w:spacing w:line="240" w:lineRule="auto"/>
        <w:rPr>
          <w:rFonts w:eastAsia="SimSun"/>
          <w:u w:val="single"/>
          <w:lang w:val="sl-SI" w:eastAsia="en-GB"/>
        </w:rPr>
      </w:pPr>
    </w:p>
    <w:p w14:paraId="17047531" w14:textId="77777777" w:rsidR="00AC7DBD" w:rsidRPr="00B324AC" w:rsidRDefault="005D7331" w:rsidP="005257A4">
      <w:pPr>
        <w:spacing w:line="240" w:lineRule="auto"/>
        <w:rPr>
          <w:lang w:val="sl-SI"/>
        </w:rPr>
      </w:pPr>
      <w:r w:rsidRPr="00B324AC">
        <w:rPr>
          <w:rFonts w:eastAsia="MS Mincho"/>
          <w:lang w:val="sl-SI"/>
        </w:rPr>
        <w:t>Kombinacija umeklidinij/vilanterol</w:t>
      </w:r>
      <w:r w:rsidRPr="00B324AC">
        <w:rPr>
          <w:lang w:val="sl-SI"/>
        </w:rPr>
        <w:t xml:space="preserve"> </w:t>
      </w:r>
      <w:r w:rsidR="008B2ADD" w:rsidRPr="00B324AC">
        <w:rPr>
          <w:lang w:val="sl-SI"/>
        </w:rPr>
        <w:t>ni indicirana</w:t>
      </w:r>
      <w:r w:rsidRPr="00B324AC">
        <w:rPr>
          <w:lang w:val="sl-SI"/>
        </w:rPr>
        <w:t xml:space="preserve"> za zdravljenje akutnih epizod bronhospazma.</w:t>
      </w:r>
    </w:p>
    <w:p w14:paraId="21109D10" w14:textId="77777777" w:rsidR="008460EC" w:rsidRPr="00B324AC" w:rsidRDefault="008460EC" w:rsidP="005257A4">
      <w:pPr>
        <w:spacing w:line="240" w:lineRule="auto"/>
        <w:rPr>
          <w:lang w:val="sl-SI"/>
        </w:rPr>
      </w:pPr>
    </w:p>
    <w:p w14:paraId="15663480" w14:textId="77777777" w:rsidR="008460EC" w:rsidRDefault="00AC7DBD" w:rsidP="005257A4">
      <w:pPr>
        <w:spacing w:line="240" w:lineRule="auto"/>
        <w:rPr>
          <w:u w:val="single"/>
          <w:lang w:val="sl-SI"/>
        </w:rPr>
      </w:pPr>
      <w:r w:rsidRPr="00B324AC">
        <w:rPr>
          <w:u w:val="single"/>
          <w:lang w:val="sl-SI"/>
        </w:rPr>
        <w:t>Poslabšanje bolezni</w:t>
      </w:r>
    </w:p>
    <w:p w14:paraId="0CF8C322" w14:textId="77777777" w:rsidR="00A51E3A" w:rsidRPr="00B324AC" w:rsidRDefault="00A51E3A" w:rsidP="005257A4">
      <w:pPr>
        <w:spacing w:line="240" w:lineRule="auto"/>
        <w:rPr>
          <w:u w:val="single"/>
          <w:lang w:val="sl-SI"/>
        </w:rPr>
      </w:pPr>
    </w:p>
    <w:p w14:paraId="3E629E68" w14:textId="77777777" w:rsidR="005D7331" w:rsidRPr="00B324AC" w:rsidRDefault="005D7331" w:rsidP="005257A4">
      <w:pPr>
        <w:spacing w:line="240" w:lineRule="auto"/>
        <w:rPr>
          <w:rFonts w:eastAsia="SimSun"/>
          <w:lang w:val="sl-SI" w:eastAsia="en-GB"/>
        </w:rPr>
      </w:pPr>
      <w:r w:rsidRPr="00B324AC">
        <w:rPr>
          <w:rFonts w:eastAsia="SimSun"/>
          <w:lang w:val="sl-SI"/>
        </w:rPr>
        <w:t>Povečevanje uporabe kratkodelujočih bronhodilatatorjev za olajšanje simptomov kaže na slabšanje</w:t>
      </w:r>
      <w:r w:rsidRPr="00B324AC">
        <w:rPr>
          <w:rFonts w:eastAsia="SimSun"/>
          <w:b/>
          <w:bCs/>
          <w:lang w:val="sl-SI" w:eastAsia="en-GB"/>
        </w:rPr>
        <w:t xml:space="preserve"> </w:t>
      </w:r>
      <w:r w:rsidRPr="00B324AC">
        <w:rPr>
          <w:rFonts w:eastAsia="SimSun"/>
          <w:lang w:val="sl-SI"/>
        </w:rPr>
        <w:t xml:space="preserve">urejenosti bolezni. </w:t>
      </w:r>
      <w:r w:rsidRPr="00B324AC">
        <w:rPr>
          <w:rFonts w:eastAsia="SimSun"/>
          <w:lang w:val="sl-SI" w:eastAsia="en-GB"/>
        </w:rPr>
        <w:t xml:space="preserve">Če se stanje KOPB med zdravljenjem s kombinacijo </w:t>
      </w:r>
      <w:r w:rsidRPr="00B324AC">
        <w:rPr>
          <w:rFonts w:eastAsia="MS Mincho"/>
          <w:lang w:val="sl-SI"/>
        </w:rPr>
        <w:t>umeklidinij/vilanterol</w:t>
      </w:r>
      <w:r w:rsidRPr="00B324AC">
        <w:rPr>
          <w:rFonts w:eastAsia="SimSun"/>
          <w:lang w:val="sl-SI" w:eastAsia="en-GB"/>
        </w:rPr>
        <w:t xml:space="preserve"> poslabša, je treba znova oceniti tako bolnika kot shemo zdravljenja KOPB.</w:t>
      </w:r>
    </w:p>
    <w:p w14:paraId="6863D851" w14:textId="77777777" w:rsidR="00336FC1" w:rsidRPr="00B324AC" w:rsidRDefault="00336FC1" w:rsidP="005257A4">
      <w:pPr>
        <w:spacing w:line="240" w:lineRule="auto"/>
        <w:rPr>
          <w:rFonts w:eastAsia="SimSun"/>
          <w:lang w:val="sl-SI" w:eastAsia="en-GB"/>
        </w:rPr>
      </w:pPr>
    </w:p>
    <w:p w14:paraId="596E81C7" w14:textId="77777777" w:rsidR="005D7331" w:rsidRDefault="005D7331" w:rsidP="005257A4">
      <w:pPr>
        <w:keepNext/>
        <w:spacing w:line="240" w:lineRule="auto"/>
        <w:rPr>
          <w:u w:val="single"/>
          <w:lang w:val="sl-SI"/>
        </w:rPr>
      </w:pPr>
      <w:r w:rsidRPr="00B324AC">
        <w:rPr>
          <w:u w:val="single"/>
          <w:lang w:val="sl-SI"/>
        </w:rPr>
        <w:t>Učinki na srce in ožilje</w:t>
      </w:r>
    </w:p>
    <w:p w14:paraId="7F758DC6" w14:textId="77777777" w:rsidR="00A51E3A" w:rsidRPr="00B324AC" w:rsidRDefault="00A51E3A" w:rsidP="005257A4">
      <w:pPr>
        <w:keepNext/>
        <w:spacing w:line="240" w:lineRule="auto"/>
        <w:rPr>
          <w:u w:val="single"/>
          <w:lang w:val="sl-SI"/>
        </w:rPr>
      </w:pPr>
    </w:p>
    <w:p w14:paraId="5BCCE701" w14:textId="77777777" w:rsidR="005D7331" w:rsidRPr="00B324AC" w:rsidRDefault="005D7331" w:rsidP="005257A4">
      <w:pPr>
        <w:spacing w:line="240" w:lineRule="auto"/>
        <w:rPr>
          <w:lang w:val="sl-SI"/>
        </w:rPr>
      </w:pPr>
      <w:r w:rsidRPr="00B324AC">
        <w:rPr>
          <w:lang w:val="sl-SI"/>
        </w:rPr>
        <w:t>Po uporabi antagonistov muskarinskih receptorjev in simpatikomimetikov, vključno s kombinacijo umeklidinij/vilanterol, se lahko pojavijo učinki na srce in ožilje, npr. motnje srčnega ritma, kakršni sta atrijska fibrilacija in tahikardija</w:t>
      </w:r>
      <w:bookmarkStart w:id="4" w:name="_Hlk132716248"/>
      <w:r w:rsidR="00A51E3A">
        <w:rPr>
          <w:lang w:val="sl-SI"/>
        </w:rPr>
        <w:t xml:space="preserve"> </w:t>
      </w:r>
      <w:r w:rsidR="00A51E3A" w:rsidRPr="00A51E3A">
        <w:rPr>
          <w:lang w:val="sl-SI"/>
        </w:rPr>
        <w:t>(glejte poglavje 4.8)</w:t>
      </w:r>
      <w:bookmarkEnd w:id="4"/>
      <w:r w:rsidRPr="00B324AC">
        <w:rPr>
          <w:lang w:val="sl-SI"/>
        </w:rPr>
        <w:t xml:space="preserve">. </w:t>
      </w:r>
      <w:r w:rsidR="000C662E">
        <w:rPr>
          <w:lang w:val="sl-SI"/>
        </w:rPr>
        <w:t xml:space="preserve">Bolniki s </w:t>
      </w:r>
      <w:r w:rsidR="009D2F01">
        <w:rPr>
          <w:lang w:val="sl-SI"/>
        </w:rPr>
        <w:t xml:space="preserve">klinično pomembnimi neurejenimi kardiovaskularnimi boleznimi niso bili vključeni v klinične študije. </w:t>
      </w:r>
      <w:r w:rsidRPr="00B324AC">
        <w:rPr>
          <w:lang w:val="sl-SI"/>
        </w:rPr>
        <w:t>Zato je treba kombinacijo umeklidinij/vilanterol pri bolnikih s hudo kardiovaskularno boleznijo uporabljati previdno.</w:t>
      </w:r>
    </w:p>
    <w:p w14:paraId="5EC6F7CA" w14:textId="77777777" w:rsidR="00336FC1" w:rsidRPr="00B324AC" w:rsidRDefault="00336FC1" w:rsidP="005257A4">
      <w:pPr>
        <w:spacing w:line="240" w:lineRule="auto"/>
        <w:rPr>
          <w:lang w:val="sl-SI"/>
        </w:rPr>
      </w:pPr>
    </w:p>
    <w:p w14:paraId="121CE5D7" w14:textId="77777777" w:rsidR="005D7331" w:rsidRDefault="005D7331" w:rsidP="005257A4">
      <w:pPr>
        <w:spacing w:line="240" w:lineRule="auto"/>
        <w:rPr>
          <w:u w:val="single"/>
          <w:lang w:val="sl-SI"/>
        </w:rPr>
      </w:pPr>
      <w:r w:rsidRPr="00B324AC">
        <w:rPr>
          <w:u w:val="single"/>
          <w:lang w:val="sl-SI"/>
        </w:rPr>
        <w:t>Antimuskarinsko delovanje</w:t>
      </w:r>
    </w:p>
    <w:p w14:paraId="79AA1A55" w14:textId="77777777" w:rsidR="00A24ED9" w:rsidRPr="00B324AC" w:rsidRDefault="00A24ED9" w:rsidP="005257A4">
      <w:pPr>
        <w:spacing w:line="240" w:lineRule="auto"/>
        <w:rPr>
          <w:u w:val="single"/>
          <w:lang w:val="sl-SI"/>
        </w:rPr>
      </w:pPr>
    </w:p>
    <w:p w14:paraId="0DC115AF" w14:textId="77777777" w:rsidR="005D7331" w:rsidRPr="00B324AC" w:rsidRDefault="005D7331" w:rsidP="005257A4">
      <w:pPr>
        <w:spacing w:line="240" w:lineRule="auto"/>
        <w:rPr>
          <w:lang w:val="sl-SI"/>
        </w:rPr>
      </w:pPr>
      <w:r w:rsidRPr="00B324AC">
        <w:rPr>
          <w:lang w:val="sl-SI"/>
        </w:rPr>
        <w:t>Zaradi antimuskarinskega delovanja je treba</w:t>
      </w:r>
      <w:r w:rsidR="00B41235">
        <w:rPr>
          <w:lang w:val="sl-SI"/>
        </w:rPr>
        <w:t xml:space="preserve"> kombinacijo</w:t>
      </w:r>
      <w:r w:rsidRPr="00B324AC">
        <w:rPr>
          <w:lang w:val="sl-SI"/>
        </w:rPr>
        <w:t xml:space="preserve"> </w:t>
      </w:r>
      <w:r w:rsidRPr="00B324AC">
        <w:rPr>
          <w:rFonts w:eastAsia="MS Mincho"/>
          <w:lang w:val="sl-SI"/>
        </w:rPr>
        <w:t>umeklidinij/vilanterol</w:t>
      </w:r>
      <w:r w:rsidRPr="00B324AC">
        <w:rPr>
          <w:lang w:val="sl-SI"/>
        </w:rPr>
        <w:t xml:space="preserve"> pri bolnikih z retenco urina ali glavkomom z ozkim zakotjem uporabljati previdno.</w:t>
      </w:r>
    </w:p>
    <w:p w14:paraId="43699624" w14:textId="77777777" w:rsidR="008B2ADD" w:rsidRPr="00B324AC" w:rsidRDefault="008B2ADD" w:rsidP="005257A4">
      <w:pPr>
        <w:spacing w:line="240" w:lineRule="auto"/>
        <w:rPr>
          <w:lang w:val="sl-SI"/>
        </w:rPr>
      </w:pPr>
    </w:p>
    <w:p w14:paraId="44B1CC6D" w14:textId="77777777" w:rsidR="00A24ED9" w:rsidRDefault="008B2ADD" w:rsidP="005257A4">
      <w:pPr>
        <w:spacing w:line="240" w:lineRule="auto"/>
        <w:rPr>
          <w:lang w:val="sl-SI"/>
        </w:rPr>
      </w:pPr>
      <w:r w:rsidRPr="00B324AC">
        <w:rPr>
          <w:u w:val="single"/>
          <w:lang w:val="sl-SI"/>
        </w:rPr>
        <w:t xml:space="preserve">Hipokaliemija </w:t>
      </w:r>
      <w:r w:rsidRPr="00B324AC">
        <w:rPr>
          <w:u w:val="single"/>
          <w:lang w:val="sl-SI"/>
        </w:rPr>
        <w:br/>
      </w:r>
    </w:p>
    <w:p w14:paraId="73FC5A45" w14:textId="77777777" w:rsidR="008B2ADD" w:rsidRPr="005257A4" w:rsidRDefault="008B2ADD" w:rsidP="005257A4">
      <w:pPr>
        <w:spacing w:line="240" w:lineRule="auto"/>
        <w:rPr>
          <w:u w:val="single"/>
          <w:lang w:val="sl-SI"/>
        </w:rPr>
      </w:pPr>
      <w:r w:rsidRPr="00B324AC">
        <w:rPr>
          <w:lang w:val="sl-SI"/>
        </w:rPr>
        <w:t>Agonisti adrenergičnih receptorjev beta</w:t>
      </w:r>
      <w:r w:rsidRPr="00B324AC">
        <w:rPr>
          <w:vertAlign w:val="subscript"/>
          <w:lang w:val="sl-SI"/>
        </w:rPr>
        <w:t>2</w:t>
      </w:r>
      <w:r w:rsidRPr="00B324AC">
        <w:rPr>
          <w:lang w:val="sl-SI"/>
        </w:rPr>
        <w:t xml:space="preserve"> lahko nekaterim bolnikom povzročijo </w:t>
      </w:r>
      <w:r w:rsidRPr="00346543">
        <w:rPr>
          <w:lang w:val="sl-SI"/>
        </w:rPr>
        <w:t>p</w:t>
      </w:r>
      <w:r w:rsidR="001D46C8">
        <w:rPr>
          <w:lang w:val="sl-SI"/>
        </w:rPr>
        <w:t>recejšnjo</w:t>
      </w:r>
      <w:r w:rsidRPr="00B324AC">
        <w:rPr>
          <w:lang w:val="sl-SI"/>
        </w:rPr>
        <w:t xml:space="preserve"> hipokaliemijo, ki lahko izzove neželene kardiovaskularne učinke. Znižanje kalija v serumu je po navadi prehodno in ne zahteva dodajanja.</w:t>
      </w:r>
    </w:p>
    <w:p w14:paraId="331FFFC1" w14:textId="77777777" w:rsidR="008B2ADD" w:rsidRPr="00B324AC" w:rsidRDefault="008B2ADD" w:rsidP="00A92937">
      <w:pPr>
        <w:rPr>
          <w:u w:val="single"/>
          <w:lang w:val="sl-SI"/>
        </w:rPr>
      </w:pPr>
    </w:p>
    <w:p w14:paraId="6DA35E29" w14:textId="0F55B868" w:rsidR="008B2ADD" w:rsidRPr="009D2F01" w:rsidRDefault="008B2ADD" w:rsidP="00A92937">
      <w:pPr>
        <w:rPr>
          <w:lang w:val="sl-SI"/>
        </w:rPr>
      </w:pPr>
      <w:r w:rsidRPr="00B324AC">
        <w:rPr>
          <w:lang w:val="sl-SI"/>
        </w:rPr>
        <w:t>V kliničnih študijah kombinacije umeklidinij/vilanterol v priporočenih terapevtskih odmerkih niso opa</w:t>
      </w:r>
      <w:r w:rsidR="00B41235">
        <w:rPr>
          <w:lang w:val="sl-SI"/>
        </w:rPr>
        <w:t>zili</w:t>
      </w:r>
      <w:r w:rsidRPr="00B324AC">
        <w:rPr>
          <w:lang w:val="sl-SI"/>
        </w:rPr>
        <w:t xml:space="preserve"> klinično pomembnih učinkov hipokaliemije.</w:t>
      </w:r>
      <w:r w:rsidR="009D2F01">
        <w:rPr>
          <w:lang w:val="sl-SI"/>
        </w:rPr>
        <w:t xml:space="preserve"> </w:t>
      </w:r>
      <w:r w:rsidR="00133E15" w:rsidRPr="00133E15">
        <w:rPr>
          <w:lang w:val="sl-SI"/>
        </w:rPr>
        <w:t>Previdnost je potrebna, če je kombinacija umeklidinij/vilanterol uporabljena z drugimi zdravili, ki tudi lahko povzročijo hipokaliemijo (glejte poglavje</w:t>
      </w:r>
      <w:r w:rsidR="003532CB">
        <w:rPr>
          <w:lang w:val="sl-SI"/>
        </w:rPr>
        <w:t> </w:t>
      </w:r>
      <w:r w:rsidR="00133E15" w:rsidRPr="00133E15">
        <w:rPr>
          <w:lang w:val="sl-SI"/>
        </w:rPr>
        <w:t>4.5).</w:t>
      </w:r>
    </w:p>
    <w:p w14:paraId="2F603CF0" w14:textId="77777777" w:rsidR="008B2ADD" w:rsidRPr="00B324AC" w:rsidRDefault="008B2ADD" w:rsidP="00A92937">
      <w:pPr>
        <w:rPr>
          <w:lang w:val="sl-SI"/>
        </w:rPr>
      </w:pPr>
    </w:p>
    <w:p w14:paraId="1A0E8859" w14:textId="77777777" w:rsidR="00A24ED9" w:rsidRDefault="008B2ADD" w:rsidP="005257A4">
      <w:pPr>
        <w:spacing w:line="240" w:lineRule="auto"/>
        <w:rPr>
          <w:lang w:val="sl-SI"/>
        </w:rPr>
      </w:pPr>
      <w:r w:rsidRPr="00B324AC">
        <w:rPr>
          <w:u w:val="single"/>
          <w:lang w:val="sl-SI"/>
        </w:rPr>
        <w:t>Hiperglikemija</w:t>
      </w:r>
      <w:r w:rsidRPr="00B324AC">
        <w:rPr>
          <w:u w:val="single"/>
          <w:lang w:val="sl-SI"/>
        </w:rPr>
        <w:br/>
      </w:r>
    </w:p>
    <w:p w14:paraId="3A918AE9" w14:textId="77777777" w:rsidR="008B2ADD" w:rsidRPr="00B324AC" w:rsidRDefault="008B2ADD" w:rsidP="005257A4">
      <w:pPr>
        <w:spacing w:line="240" w:lineRule="auto"/>
        <w:rPr>
          <w:lang w:val="sl-SI"/>
        </w:rPr>
      </w:pPr>
      <w:r w:rsidRPr="00B324AC">
        <w:rPr>
          <w:lang w:val="sl-SI"/>
        </w:rPr>
        <w:t>Agonisti adrenergičnih receptorjev beta</w:t>
      </w:r>
      <w:r w:rsidRPr="00B324AC">
        <w:rPr>
          <w:vertAlign w:val="subscript"/>
          <w:lang w:val="sl-SI"/>
        </w:rPr>
        <w:t>2</w:t>
      </w:r>
      <w:r w:rsidRPr="00B324AC">
        <w:rPr>
          <w:lang w:val="sl-SI"/>
        </w:rPr>
        <w:t xml:space="preserve"> lahko </w:t>
      </w:r>
      <w:r w:rsidR="004B3B6C">
        <w:rPr>
          <w:lang w:val="sl-SI"/>
        </w:rPr>
        <w:t>pri nekaterih bolnikih</w:t>
      </w:r>
      <w:r w:rsidRPr="00B324AC">
        <w:rPr>
          <w:lang w:val="sl-SI"/>
        </w:rPr>
        <w:t xml:space="preserve"> povzročijo prehodno hiperglikemijo.</w:t>
      </w:r>
    </w:p>
    <w:p w14:paraId="7C8AD88B" w14:textId="77777777" w:rsidR="008B2ADD" w:rsidRPr="00B324AC" w:rsidRDefault="008B2ADD" w:rsidP="005257A4">
      <w:pPr>
        <w:spacing w:line="240" w:lineRule="auto"/>
        <w:rPr>
          <w:lang w:val="sl-SI"/>
        </w:rPr>
      </w:pPr>
    </w:p>
    <w:p w14:paraId="75A24CC5" w14:textId="77777777" w:rsidR="008B2ADD" w:rsidRPr="009D2F01" w:rsidRDefault="008B2ADD" w:rsidP="005257A4">
      <w:pPr>
        <w:spacing w:line="240" w:lineRule="auto"/>
        <w:rPr>
          <w:lang w:val="sl-SI"/>
        </w:rPr>
      </w:pPr>
      <w:r w:rsidRPr="00B324AC">
        <w:rPr>
          <w:lang w:val="sl-SI"/>
        </w:rPr>
        <w:t>V kliničnih študijah kombinacije umeklidinij/vilanterol v priporočenih terapevtskih odmerkih niso opa</w:t>
      </w:r>
      <w:r w:rsidR="00B41235">
        <w:rPr>
          <w:lang w:val="sl-SI"/>
        </w:rPr>
        <w:t>zili</w:t>
      </w:r>
      <w:r w:rsidRPr="00B324AC">
        <w:rPr>
          <w:lang w:val="sl-SI"/>
        </w:rPr>
        <w:t xml:space="preserve"> klinično pomembnih učinkov na </w:t>
      </w:r>
      <w:r w:rsidR="00262B8E" w:rsidRPr="00346543">
        <w:rPr>
          <w:lang w:val="sl-SI"/>
        </w:rPr>
        <w:t xml:space="preserve">koncentracijo </w:t>
      </w:r>
      <w:r w:rsidRPr="00346543">
        <w:rPr>
          <w:lang w:val="sl-SI"/>
        </w:rPr>
        <w:t>glukoz</w:t>
      </w:r>
      <w:r w:rsidR="00262B8E" w:rsidRPr="00346543">
        <w:rPr>
          <w:lang w:val="sl-SI"/>
        </w:rPr>
        <w:t>e</w:t>
      </w:r>
      <w:r w:rsidRPr="00B324AC">
        <w:rPr>
          <w:lang w:val="sl-SI"/>
        </w:rPr>
        <w:t xml:space="preserve"> v plazmi.</w:t>
      </w:r>
      <w:r w:rsidR="009D2F01">
        <w:rPr>
          <w:lang w:val="sl-SI"/>
        </w:rPr>
        <w:t xml:space="preserve"> </w:t>
      </w:r>
      <w:r w:rsidR="00133E15" w:rsidRPr="00133E15">
        <w:rPr>
          <w:lang w:val="sl-SI"/>
        </w:rPr>
        <w:t>Po uvedbi zdravljenja s kombinacijo umeklidinij/vilanterol je treba sladkornim bolnikom natančneje kontrolirati glukozo v plazmi.</w:t>
      </w:r>
    </w:p>
    <w:p w14:paraId="6E682091" w14:textId="77777777" w:rsidR="008B2ADD" w:rsidRPr="00B324AC" w:rsidRDefault="008B2ADD" w:rsidP="005257A4">
      <w:pPr>
        <w:spacing w:line="240" w:lineRule="auto"/>
        <w:rPr>
          <w:lang w:val="sl-SI"/>
        </w:rPr>
      </w:pPr>
    </w:p>
    <w:p w14:paraId="2BB65662" w14:textId="77777777" w:rsidR="00A24ED9" w:rsidRDefault="00262B8E" w:rsidP="005257A4">
      <w:pPr>
        <w:spacing w:line="240" w:lineRule="auto"/>
        <w:rPr>
          <w:lang w:val="sl-SI"/>
        </w:rPr>
      </w:pPr>
      <w:r>
        <w:rPr>
          <w:u w:val="single"/>
          <w:lang w:val="sl-SI"/>
        </w:rPr>
        <w:t>Sočasne bolezni</w:t>
      </w:r>
      <w:r w:rsidR="008B2ADD" w:rsidRPr="00B324AC">
        <w:rPr>
          <w:u w:val="single"/>
          <w:lang w:val="sl-SI"/>
        </w:rPr>
        <w:br/>
      </w:r>
    </w:p>
    <w:p w14:paraId="0D1CC33F" w14:textId="77777777" w:rsidR="008B2ADD" w:rsidRPr="00B324AC" w:rsidRDefault="009D2F01" w:rsidP="005257A4">
      <w:pPr>
        <w:spacing w:line="240" w:lineRule="auto"/>
        <w:rPr>
          <w:lang w:val="sl-SI"/>
        </w:rPr>
      </w:pPr>
      <w:r>
        <w:rPr>
          <w:lang w:val="sl-SI"/>
        </w:rPr>
        <w:t>K</w:t>
      </w:r>
      <w:r w:rsidR="008B2ADD" w:rsidRPr="00B324AC">
        <w:rPr>
          <w:lang w:val="sl-SI"/>
        </w:rPr>
        <w:t xml:space="preserve">ombinacijo umeklidinij/vilanterol </w:t>
      </w:r>
      <w:r>
        <w:rPr>
          <w:lang w:val="sl-SI"/>
        </w:rPr>
        <w:t xml:space="preserve">je potrebno </w:t>
      </w:r>
      <w:r w:rsidR="008B2ADD" w:rsidRPr="00B324AC">
        <w:rPr>
          <w:lang w:val="sl-SI"/>
        </w:rPr>
        <w:t>previdno uporabljati pri bolnikih s konvulzivnimi motnjami ali tirotoksikozo ter pri bolnikih, ki so neobičajno odzivni na agoniste adrenergičnih receptorjev beta</w:t>
      </w:r>
      <w:r w:rsidR="008B2ADD" w:rsidRPr="00B324AC">
        <w:rPr>
          <w:vertAlign w:val="subscript"/>
          <w:lang w:val="sl-SI"/>
        </w:rPr>
        <w:t>2</w:t>
      </w:r>
      <w:r w:rsidR="008B2ADD" w:rsidRPr="00B324AC">
        <w:rPr>
          <w:lang w:val="sl-SI"/>
        </w:rPr>
        <w:t>.</w:t>
      </w:r>
    </w:p>
    <w:p w14:paraId="237B12F8" w14:textId="77777777" w:rsidR="00AC7DBD" w:rsidRPr="00B324AC" w:rsidRDefault="00AC7DBD" w:rsidP="005257A4">
      <w:pPr>
        <w:spacing w:line="240" w:lineRule="auto"/>
        <w:rPr>
          <w:lang w:val="sl-SI"/>
        </w:rPr>
      </w:pPr>
    </w:p>
    <w:p w14:paraId="439367B8" w14:textId="77777777" w:rsidR="005D7331" w:rsidRPr="00B324AC" w:rsidRDefault="005D7331" w:rsidP="005257A4">
      <w:pPr>
        <w:spacing w:line="240" w:lineRule="auto"/>
        <w:rPr>
          <w:u w:val="single"/>
          <w:lang w:val="sl-SI" w:eastAsia="en-GB"/>
        </w:rPr>
      </w:pPr>
      <w:r w:rsidRPr="00B324AC">
        <w:rPr>
          <w:u w:val="single"/>
          <w:lang w:val="sl-SI"/>
        </w:rPr>
        <w:t>Pomožne snovi</w:t>
      </w:r>
    </w:p>
    <w:p w14:paraId="08FEDD75" w14:textId="77777777" w:rsidR="00A24ED9" w:rsidRDefault="00A24ED9" w:rsidP="005257A4">
      <w:pPr>
        <w:spacing w:line="240" w:lineRule="auto"/>
        <w:rPr>
          <w:rFonts w:eastAsia="SimSun"/>
          <w:lang w:val="sl-SI" w:eastAsia="en-GB"/>
        </w:rPr>
      </w:pPr>
    </w:p>
    <w:p w14:paraId="34827C4A" w14:textId="77777777" w:rsidR="00AC7DBD" w:rsidRPr="00B324AC" w:rsidRDefault="008B2ADD" w:rsidP="005257A4">
      <w:pPr>
        <w:spacing w:line="240" w:lineRule="auto"/>
        <w:rPr>
          <w:rFonts w:eastAsia="SimSun"/>
          <w:lang w:val="sl-SI" w:eastAsia="en-GB"/>
        </w:rPr>
      </w:pPr>
      <w:r w:rsidRPr="00B324AC">
        <w:rPr>
          <w:rFonts w:eastAsia="SimSun"/>
          <w:lang w:val="sl-SI" w:eastAsia="en-GB"/>
        </w:rPr>
        <w:t xml:space="preserve">To zdravilo vsebuje laktozo. </w:t>
      </w:r>
      <w:r w:rsidR="005D7331" w:rsidRPr="00B324AC">
        <w:rPr>
          <w:rFonts w:eastAsia="SimSun"/>
          <w:lang w:val="sl-SI" w:eastAsia="en-GB"/>
        </w:rPr>
        <w:t xml:space="preserve">Bolniki z redko dedno intoleranco za galaktozo, </w:t>
      </w:r>
      <w:r w:rsidR="00DB2D06">
        <w:rPr>
          <w:rFonts w:eastAsia="SimSun"/>
          <w:lang w:val="sl-SI" w:eastAsia="en-GB"/>
        </w:rPr>
        <w:t>odsotnostjo encima</w:t>
      </w:r>
      <w:r w:rsidR="005D7331" w:rsidRPr="00B324AC">
        <w:rPr>
          <w:rFonts w:eastAsia="SimSun"/>
          <w:lang w:val="sl-SI" w:eastAsia="en-GB"/>
        </w:rPr>
        <w:t xml:space="preserve"> laktaze ali malabsorpcijo glukoze/galaktoze ne smejo </w:t>
      </w:r>
      <w:r w:rsidR="00DB2D06">
        <w:rPr>
          <w:rFonts w:eastAsia="SimSun"/>
          <w:lang w:val="sl-SI" w:eastAsia="en-GB"/>
        </w:rPr>
        <w:t>uporabljati</w:t>
      </w:r>
      <w:r w:rsidR="00DB2D06" w:rsidRPr="00B324AC">
        <w:rPr>
          <w:rFonts w:eastAsia="SimSun"/>
          <w:lang w:val="sl-SI" w:eastAsia="en-GB"/>
        </w:rPr>
        <w:t xml:space="preserve"> </w:t>
      </w:r>
      <w:r w:rsidR="005D7331" w:rsidRPr="00B324AC">
        <w:rPr>
          <w:rFonts w:eastAsia="SimSun"/>
          <w:lang w:val="sl-SI" w:eastAsia="en-GB"/>
        </w:rPr>
        <w:t>tega zdravila.</w:t>
      </w:r>
    </w:p>
    <w:p w14:paraId="0CE6F1DC" w14:textId="77777777" w:rsidR="00336FC1" w:rsidRPr="005257A4" w:rsidRDefault="00336FC1" w:rsidP="005257A4">
      <w:pPr>
        <w:spacing w:line="240" w:lineRule="auto"/>
        <w:rPr>
          <w:lang w:val="sl-SI"/>
        </w:rPr>
      </w:pPr>
    </w:p>
    <w:p w14:paraId="12D949A2" w14:textId="7D337957" w:rsidR="005D7331" w:rsidRPr="00B324AC" w:rsidRDefault="005D7331" w:rsidP="005257A4">
      <w:pPr>
        <w:keepNext/>
        <w:suppressLineNumbers/>
        <w:spacing w:line="240" w:lineRule="auto"/>
        <w:ind w:left="567" w:hanging="567"/>
        <w:outlineLvl w:val="0"/>
        <w:rPr>
          <w:b/>
          <w:bCs/>
          <w:lang w:val="sl-SI"/>
        </w:rPr>
      </w:pPr>
      <w:r w:rsidRPr="00B324AC">
        <w:rPr>
          <w:b/>
          <w:bCs/>
          <w:lang w:val="sl-SI"/>
        </w:rPr>
        <w:t>4.5</w:t>
      </w:r>
      <w:r w:rsidRPr="00B324AC">
        <w:rPr>
          <w:b/>
          <w:bCs/>
          <w:lang w:val="sl-SI"/>
        </w:rPr>
        <w:tab/>
        <w:t>Medsebojno delovanje z drugimi zdravili in druge oblike interakcij</w:t>
      </w:r>
      <w:r w:rsidR="003F29C3">
        <w:rPr>
          <w:b/>
          <w:bCs/>
          <w:lang w:val="sl-SI"/>
        </w:rPr>
        <w:fldChar w:fldCharType="begin"/>
      </w:r>
      <w:r w:rsidR="003F29C3">
        <w:rPr>
          <w:b/>
          <w:bCs/>
          <w:lang w:val="sl-SI"/>
        </w:rPr>
        <w:instrText xml:space="preserve"> DOCVARIABLE vault_nd_220bf62c-1a92-4568-86e6-fd334fc2862c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34EA94FC" w14:textId="77777777" w:rsidR="00652E93" w:rsidRDefault="00652E93" w:rsidP="005257A4">
      <w:pPr>
        <w:keepNext/>
        <w:suppressLineNumbers/>
        <w:spacing w:line="240" w:lineRule="auto"/>
        <w:ind w:left="567" w:hanging="567"/>
        <w:outlineLvl w:val="0"/>
        <w:rPr>
          <w:lang w:val="sl-SI"/>
        </w:rPr>
      </w:pPr>
    </w:p>
    <w:p w14:paraId="266245D0" w14:textId="77777777" w:rsidR="00A24ED9" w:rsidRPr="005257A4" w:rsidRDefault="00A24ED9" w:rsidP="005257A4">
      <w:pPr>
        <w:keepNext/>
        <w:suppressLineNumbers/>
        <w:tabs>
          <w:tab w:val="left" w:pos="567"/>
        </w:tabs>
        <w:spacing w:line="240" w:lineRule="auto"/>
        <w:rPr>
          <w:lang w:val="sl-SI"/>
        </w:rPr>
      </w:pPr>
      <w:bookmarkStart w:id="5" w:name="_Hlk132716350"/>
      <w:r w:rsidRPr="005257A4">
        <w:rPr>
          <w:lang w:val="sl-SI"/>
        </w:rPr>
        <w:t>Klinično pomembne interakcije, ki jih posreduje umeklidinij/vilanterol v kliničnih odmerkih, se štejejo za malo verjetne zaradi nizkih koncentracij v plazmi, doseženih po inhalacijskem odmerjanju.</w:t>
      </w:r>
    </w:p>
    <w:bookmarkEnd w:id="5"/>
    <w:p w14:paraId="231D143B" w14:textId="77777777" w:rsidR="00A24ED9" w:rsidRDefault="00A24ED9" w:rsidP="005257A4">
      <w:pPr>
        <w:spacing w:line="240" w:lineRule="auto"/>
        <w:rPr>
          <w:u w:val="single"/>
          <w:lang w:val="sl-SI"/>
        </w:rPr>
      </w:pPr>
    </w:p>
    <w:p w14:paraId="2D9DE2D7" w14:textId="77777777" w:rsidR="005D7331" w:rsidRDefault="00054848" w:rsidP="005257A4">
      <w:pPr>
        <w:spacing w:line="240" w:lineRule="auto"/>
        <w:rPr>
          <w:u w:val="single"/>
          <w:lang w:val="sl-SI"/>
        </w:rPr>
      </w:pPr>
      <w:r w:rsidRPr="00B324AC">
        <w:rPr>
          <w:u w:val="single"/>
          <w:lang w:val="sl-SI"/>
        </w:rPr>
        <w:t>Zaviralci</w:t>
      </w:r>
      <w:r w:rsidR="005D7331" w:rsidRPr="00B324AC">
        <w:rPr>
          <w:u w:val="single"/>
          <w:lang w:val="sl-SI"/>
        </w:rPr>
        <w:t xml:space="preserve"> adrenergičnih receptorjev beta</w:t>
      </w:r>
    </w:p>
    <w:p w14:paraId="1D142FEB" w14:textId="77777777" w:rsidR="00A24ED9" w:rsidRPr="00B324AC" w:rsidRDefault="00A24ED9" w:rsidP="005257A4">
      <w:pPr>
        <w:spacing w:line="240" w:lineRule="auto"/>
        <w:rPr>
          <w:u w:val="single"/>
          <w:lang w:val="sl-SI"/>
        </w:rPr>
      </w:pPr>
    </w:p>
    <w:p w14:paraId="2A7F0DBC" w14:textId="2596DF3B" w:rsidR="005D7331" w:rsidRPr="00B324AC" w:rsidRDefault="005D7331" w:rsidP="005257A4">
      <w:pPr>
        <w:spacing w:line="240" w:lineRule="auto"/>
        <w:rPr>
          <w:lang w:val="sl-SI"/>
        </w:rPr>
      </w:pPr>
      <w:r w:rsidRPr="00B324AC">
        <w:rPr>
          <w:lang w:val="sl-SI"/>
        </w:rPr>
        <w:t xml:space="preserve"> </w:t>
      </w:r>
      <w:r w:rsidR="00A24ED9">
        <w:rPr>
          <w:lang w:val="sl-SI"/>
        </w:rPr>
        <w:t>Z</w:t>
      </w:r>
      <w:r w:rsidR="00054848" w:rsidRPr="00B324AC">
        <w:rPr>
          <w:lang w:val="sl-SI"/>
        </w:rPr>
        <w:t>aviralc</w:t>
      </w:r>
      <w:r w:rsidR="00A24ED9">
        <w:rPr>
          <w:lang w:val="sl-SI"/>
        </w:rPr>
        <w:t>i</w:t>
      </w:r>
      <w:r w:rsidRPr="00B324AC">
        <w:rPr>
          <w:lang w:val="sl-SI"/>
        </w:rPr>
        <w:t xml:space="preserve"> adrenergičnih receptorjev beta</w:t>
      </w:r>
      <w:r w:rsidR="00BC2198">
        <w:rPr>
          <w:vertAlign w:val="subscript"/>
          <w:lang w:val="sl-SI"/>
        </w:rPr>
        <w:t>2</w:t>
      </w:r>
      <w:r w:rsidRPr="00B324AC">
        <w:rPr>
          <w:lang w:val="sl-SI"/>
        </w:rPr>
        <w:t xml:space="preserve"> lahko oslabijo ali antagonizirajo učin</w:t>
      </w:r>
      <w:r w:rsidR="00054848" w:rsidRPr="00B324AC">
        <w:rPr>
          <w:lang w:val="sl-SI"/>
        </w:rPr>
        <w:t>e</w:t>
      </w:r>
      <w:r w:rsidRPr="00B324AC">
        <w:rPr>
          <w:lang w:val="sl-SI"/>
        </w:rPr>
        <w:t>k agonistov adrenergičnih receptorjev beta</w:t>
      </w:r>
      <w:r w:rsidRPr="00B324AC">
        <w:rPr>
          <w:vertAlign w:val="subscript"/>
          <w:lang w:val="sl-SI"/>
        </w:rPr>
        <w:t>2</w:t>
      </w:r>
      <w:r w:rsidRPr="00B324AC">
        <w:rPr>
          <w:lang w:val="sl-SI"/>
        </w:rPr>
        <w:t xml:space="preserve">, kakršen je vilanterol. Sočasni uporabi </w:t>
      </w:r>
      <w:r w:rsidR="00652E93" w:rsidRPr="00B324AC">
        <w:rPr>
          <w:lang w:val="sl-SI"/>
        </w:rPr>
        <w:t xml:space="preserve">z zaviralci </w:t>
      </w:r>
      <w:r w:rsidRPr="00B324AC">
        <w:rPr>
          <w:lang w:val="sl-SI"/>
        </w:rPr>
        <w:t>adrenergičnih receptorjev beta</w:t>
      </w:r>
      <w:r w:rsidR="00652E93" w:rsidRPr="00B324AC">
        <w:rPr>
          <w:lang w:val="sl-SI"/>
        </w:rPr>
        <w:t xml:space="preserve"> (tako neselektivnih kot selektivnih)</w:t>
      </w:r>
      <w:r w:rsidRPr="00B324AC">
        <w:rPr>
          <w:lang w:val="sl-SI"/>
        </w:rPr>
        <w:t xml:space="preserve"> se je treba izog</w:t>
      </w:r>
      <w:r w:rsidR="00652E93" w:rsidRPr="00B324AC">
        <w:rPr>
          <w:lang w:val="sl-SI"/>
        </w:rPr>
        <w:t>ibati</w:t>
      </w:r>
      <w:r w:rsidRPr="00B324AC">
        <w:rPr>
          <w:lang w:val="sl-SI"/>
        </w:rPr>
        <w:t xml:space="preserve">, razen če </w:t>
      </w:r>
      <w:r w:rsidR="00E6034B" w:rsidRPr="00B324AC">
        <w:rPr>
          <w:lang w:val="sl-SI"/>
        </w:rPr>
        <w:t>obstajajo nujni razlogi za njihovo uporabo</w:t>
      </w:r>
      <w:r w:rsidRPr="00B324AC">
        <w:rPr>
          <w:lang w:val="sl-SI"/>
        </w:rPr>
        <w:t>.</w:t>
      </w:r>
    </w:p>
    <w:p w14:paraId="673EA416" w14:textId="77777777" w:rsidR="00054848" w:rsidRPr="00B324AC" w:rsidRDefault="00054848" w:rsidP="005257A4">
      <w:pPr>
        <w:spacing w:line="240" w:lineRule="auto"/>
        <w:rPr>
          <w:lang w:val="sl-SI"/>
        </w:rPr>
      </w:pPr>
    </w:p>
    <w:p w14:paraId="6929C212" w14:textId="77777777" w:rsidR="005D7331" w:rsidRPr="00B324AC" w:rsidRDefault="005D7331" w:rsidP="005257A4">
      <w:pPr>
        <w:spacing w:line="240" w:lineRule="auto"/>
        <w:rPr>
          <w:u w:val="single"/>
          <w:lang w:val="sl-SI"/>
        </w:rPr>
      </w:pPr>
      <w:r w:rsidRPr="00B324AC">
        <w:rPr>
          <w:rFonts w:eastAsia="SimSun"/>
          <w:u w:val="single"/>
          <w:lang w:val="sl-SI" w:eastAsia="en-GB"/>
        </w:rPr>
        <w:t>Presnovne interakcije in interakcije na podlagi transporterjev</w:t>
      </w:r>
    </w:p>
    <w:p w14:paraId="020723D4" w14:textId="77777777" w:rsidR="001E0D28" w:rsidRDefault="001E0D28" w:rsidP="005257A4">
      <w:pPr>
        <w:spacing w:line="240" w:lineRule="auto"/>
        <w:rPr>
          <w:lang w:val="sl-SI"/>
        </w:rPr>
      </w:pPr>
    </w:p>
    <w:p w14:paraId="66F63615" w14:textId="77777777" w:rsidR="005D7331" w:rsidRPr="00B324AC" w:rsidRDefault="005D7331" w:rsidP="005257A4">
      <w:pPr>
        <w:spacing w:line="240" w:lineRule="auto"/>
        <w:rPr>
          <w:lang w:val="sl-SI"/>
        </w:rPr>
      </w:pPr>
      <w:r w:rsidRPr="00B324AC">
        <w:rPr>
          <w:lang w:val="sl-SI"/>
        </w:rPr>
        <w:t>Vilanterol je substrat citokroma P450 3A4 (CYP3A4). Sočasna uporaba močnih zaviralcev CYP3A4 (npr. ketokonazola, klaritromicina, itrakonazola, ritonavir</w:t>
      </w:r>
      <w:r w:rsidR="00054848" w:rsidRPr="00B324AC">
        <w:rPr>
          <w:lang w:val="sl-SI"/>
        </w:rPr>
        <w:t>j</w:t>
      </w:r>
      <w:r w:rsidRPr="00B324AC">
        <w:rPr>
          <w:lang w:val="sl-SI"/>
        </w:rPr>
        <w:t>a, telitromicina) lahko zavre presnovo vilanterola in poveča sistemsko izpostavljenost temu zdravilu. Sočasna uporaba s 400</w:t>
      </w:r>
      <w:r w:rsidR="00B536CE" w:rsidRPr="00B324AC">
        <w:rPr>
          <w:snapToGrid w:val="0"/>
          <w:szCs w:val="24"/>
          <w:lang w:val="sl-SI"/>
        </w:rPr>
        <w:t> </w:t>
      </w:r>
      <w:r w:rsidRPr="00B324AC">
        <w:rPr>
          <w:lang w:val="sl-SI"/>
        </w:rPr>
        <w:t>mg ketokonazola je pri zdravih prostovoljcih povečala povprečno AUC</w:t>
      </w:r>
      <w:r w:rsidRPr="00B324AC">
        <w:rPr>
          <w:vertAlign w:val="subscript"/>
          <w:lang w:val="sl-SI"/>
        </w:rPr>
        <w:t>(0-t)</w:t>
      </w:r>
      <w:r w:rsidRPr="00B324AC">
        <w:rPr>
          <w:lang w:val="sl-SI"/>
        </w:rPr>
        <w:t xml:space="preserve"> vilanterola za 65</w:t>
      </w:r>
      <w:r w:rsidR="00B536CE" w:rsidRPr="00B324AC">
        <w:rPr>
          <w:snapToGrid w:val="0"/>
          <w:szCs w:val="24"/>
          <w:lang w:val="sl-SI"/>
        </w:rPr>
        <w:t> </w:t>
      </w:r>
      <w:r w:rsidRPr="00B324AC">
        <w:rPr>
          <w:lang w:val="sl-SI"/>
        </w:rPr>
        <w:t>% in njegovo C</w:t>
      </w:r>
      <w:r w:rsidRPr="00B324AC">
        <w:rPr>
          <w:vertAlign w:val="subscript"/>
          <w:lang w:val="sl-SI"/>
        </w:rPr>
        <w:t>max</w:t>
      </w:r>
      <w:r w:rsidRPr="00B324AC">
        <w:rPr>
          <w:lang w:val="sl-SI"/>
        </w:rPr>
        <w:t xml:space="preserve"> za 22 %. Večje izpostavljenosti vilanterolu ni spremljalo povečanje</w:t>
      </w:r>
      <w:r w:rsidR="00E4069A" w:rsidRPr="00B324AC">
        <w:rPr>
          <w:lang w:val="sl-SI"/>
        </w:rPr>
        <w:t xml:space="preserve"> z agonistom adrenergičnih receptorjev beta povezanih</w:t>
      </w:r>
      <w:r w:rsidRPr="00B324AC">
        <w:rPr>
          <w:lang w:val="sl-SI"/>
        </w:rPr>
        <w:t xml:space="preserve"> sistemskih učinkov na srčno frekvenco, </w:t>
      </w:r>
      <w:r w:rsidR="00F66487" w:rsidRPr="0089194E">
        <w:rPr>
          <w:lang w:val="sl-SI"/>
        </w:rPr>
        <w:t>raven kalij</w:t>
      </w:r>
      <w:r w:rsidR="00133E15" w:rsidRPr="00133E15">
        <w:rPr>
          <w:lang w:val="sl-SI"/>
        </w:rPr>
        <w:t>a</w:t>
      </w:r>
      <w:r w:rsidR="00F66487" w:rsidRPr="0089194E">
        <w:rPr>
          <w:lang w:val="sl-SI"/>
        </w:rPr>
        <w:t xml:space="preserve"> v krvi ali interval QT</w:t>
      </w:r>
      <w:r w:rsidRPr="00B324AC">
        <w:rPr>
          <w:lang w:val="sl-SI"/>
        </w:rPr>
        <w:t xml:space="preserve"> (korigiran po Fridericijevi metodi). V primeru sočasne uporabe kombinacije </w:t>
      </w:r>
      <w:r w:rsidRPr="00B324AC">
        <w:rPr>
          <w:rFonts w:eastAsia="MS Mincho"/>
          <w:lang w:val="sl-SI"/>
        </w:rPr>
        <w:t>umeklidinij/vilanterol</w:t>
      </w:r>
      <w:r w:rsidRPr="00B324AC">
        <w:rPr>
          <w:lang w:val="sl-SI"/>
        </w:rPr>
        <w:t xml:space="preserve"> in ketokonazola ali drugih znanih močnih zaviralcev CYP3A4 je priporočljiva previdnost. Obstaja namreč možnost za večjo sistemsko izpostavljenost vilanterolu, to pa lahko poveča možnost neželenih </w:t>
      </w:r>
      <w:r w:rsidR="00B41235">
        <w:rPr>
          <w:lang w:val="sl-SI"/>
        </w:rPr>
        <w:t>učinkov</w:t>
      </w:r>
      <w:r w:rsidRPr="00B324AC">
        <w:rPr>
          <w:lang w:val="sl-SI"/>
        </w:rPr>
        <w:t>. Verapamil, zmerni zaviralec CYP3A4, ni pomembno vplival na farmakokinetiko vilanterola.</w:t>
      </w:r>
    </w:p>
    <w:p w14:paraId="0E85BB12" w14:textId="77777777" w:rsidR="00054848" w:rsidRPr="00B324AC" w:rsidRDefault="00054848" w:rsidP="005257A4">
      <w:pPr>
        <w:spacing w:line="240" w:lineRule="auto"/>
        <w:rPr>
          <w:lang w:val="sl-SI"/>
        </w:rPr>
      </w:pPr>
    </w:p>
    <w:p w14:paraId="3B665A2F" w14:textId="27FEAD62" w:rsidR="005D7331" w:rsidRPr="00B324AC" w:rsidRDefault="005D7331" w:rsidP="005257A4">
      <w:pPr>
        <w:spacing w:line="240" w:lineRule="auto"/>
        <w:rPr>
          <w:lang w:val="sl-SI"/>
        </w:rPr>
      </w:pPr>
      <w:r w:rsidRPr="00B324AC">
        <w:rPr>
          <w:lang w:val="sl-SI"/>
        </w:rPr>
        <w:t xml:space="preserve">Umeklidinij je substrat citokroma P450 2D6 (CYP2D6). Farmakokinetiko umeklidinija v stanju dinamičnega ravnovesja so ocenili pri zdravih prostovoljcih s pomanjkanjem CYP2D6 (slabi metabolizatorji). Pri </w:t>
      </w:r>
      <w:r w:rsidR="00400391">
        <w:rPr>
          <w:lang w:val="sl-SI"/>
        </w:rPr>
        <w:t>8</w:t>
      </w:r>
      <w:r w:rsidRPr="00B324AC">
        <w:rPr>
          <w:lang w:val="sl-SI"/>
        </w:rPr>
        <w:t>-krat večjem odmerku niso opazili vpliva na AUC ali C</w:t>
      </w:r>
      <w:r w:rsidRPr="00B324AC">
        <w:rPr>
          <w:vertAlign w:val="subscript"/>
          <w:lang w:val="sl-SI"/>
        </w:rPr>
        <w:t>max</w:t>
      </w:r>
      <w:r w:rsidRPr="00B324AC">
        <w:rPr>
          <w:lang w:val="sl-SI"/>
        </w:rPr>
        <w:t xml:space="preserve"> umeklidinija. Pri </w:t>
      </w:r>
      <w:r w:rsidR="00400391">
        <w:rPr>
          <w:lang w:val="sl-SI"/>
        </w:rPr>
        <w:t>16</w:t>
      </w:r>
      <w:r w:rsidRPr="00B324AC">
        <w:rPr>
          <w:lang w:val="sl-SI"/>
        </w:rPr>
        <w:t>-krat večjem odmerku se je AUC umeklidinija povečala za približno 1,3-krat, vpliva na C</w:t>
      </w:r>
      <w:r w:rsidRPr="00B324AC">
        <w:rPr>
          <w:vertAlign w:val="subscript"/>
          <w:lang w:val="sl-SI"/>
        </w:rPr>
        <w:t>max</w:t>
      </w:r>
      <w:r w:rsidRPr="00B324AC">
        <w:rPr>
          <w:lang w:val="sl-SI"/>
        </w:rPr>
        <w:t xml:space="preserve"> pa ni bilo. Glede na velikost teh sprememb ni pričakovati klinično pomembnih medsebojnih delovanj, če je kombinacija umeklidinij/vilanterol uporabljena sočasno z zaviralci CYP2D6 ali pri </w:t>
      </w:r>
      <w:r w:rsidR="00AC7DBD" w:rsidRPr="00B324AC">
        <w:rPr>
          <w:lang w:val="sl-SI"/>
        </w:rPr>
        <w:t xml:space="preserve">bolnikih </w:t>
      </w:r>
      <w:r w:rsidRPr="00B324AC">
        <w:rPr>
          <w:lang w:val="sl-SI"/>
        </w:rPr>
        <w:t>z genetskim pomanjkanjem</w:t>
      </w:r>
      <w:r w:rsidR="00277F15">
        <w:rPr>
          <w:lang w:val="sl-SI"/>
        </w:rPr>
        <w:t xml:space="preserve"> aktivnosti</w:t>
      </w:r>
      <w:r w:rsidRPr="00B324AC">
        <w:rPr>
          <w:lang w:val="sl-SI"/>
        </w:rPr>
        <w:t xml:space="preserve"> CYP2D6 (slabi metabolizatorji).</w:t>
      </w:r>
    </w:p>
    <w:p w14:paraId="609EA333" w14:textId="77777777" w:rsidR="005D7331" w:rsidRPr="00B324AC" w:rsidRDefault="005D7331" w:rsidP="005257A4">
      <w:pPr>
        <w:spacing w:line="240" w:lineRule="auto"/>
        <w:rPr>
          <w:lang w:val="sl-SI"/>
        </w:rPr>
      </w:pPr>
    </w:p>
    <w:p w14:paraId="40E7CB78" w14:textId="77777777" w:rsidR="005D7331" w:rsidRPr="00B324AC" w:rsidRDefault="005D7331" w:rsidP="005257A4">
      <w:pPr>
        <w:spacing w:line="240" w:lineRule="auto"/>
        <w:rPr>
          <w:lang w:val="sl-SI"/>
        </w:rPr>
      </w:pPr>
      <w:r w:rsidRPr="00B324AC">
        <w:rPr>
          <w:lang w:val="sl-SI"/>
        </w:rPr>
        <w:t>Umeklidinij in vilanterol sta substrata P-glikoprotein</w:t>
      </w:r>
      <w:r w:rsidR="009E5B20" w:rsidRPr="00B324AC">
        <w:rPr>
          <w:lang w:val="sl-SI"/>
        </w:rPr>
        <w:t>skeg</w:t>
      </w:r>
      <w:r w:rsidRPr="00B324AC">
        <w:rPr>
          <w:lang w:val="sl-SI"/>
        </w:rPr>
        <w:t xml:space="preserve">a </w:t>
      </w:r>
      <w:r w:rsidR="009E5B20" w:rsidRPr="00B324AC">
        <w:rPr>
          <w:lang w:val="sl-SI"/>
        </w:rPr>
        <w:t>transporterja</w:t>
      </w:r>
      <w:r w:rsidR="00B41235">
        <w:rPr>
          <w:lang w:val="sl-SI"/>
        </w:rPr>
        <w:t xml:space="preserve"> </w:t>
      </w:r>
      <w:r w:rsidRPr="00B324AC">
        <w:rPr>
          <w:lang w:val="sl-SI"/>
        </w:rPr>
        <w:t>(P-gp). Vpliv verapamila, zmernega zaviralca P-gp, v odmerku 240</w:t>
      </w:r>
      <w:r w:rsidR="00B536CE" w:rsidRPr="00B324AC">
        <w:rPr>
          <w:snapToGrid w:val="0"/>
          <w:szCs w:val="24"/>
          <w:lang w:val="sl-SI"/>
        </w:rPr>
        <w:t> </w:t>
      </w:r>
      <w:r w:rsidRPr="00B324AC">
        <w:rPr>
          <w:lang w:val="sl-SI"/>
        </w:rPr>
        <w:t xml:space="preserve">mg enkrat na dan, na farmakokinetiko </w:t>
      </w:r>
      <w:r w:rsidRPr="00B324AC">
        <w:rPr>
          <w:rFonts w:eastAsia="MS Mincho"/>
          <w:lang w:val="sl-SI"/>
        </w:rPr>
        <w:t xml:space="preserve">umeklidinija </w:t>
      </w:r>
      <w:r w:rsidRPr="00B324AC">
        <w:rPr>
          <w:lang w:val="sl-SI"/>
        </w:rPr>
        <w:t>in vilanterola v stanju dinamičnega ravnovesja so ocenili pri zdravih prostovoljcih. Verapamil ni vplival na C</w:t>
      </w:r>
      <w:r w:rsidRPr="00B324AC">
        <w:rPr>
          <w:vertAlign w:val="subscript"/>
          <w:lang w:val="sl-SI"/>
        </w:rPr>
        <w:t>max</w:t>
      </w:r>
      <w:r w:rsidRPr="00B324AC">
        <w:rPr>
          <w:lang w:val="sl-SI"/>
        </w:rPr>
        <w:t xml:space="preserve"> </w:t>
      </w:r>
      <w:r w:rsidRPr="00B324AC">
        <w:rPr>
          <w:rFonts w:eastAsia="MS Mincho"/>
          <w:lang w:val="sl-SI"/>
        </w:rPr>
        <w:t>umeklidinija</w:t>
      </w:r>
      <w:r w:rsidRPr="00B324AC">
        <w:rPr>
          <w:lang w:val="sl-SI"/>
        </w:rPr>
        <w:t xml:space="preserve"> ali vilanterola. Opazili so približno 1,4-kratno povečanje AUC </w:t>
      </w:r>
      <w:r w:rsidRPr="00B324AC">
        <w:rPr>
          <w:rFonts w:eastAsia="MS Mincho"/>
          <w:lang w:val="sl-SI"/>
        </w:rPr>
        <w:t xml:space="preserve">umeklidinija </w:t>
      </w:r>
      <w:r w:rsidRPr="00B324AC">
        <w:rPr>
          <w:lang w:val="sl-SI"/>
        </w:rPr>
        <w:t xml:space="preserve">in nobenega vpliva na AUC vilanterola. Glede na velikost teh sprememb ni pričakovati klinično pomembnih medsebojnih delovanj zdravil, če je kombinacija </w:t>
      </w:r>
      <w:r w:rsidRPr="00B324AC">
        <w:rPr>
          <w:rFonts w:eastAsia="MS Mincho"/>
          <w:lang w:val="sl-SI"/>
        </w:rPr>
        <w:t>umeklidinij/vilanterol</w:t>
      </w:r>
      <w:r w:rsidRPr="00B324AC">
        <w:rPr>
          <w:lang w:val="sl-SI"/>
        </w:rPr>
        <w:t xml:space="preserve"> uporabljena sočasno z zaviralci P-gp.</w:t>
      </w:r>
    </w:p>
    <w:p w14:paraId="1775A2AC" w14:textId="77777777" w:rsidR="00054848" w:rsidRPr="00B324AC" w:rsidRDefault="00054848" w:rsidP="00A92937">
      <w:pPr>
        <w:rPr>
          <w:lang w:val="sl-SI"/>
        </w:rPr>
      </w:pPr>
    </w:p>
    <w:p w14:paraId="51CFA240" w14:textId="704E3EFF" w:rsidR="00196E80" w:rsidRDefault="005D7331" w:rsidP="005257A4">
      <w:pPr>
        <w:spacing w:line="240" w:lineRule="auto"/>
        <w:rPr>
          <w:u w:val="single"/>
          <w:lang w:val="sl-SI"/>
        </w:rPr>
      </w:pPr>
      <w:r w:rsidRPr="00B324AC">
        <w:rPr>
          <w:u w:val="single"/>
          <w:lang w:val="sl-SI"/>
        </w:rPr>
        <w:t>Drug</w:t>
      </w:r>
      <w:r w:rsidR="002A263C">
        <w:rPr>
          <w:u w:val="single"/>
          <w:lang w:val="sl-SI"/>
        </w:rPr>
        <w:t>a</w:t>
      </w:r>
      <w:r w:rsidRPr="00B324AC">
        <w:rPr>
          <w:u w:val="single"/>
          <w:lang w:val="sl-SI"/>
        </w:rPr>
        <w:t xml:space="preserve"> </w:t>
      </w:r>
      <w:r w:rsidR="008B2ADD" w:rsidRPr="00B324AC">
        <w:rPr>
          <w:u w:val="single"/>
          <w:lang w:val="sl-SI"/>
        </w:rPr>
        <w:t>antimuskarinska zdravila</w:t>
      </w:r>
      <w:r w:rsidRPr="00B324AC">
        <w:rPr>
          <w:u w:val="single"/>
          <w:lang w:val="sl-SI"/>
        </w:rPr>
        <w:t xml:space="preserve"> in simpatikomimetiki</w:t>
      </w:r>
    </w:p>
    <w:p w14:paraId="2590604C" w14:textId="04D3B7E6" w:rsidR="005D7331" w:rsidRDefault="005D7331" w:rsidP="005257A4">
      <w:pPr>
        <w:spacing w:line="240" w:lineRule="auto"/>
        <w:rPr>
          <w:lang w:val="sl-SI"/>
        </w:rPr>
      </w:pPr>
      <w:r w:rsidRPr="00B324AC">
        <w:rPr>
          <w:lang w:val="sl-SI"/>
        </w:rPr>
        <w:t>Sočasne uporabe kombinacije umekli</w:t>
      </w:r>
      <w:r w:rsidR="00B324AC">
        <w:rPr>
          <w:lang w:val="sl-SI"/>
        </w:rPr>
        <w:t>din</w:t>
      </w:r>
      <w:r w:rsidRPr="00B324AC">
        <w:rPr>
          <w:lang w:val="sl-SI"/>
        </w:rPr>
        <w:t>ij/vilanterol in drugih dolgodelujočih muskarinskih antagonistov</w:t>
      </w:r>
      <w:r w:rsidR="00054848" w:rsidRPr="00B324AC">
        <w:rPr>
          <w:lang w:val="sl-SI"/>
        </w:rPr>
        <w:t>,</w:t>
      </w:r>
      <w:r w:rsidRPr="00B324AC">
        <w:rPr>
          <w:lang w:val="sl-SI"/>
        </w:rPr>
        <w:t xml:space="preserve"> dolgodelujočih agonistov adrenergičnih receptorjev beta</w:t>
      </w:r>
      <w:r w:rsidRPr="00B324AC">
        <w:rPr>
          <w:vertAlign w:val="subscript"/>
          <w:lang w:val="sl-SI"/>
        </w:rPr>
        <w:t>2</w:t>
      </w:r>
      <w:r w:rsidRPr="00B324AC">
        <w:rPr>
          <w:lang w:val="sl-SI"/>
        </w:rPr>
        <w:t xml:space="preserve"> ali zdravil, ki vsebujejo katero od teh učinkovin, </w:t>
      </w:r>
      <w:r w:rsidRPr="00B324AC">
        <w:rPr>
          <w:lang w:val="sl-SI"/>
        </w:rPr>
        <w:lastRenderedPageBreak/>
        <w:t>niso preučevali in zato te uporabe ne priporočajo</w:t>
      </w:r>
      <w:r w:rsidR="008B2ADD" w:rsidRPr="00B324AC">
        <w:rPr>
          <w:lang w:val="sl-SI"/>
        </w:rPr>
        <w:t>,</w:t>
      </w:r>
      <w:r w:rsidR="00060B89" w:rsidRPr="00B324AC">
        <w:rPr>
          <w:lang w:val="sl-SI"/>
        </w:rPr>
        <w:t xml:space="preserve"> </w:t>
      </w:r>
      <w:r w:rsidR="008B2ADD" w:rsidRPr="00B324AC">
        <w:rPr>
          <w:lang w:val="sl-SI"/>
        </w:rPr>
        <w:t xml:space="preserve">ker lahko poveča znane neželene učinke </w:t>
      </w:r>
      <w:r w:rsidR="002A263C">
        <w:rPr>
          <w:lang w:val="sl-SI"/>
        </w:rPr>
        <w:t>inhalacijskih</w:t>
      </w:r>
      <w:r w:rsidR="008B2ADD" w:rsidRPr="00B324AC">
        <w:rPr>
          <w:lang w:val="sl-SI"/>
        </w:rPr>
        <w:t xml:space="preserve"> muskarinskih antagonistov ali agonistov adrenergičnih receptorjev beta</w:t>
      </w:r>
      <w:r w:rsidR="008B2ADD" w:rsidRPr="00B324AC">
        <w:rPr>
          <w:vertAlign w:val="subscript"/>
          <w:lang w:val="sl-SI"/>
        </w:rPr>
        <w:t>2</w:t>
      </w:r>
      <w:r w:rsidR="00060B89" w:rsidRPr="00B324AC" w:rsidDel="00A72E1A">
        <w:rPr>
          <w:lang w:val="sl-SI"/>
        </w:rPr>
        <w:t xml:space="preserve"> </w:t>
      </w:r>
      <w:r w:rsidR="00060B89" w:rsidRPr="00B324AC">
        <w:rPr>
          <w:lang w:val="sl-SI"/>
        </w:rPr>
        <w:t>(glejte poglavj</w:t>
      </w:r>
      <w:r w:rsidR="008B2ADD" w:rsidRPr="00B324AC">
        <w:rPr>
          <w:lang w:val="sl-SI"/>
        </w:rPr>
        <w:t>i</w:t>
      </w:r>
      <w:r w:rsidR="003532CB">
        <w:rPr>
          <w:lang w:val="sl-SI"/>
        </w:rPr>
        <w:t> </w:t>
      </w:r>
      <w:r w:rsidR="00060B89" w:rsidRPr="00B324AC">
        <w:rPr>
          <w:lang w:val="sl-SI"/>
        </w:rPr>
        <w:t>4.4 in 4.9)</w:t>
      </w:r>
      <w:r w:rsidRPr="00B324AC">
        <w:rPr>
          <w:lang w:val="sl-SI"/>
        </w:rPr>
        <w:t>.</w:t>
      </w:r>
    </w:p>
    <w:p w14:paraId="2ECAFE6E" w14:textId="77777777" w:rsidR="009D2F01" w:rsidRDefault="009D2F01" w:rsidP="005257A4">
      <w:pPr>
        <w:spacing w:line="240" w:lineRule="auto"/>
        <w:rPr>
          <w:lang w:val="sl-SI"/>
        </w:rPr>
      </w:pPr>
    </w:p>
    <w:p w14:paraId="69FA546E" w14:textId="49429E63" w:rsidR="00196E80" w:rsidRDefault="009D2F01" w:rsidP="005257A4">
      <w:pPr>
        <w:spacing w:line="240" w:lineRule="auto"/>
        <w:rPr>
          <w:u w:val="single"/>
          <w:lang w:val="sl-SI"/>
        </w:rPr>
      </w:pPr>
      <w:r w:rsidRPr="00D76AF6">
        <w:rPr>
          <w:u w:val="single"/>
          <w:lang w:val="sl-SI"/>
        </w:rPr>
        <w:t>Hipokaliemija</w:t>
      </w:r>
    </w:p>
    <w:p w14:paraId="4385F2E7" w14:textId="1BC31FC6" w:rsidR="009D2F01" w:rsidRPr="00B324AC" w:rsidRDefault="009D2F01" w:rsidP="005257A4">
      <w:pPr>
        <w:spacing w:line="240" w:lineRule="auto"/>
        <w:rPr>
          <w:lang w:val="sl-SI"/>
        </w:rPr>
      </w:pPr>
      <w:r w:rsidRPr="00D76AF6">
        <w:rPr>
          <w:lang w:val="sl-SI"/>
        </w:rPr>
        <w:t>Sočasno hipokaliemično zdravljenje z metilksantinskimi derivati, steroidi ali diuretiki, ki ne ohranjajo kalija, lahko stopnjuje možni hipokaliemični učinek agonistov adrenergičnih receptorjev beta</w:t>
      </w:r>
      <w:r w:rsidRPr="00D76AF6">
        <w:rPr>
          <w:vertAlign w:val="subscript"/>
          <w:lang w:val="sl-SI"/>
        </w:rPr>
        <w:t>2</w:t>
      </w:r>
      <w:r w:rsidRPr="00D76AF6">
        <w:rPr>
          <w:lang w:val="sl-SI"/>
        </w:rPr>
        <w:t>, zato je pri uporabi potrebna previdnost (glejte poglavje</w:t>
      </w:r>
      <w:r w:rsidR="003532CB">
        <w:rPr>
          <w:lang w:val="sl-SI"/>
        </w:rPr>
        <w:t> </w:t>
      </w:r>
      <w:r w:rsidRPr="00D76AF6">
        <w:rPr>
          <w:lang w:val="sl-SI"/>
        </w:rPr>
        <w:t>4.4).</w:t>
      </w:r>
    </w:p>
    <w:p w14:paraId="04C453D3" w14:textId="77777777" w:rsidR="00054848" w:rsidRPr="00B324AC" w:rsidRDefault="00054848" w:rsidP="005257A4">
      <w:pPr>
        <w:spacing w:line="240" w:lineRule="auto"/>
        <w:rPr>
          <w:lang w:val="sl-SI"/>
        </w:rPr>
      </w:pPr>
    </w:p>
    <w:p w14:paraId="7AD07933" w14:textId="77777777" w:rsidR="005D7331" w:rsidRDefault="005D7331" w:rsidP="005257A4">
      <w:pPr>
        <w:spacing w:line="240" w:lineRule="auto"/>
        <w:rPr>
          <w:u w:val="single"/>
          <w:lang w:val="sl-SI"/>
        </w:rPr>
      </w:pPr>
      <w:r w:rsidRPr="00B324AC">
        <w:rPr>
          <w:u w:val="single"/>
          <w:lang w:val="sl-SI"/>
        </w:rPr>
        <w:t>Druga zdravila za KOP</w:t>
      </w:r>
      <w:r w:rsidR="00054848" w:rsidRPr="00B324AC">
        <w:rPr>
          <w:u w:val="single"/>
          <w:lang w:val="sl-SI"/>
        </w:rPr>
        <w:t>B</w:t>
      </w:r>
    </w:p>
    <w:p w14:paraId="2AC69888" w14:textId="77777777" w:rsidR="00196E80" w:rsidRPr="00B324AC" w:rsidRDefault="00196E80" w:rsidP="005257A4">
      <w:pPr>
        <w:spacing w:line="240" w:lineRule="auto"/>
        <w:rPr>
          <w:u w:val="single"/>
          <w:lang w:val="sl-SI"/>
        </w:rPr>
      </w:pPr>
    </w:p>
    <w:p w14:paraId="1FD66EC0" w14:textId="77777777" w:rsidR="005D7331" w:rsidRPr="00B324AC" w:rsidRDefault="005D7331" w:rsidP="005257A4">
      <w:pPr>
        <w:spacing w:line="240" w:lineRule="auto"/>
        <w:rPr>
          <w:lang w:val="sl-SI"/>
        </w:rPr>
      </w:pPr>
      <w:r w:rsidRPr="00B324AC">
        <w:rPr>
          <w:lang w:val="sl-SI"/>
        </w:rPr>
        <w:t xml:space="preserve">Čeprav še ni bilo uradnih </w:t>
      </w:r>
      <w:r w:rsidR="004B3B6C">
        <w:rPr>
          <w:lang w:val="sl-SI"/>
        </w:rPr>
        <w:t>študij medsebojnega delovanja</w:t>
      </w:r>
      <w:r w:rsidRPr="00B324AC">
        <w:rPr>
          <w:lang w:val="sl-SI"/>
        </w:rPr>
        <w:t xml:space="preserve"> z drugimi zdravili </w:t>
      </w:r>
      <w:r w:rsidRPr="00B324AC">
        <w:rPr>
          <w:i/>
          <w:lang w:val="sl-SI"/>
        </w:rPr>
        <w:t>in vivo</w:t>
      </w:r>
      <w:r w:rsidRPr="00B324AC">
        <w:rPr>
          <w:lang w:val="sl-SI"/>
        </w:rPr>
        <w:t>, so kombinacijo umeklidinij/vilanterol za inhaliranje že uporabljali sočasno z drugimi zdravili za KO</w:t>
      </w:r>
      <w:r w:rsidR="00054848" w:rsidRPr="00B324AC">
        <w:rPr>
          <w:lang w:val="sl-SI"/>
        </w:rPr>
        <w:t>P</w:t>
      </w:r>
      <w:r w:rsidRPr="00B324AC">
        <w:rPr>
          <w:lang w:val="sl-SI"/>
        </w:rPr>
        <w:t xml:space="preserve">B, </w:t>
      </w:r>
      <w:r w:rsidR="004B3B6C">
        <w:rPr>
          <w:lang w:val="sl-SI"/>
        </w:rPr>
        <w:t>vključno s</w:t>
      </w:r>
      <w:r w:rsidR="00054848" w:rsidRPr="00B324AC">
        <w:rPr>
          <w:lang w:val="sl-SI"/>
        </w:rPr>
        <w:t xml:space="preserve"> </w:t>
      </w:r>
      <w:r w:rsidRPr="00B324AC">
        <w:rPr>
          <w:lang w:val="sl-SI"/>
        </w:rPr>
        <w:t>kratkodelujoči simpatomimetični bronhodilatatorji in inhalacijski kortikosteroidi, vendar kliničnih dokazov za medsebojno delovanje z drugimi zdravili ni.</w:t>
      </w:r>
    </w:p>
    <w:p w14:paraId="00639153" w14:textId="77777777" w:rsidR="00054848" w:rsidRPr="00B324AC" w:rsidRDefault="00054848" w:rsidP="005257A4">
      <w:pPr>
        <w:spacing w:line="240" w:lineRule="auto"/>
        <w:rPr>
          <w:lang w:val="sl-SI"/>
        </w:rPr>
      </w:pPr>
    </w:p>
    <w:p w14:paraId="06CABAE7" w14:textId="3FF60155" w:rsidR="005D7331" w:rsidRPr="00B324AC" w:rsidRDefault="005D7331" w:rsidP="005257A4">
      <w:pPr>
        <w:suppressLineNumbers/>
        <w:spacing w:line="240" w:lineRule="auto"/>
        <w:ind w:left="567" w:hanging="567"/>
        <w:outlineLvl w:val="0"/>
        <w:rPr>
          <w:b/>
          <w:bCs/>
          <w:lang w:val="sl-SI"/>
        </w:rPr>
      </w:pPr>
      <w:r w:rsidRPr="00B324AC">
        <w:rPr>
          <w:b/>
          <w:bCs/>
          <w:lang w:val="sl-SI"/>
        </w:rPr>
        <w:t>4.6</w:t>
      </w:r>
      <w:r w:rsidRPr="00B324AC">
        <w:rPr>
          <w:b/>
          <w:bCs/>
          <w:lang w:val="sl-SI"/>
        </w:rPr>
        <w:tab/>
        <w:t>Plodnost, nosečnost in dojenje</w:t>
      </w:r>
      <w:r w:rsidR="003F29C3">
        <w:rPr>
          <w:b/>
          <w:bCs/>
          <w:lang w:val="sl-SI"/>
        </w:rPr>
        <w:fldChar w:fldCharType="begin"/>
      </w:r>
      <w:r w:rsidR="003F29C3">
        <w:rPr>
          <w:b/>
          <w:bCs/>
          <w:lang w:val="sl-SI"/>
        </w:rPr>
        <w:instrText xml:space="preserve"> DOCVARIABLE vault_nd_d3ce3c76-8f9e-446c-a730-1faaac5ae27f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2A70E7AB" w14:textId="77777777" w:rsidR="000D2270" w:rsidRPr="00B324AC" w:rsidRDefault="000D2270" w:rsidP="005257A4">
      <w:pPr>
        <w:suppressLineNumbers/>
        <w:spacing w:line="240" w:lineRule="auto"/>
        <w:ind w:left="567" w:hanging="567"/>
        <w:outlineLvl w:val="0"/>
        <w:rPr>
          <w:lang w:val="sl-SI"/>
        </w:rPr>
      </w:pPr>
    </w:p>
    <w:p w14:paraId="4874525E" w14:textId="77777777" w:rsidR="000D2270" w:rsidRDefault="005D7331" w:rsidP="005257A4">
      <w:pPr>
        <w:suppressLineNumbers/>
        <w:spacing w:line="240" w:lineRule="auto"/>
        <w:rPr>
          <w:u w:val="single"/>
          <w:lang w:val="sl-SI"/>
        </w:rPr>
      </w:pPr>
      <w:r w:rsidRPr="00B324AC">
        <w:rPr>
          <w:u w:val="single"/>
          <w:lang w:val="sl-SI"/>
        </w:rPr>
        <w:t>Nosečnost</w:t>
      </w:r>
    </w:p>
    <w:p w14:paraId="3188C723" w14:textId="77777777" w:rsidR="00196E80" w:rsidRPr="00B324AC" w:rsidRDefault="00196E80" w:rsidP="005257A4">
      <w:pPr>
        <w:suppressLineNumbers/>
        <w:spacing w:line="240" w:lineRule="auto"/>
        <w:rPr>
          <w:u w:val="single"/>
          <w:lang w:val="sl-SI"/>
        </w:rPr>
      </w:pPr>
    </w:p>
    <w:p w14:paraId="674C69EC" w14:textId="77777777" w:rsidR="005D7331" w:rsidRPr="00B324AC" w:rsidRDefault="005D7331" w:rsidP="005257A4">
      <w:pPr>
        <w:pStyle w:val="Default"/>
        <w:spacing w:line="240" w:lineRule="auto"/>
        <w:jc w:val="both"/>
        <w:rPr>
          <w:sz w:val="22"/>
          <w:szCs w:val="22"/>
          <w:lang w:val="sl-SI"/>
        </w:rPr>
      </w:pPr>
      <w:r w:rsidRPr="00B324AC">
        <w:rPr>
          <w:sz w:val="22"/>
          <w:szCs w:val="22"/>
          <w:lang w:val="sl-SI"/>
        </w:rPr>
        <w:t xml:space="preserve">O uporabi kombinacije umeklidinij/vilanterol pri nosečnicah </w:t>
      </w:r>
      <w:r w:rsidR="00060B89" w:rsidRPr="00B324AC">
        <w:rPr>
          <w:sz w:val="22"/>
          <w:szCs w:val="22"/>
          <w:lang w:val="sl-SI"/>
        </w:rPr>
        <w:t xml:space="preserve">ni </w:t>
      </w:r>
      <w:r w:rsidRPr="00B324AC">
        <w:rPr>
          <w:sz w:val="22"/>
          <w:szCs w:val="22"/>
          <w:lang w:val="sl-SI"/>
        </w:rPr>
        <w:t>podatkov. Študije na živalih so po uporabi vilanterola pokazale toksične učinke na sposobnost razmnoževanja</w:t>
      </w:r>
      <w:r w:rsidR="008B2ADD" w:rsidRPr="00B324AC">
        <w:rPr>
          <w:sz w:val="22"/>
          <w:szCs w:val="22"/>
          <w:lang w:val="sl-SI"/>
        </w:rPr>
        <w:t xml:space="preserve"> </w:t>
      </w:r>
      <w:r w:rsidR="008B2ADD" w:rsidRPr="00B324AC">
        <w:rPr>
          <w:color w:val="auto"/>
          <w:sz w:val="22"/>
          <w:szCs w:val="22"/>
          <w:lang w:val="sl-SI"/>
        </w:rPr>
        <w:t>pri izpostavljenostih, ki niso klinično pomembne</w:t>
      </w:r>
      <w:r w:rsidRPr="00B324AC">
        <w:rPr>
          <w:sz w:val="22"/>
          <w:szCs w:val="22"/>
          <w:lang w:val="sl-SI"/>
        </w:rPr>
        <w:t xml:space="preserve"> (glejte poglavje</w:t>
      </w:r>
      <w:r w:rsidR="00B536CE" w:rsidRPr="00B324AC">
        <w:rPr>
          <w:snapToGrid w:val="0"/>
          <w:lang w:val="sl-SI"/>
        </w:rPr>
        <w:t> </w:t>
      </w:r>
      <w:r w:rsidRPr="00B324AC">
        <w:rPr>
          <w:sz w:val="22"/>
          <w:szCs w:val="22"/>
          <w:lang w:val="sl-SI"/>
        </w:rPr>
        <w:t>5.3).</w:t>
      </w:r>
    </w:p>
    <w:p w14:paraId="79886543" w14:textId="77777777" w:rsidR="00060B89" w:rsidRPr="00B324AC" w:rsidRDefault="00060B89" w:rsidP="005257A4">
      <w:pPr>
        <w:pStyle w:val="Default"/>
        <w:spacing w:line="240" w:lineRule="auto"/>
        <w:jc w:val="both"/>
        <w:rPr>
          <w:sz w:val="22"/>
          <w:szCs w:val="22"/>
          <w:lang w:val="sl-SI"/>
        </w:rPr>
      </w:pPr>
    </w:p>
    <w:p w14:paraId="00A1B614" w14:textId="77777777" w:rsidR="005D7331" w:rsidRPr="00B324AC" w:rsidRDefault="005D7331" w:rsidP="005257A4">
      <w:pPr>
        <w:suppressLineNumbers/>
        <w:spacing w:line="240" w:lineRule="auto"/>
        <w:rPr>
          <w:lang w:val="sl-SI"/>
        </w:rPr>
      </w:pPr>
      <w:r w:rsidRPr="00B324AC">
        <w:rPr>
          <w:lang w:val="sl-SI"/>
        </w:rPr>
        <w:t xml:space="preserve">Kombinacijo umeklidinij /vilanterol se sme med nosečnostjo uporabljati le, če </w:t>
      </w:r>
      <w:r w:rsidR="00054848" w:rsidRPr="00B324AC">
        <w:rPr>
          <w:lang w:val="sl-SI"/>
        </w:rPr>
        <w:t xml:space="preserve">je </w:t>
      </w:r>
      <w:r w:rsidRPr="00B324AC">
        <w:rPr>
          <w:lang w:val="sl-SI"/>
        </w:rPr>
        <w:t xml:space="preserve">pričakovana korist za mater </w:t>
      </w:r>
      <w:r w:rsidR="00054848" w:rsidRPr="00B324AC">
        <w:rPr>
          <w:lang w:val="sl-SI"/>
        </w:rPr>
        <w:t xml:space="preserve">večja od </w:t>
      </w:r>
      <w:r w:rsidRPr="00B324AC">
        <w:rPr>
          <w:lang w:val="sl-SI"/>
        </w:rPr>
        <w:t>možn</w:t>
      </w:r>
      <w:r w:rsidR="00054848" w:rsidRPr="00B324AC">
        <w:rPr>
          <w:lang w:val="sl-SI"/>
        </w:rPr>
        <w:t>ega</w:t>
      </w:r>
      <w:r w:rsidRPr="00B324AC">
        <w:rPr>
          <w:lang w:val="sl-SI"/>
        </w:rPr>
        <w:t xml:space="preserve"> tveganj</w:t>
      </w:r>
      <w:r w:rsidR="00054848" w:rsidRPr="00B324AC">
        <w:rPr>
          <w:lang w:val="sl-SI"/>
        </w:rPr>
        <w:t>a</w:t>
      </w:r>
      <w:r w:rsidRPr="00B324AC">
        <w:rPr>
          <w:lang w:val="sl-SI"/>
        </w:rPr>
        <w:t xml:space="preserve"> za plod.</w:t>
      </w:r>
    </w:p>
    <w:p w14:paraId="56D2BEC2" w14:textId="77777777" w:rsidR="00054848" w:rsidRPr="00B324AC" w:rsidRDefault="00054848" w:rsidP="005257A4">
      <w:pPr>
        <w:suppressLineNumbers/>
        <w:spacing w:line="240" w:lineRule="auto"/>
        <w:rPr>
          <w:lang w:val="sl-SI"/>
        </w:rPr>
      </w:pPr>
    </w:p>
    <w:p w14:paraId="6DECF9BB" w14:textId="77777777" w:rsidR="000D2270" w:rsidRDefault="005D7331" w:rsidP="005257A4">
      <w:pPr>
        <w:suppressLineNumbers/>
        <w:spacing w:line="240" w:lineRule="auto"/>
        <w:rPr>
          <w:u w:val="single"/>
          <w:lang w:val="sl-SI"/>
        </w:rPr>
      </w:pPr>
      <w:r w:rsidRPr="00B324AC">
        <w:rPr>
          <w:u w:val="single"/>
          <w:lang w:val="sl-SI"/>
        </w:rPr>
        <w:t>Dojenje</w:t>
      </w:r>
    </w:p>
    <w:p w14:paraId="37357DC2" w14:textId="77777777" w:rsidR="00196E80" w:rsidRPr="00B324AC" w:rsidRDefault="00196E80" w:rsidP="005257A4">
      <w:pPr>
        <w:suppressLineNumbers/>
        <w:spacing w:line="240" w:lineRule="auto"/>
        <w:rPr>
          <w:u w:val="single"/>
          <w:lang w:val="sl-SI"/>
        </w:rPr>
      </w:pPr>
    </w:p>
    <w:p w14:paraId="1A265B03" w14:textId="77777777" w:rsidR="005D7331" w:rsidRPr="00B324AC" w:rsidRDefault="005D7331" w:rsidP="005257A4">
      <w:pPr>
        <w:suppressLineNumbers/>
        <w:spacing w:line="240" w:lineRule="auto"/>
        <w:rPr>
          <w:rFonts w:eastAsia="SimSun"/>
          <w:color w:val="000000"/>
          <w:lang w:val="sl-SI" w:eastAsia="zh-CN"/>
        </w:rPr>
      </w:pPr>
      <w:r w:rsidRPr="00B324AC">
        <w:rPr>
          <w:rFonts w:eastAsia="SimSun"/>
          <w:lang w:val="sl-SI"/>
        </w:rPr>
        <w:t>Ni znano, ali se</w:t>
      </w:r>
      <w:r w:rsidRPr="00B324AC">
        <w:rPr>
          <w:rFonts w:eastAsia="SimSun"/>
          <w:color w:val="000000"/>
          <w:lang w:val="sl-SI" w:eastAsia="zh-CN"/>
        </w:rPr>
        <w:t xml:space="preserve"> umeklidinij ali vilanterol </w:t>
      </w:r>
      <w:r w:rsidRPr="00B324AC">
        <w:rPr>
          <w:rFonts w:eastAsia="SimSun"/>
          <w:lang w:val="sl-SI"/>
        </w:rPr>
        <w:t xml:space="preserve">pri </w:t>
      </w:r>
      <w:r w:rsidRPr="00B324AC">
        <w:rPr>
          <w:rFonts w:eastAsia="SimSun"/>
          <w:color w:val="000000"/>
          <w:lang w:val="sl-SI" w:eastAsia="zh-CN"/>
        </w:rPr>
        <w:t>človeku izloča v materin</w:t>
      </w:r>
      <w:r w:rsidR="00054848" w:rsidRPr="00B324AC">
        <w:rPr>
          <w:rFonts w:eastAsia="SimSun"/>
          <w:color w:val="000000"/>
          <w:lang w:val="sl-SI" w:eastAsia="zh-CN"/>
        </w:rPr>
        <w:t>o</w:t>
      </w:r>
      <w:r w:rsidRPr="00B324AC">
        <w:rPr>
          <w:rFonts w:eastAsia="SimSun"/>
          <w:color w:val="000000"/>
          <w:lang w:val="sl-SI" w:eastAsia="zh-CN"/>
        </w:rPr>
        <w:t xml:space="preserve"> mlek</w:t>
      </w:r>
      <w:r w:rsidR="009E5B20" w:rsidRPr="00B324AC">
        <w:rPr>
          <w:rFonts w:eastAsia="SimSun"/>
          <w:color w:val="000000"/>
          <w:lang w:val="sl-SI" w:eastAsia="zh-CN"/>
        </w:rPr>
        <w:t>o</w:t>
      </w:r>
      <w:r w:rsidRPr="00B324AC">
        <w:rPr>
          <w:rFonts w:eastAsia="SimSun"/>
          <w:color w:val="000000"/>
          <w:lang w:val="sl-SI" w:eastAsia="zh-CN"/>
        </w:rPr>
        <w:t xml:space="preserve">. Vendar pa se pri človeku v materinem mleku pojavijo drugi agonisti adrenergičnih receptorjev </w:t>
      </w:r>
      <w:r w:rsidRPr="00B324AC">
        <w:rPr>
          <w:lang w:val="sl-SI"/>
        </w:rPr>
        <w:t>beta</w:t>
      </w:r>
      <w:r w:rsidRPr="00B324AC">
        <w:rPr>
          <w:vertAlign w:val="subscript"/>
          <w:lang w:val="sl-SI"/>
        </w:rPr>
        <w:t>2</w:t>
      </w:r>
      <w:r w:rsidRPr="00B324AC">
        <w:rPr>
          <w:lang w:val="sl-SI"/>
        </w:rPr>
        <w:t>.</w:t>
      </w:r>
      <w:r w:rsidRPr="00B324AC">
        <w:rPr>
          <w:rFonts w:eastAsia="SimSun"/>
          <w:color w:val="000000"/>
          <w:lang w:val="sl-SI" w:eastAsia="zh-CN"/>
        </w:rPr>
        <w:t xml:space="preserve"> Tveganja za novorojenčke/dojenčke ni mogoče izključiti. Odločiti se je treba bodisi za prenehanje dojenja bodisi za prenehanje zdravljenja</w:t>
      </w:r>
      <w:r w:rsidR="00DE6E0B" w:rsidRPr="00B324AC">
        <w:rPr>
          <w:rFonts w:eastAsia="SimSun"/>
          <w:color w:val="000000"/>
          <w:lang w:val="sl-SI" w:eastAsia="zh-CN"/>
        </w:rPr>
        <w:t xml:space="preserve"> </w:t>
      </w:r>
      <w:r w:rsidR="00060B89" w:rsidRPr="00B324AC">
        <w:rPr>
          <w:rFonts w:eastAsia="SimSun"/>
          <w:color w:val="000000"/>
          <w:lang w:val="sl-SI" w:eastAsia="zh-CN"/>
        </w:rPr>
        <w:t xml:space="preserve">s kombinacijo </w:t>
      </w:r>
      <w:r w:rsidR="00060B89" w:rsidRPr="00B324AC">
        <w:rPr>
          <w:lang w:val="sl-SI"/>
        </w:rPr>
        <w:t>umeklidinij/vilanterol</w:t>
      </w:r>
      <w:r w:rsidRPr="00B324AC">
        <w:rPr>
          <w:rFonts w:eastAsia="SimSun"/>
          <w:lang w:val="sl-SI" w:eastAsia="zh-CN"/>
        </w:rPr>
        <w:t xml:space="preserve">, </w:t>
      </w:r>
      <w:r w:rsidRPr="00B324AC">
        <w:rPr>
          <w:rFonts w:eastAsia="SimSun"/>
          <w:color w:val="000000"/>
          <w:lang w:val="sl-SI" w:eastAsia="zh-CN"/>
        </w:rPr>
        <w:t>upoštevaj</w:t>
      </w:r>
      <w:r w:rsidR="001D46C8">
        <w:rPr>
          <w:rFonts w:eastAsia="SimSun"/>
          <w:color w:val="000000"/>
          <w:lang w:val="sl-SI" w:eastAsia="zh-CN"/>
        </w:rPr>
        <w:t>oč</w:t>
      </w:r>
      <w:r w:rsidRPr="00B324AC">
        <w:rPr>
          <w:rFonts w:eastAsia="SimSun"/>
          <w:color w:val="000000"/>
          <w:lang w:val="sl-SI" w:eastAsia="zh-CN"/>
        </w:rPr>
        <w:t xml:space="preserve"> koristi dojenja za otroka in koristi zdravljenja za žensko.</w:t>
      </w:r>
    </w:p>
    <w:p w14:paraId="4C7E4C45" w14:textId="77777777" w:rsidR="00054848" w:rsidRPr="00B324AC" w:rsidRDefault="00054848" w:rsidP="005257A4">
      <w:pPr>
        <w:suppressLineNumbers/>
        <w:spacing w:line="240" w:lineRule="auto"/>
        <w:rPr>
          <w:rFonts w:eastAsia="SimSun"/>
          <w:color w:val="000000"/>
          <w:lang w:val="sl-SI" w:eastAsia="zh-CN"/>
        </w:rPr>
      </w:pPr>
    </w:p>
    <w:p w14:paraId="2440C62A" w14:textId="77777777" w:rsidR="005D7331" w:rsidRDefault="005D7331" w:rsidP="005257A4">
      <w:pPr>
        <w:suppressLineNumbers/>
        <w:spacing w:line="240" w:lineRule="auto"/>
        <w:rPr>
          <w:u w:val="single"/>
          <w:lang w:val="sl-SI"/>
        </w:rPr>
      </w:pPr>
      <w:r w:rsidRPr="00B324AC">
        <w:rPr>
          <w:u w:val="single"/>
          <w:lang w:val="sl-SI"/>
        </w:rPr>
        <w:t>Plodnost</w:t>
      </w:r>
    </w:p>
    <w:p w14:paraId="63FEFD97" w14:textId="77777777" w:rsidR="00196E80" w:rsidRPr="00B324AC" w:rsidRDefault="00196E80" w:rsidP="005257A4">
      <w:pPr>
        <w:suppressLineNumbers/>
        <w:spacing w:line="240" w:lineRule="auto"/>
        <w:rPr>
          <w:u w:val="single"/>
          <w:lang w:val="sl-SI"/>
        </w:rPr>
      </w:pPr>
    </w:p>
    <w:p w14:paraId="48537CDF" w14:textId="77777777" w:rsidR="005D7331" w:rsidRPr="00B324AC" w:rsidRDefault="005D7331" w:rsidP="005257A4">
      <w:pPr>
        <w:spacing w:line="240" w:lineRule="auto"/>
        <w:rPr>
          <w:color w:val="000000"/>
          <w:lang w:val="sl-SI"/>
        </w:rPr>
      </w:pPr>
      <w:r w:rsidRPr="00B324AC">
        <w:rPr>
          <w:color w:val="000000"/>
          <w:lang w:val="sl-SI"/>
        </w:rPr>
        <w:t xml:space="preserve">Podatkov o vplivu kombinacije </w:t>
      </w:r>
      <w:r w:rsidRPr="00B324AC">
        <w:rPr>
          <w:lang w:val="sl-SI"/>
        </w:rPr>
        <w:t>umeklidinij/vilanterol</w:t>
      </w:r>
      <w:r w:rsidRPr="00B324AC">
        <w:rPr>
          <w:color w:val="000000"/>
          <w:lang w:val="sl-SI"/>
        </w:rPr>
        <w:t xml:space="preserve"> na plodnost pri človeku ni.</w:t>
      </w:r>
      <w:r w:rsidRPr="00B324AC">
        <w:rPr>
          <w:lang w:val="sl-SI"/>
        </w:rPr>
        <w:t xml:space="preserve"> </w:t>
      </w:r>
      <w:r w:rsidRPr="00B324AC">
        <w:rPr>
          <w:color w:val="000000"/>
          <w:lang w:val="sl-SI"/>
        </w:rPr>
        <w:t xml:space="preserve">Študije na živalih ne kažejo, da bi </w:t>
      </w:r>
      <w:r w:rsidRPr="00B324AC">
        <w:rPr>
          <w:lang w:val="sl-SI"/>
        </w:rPr>
        <w:t>umeklidinij ali vilanterol</w:t>
      </w:r>
      <w:r w:rsidRPr="00B324AC">
        <w:rPr>
          <w:color w:val="000000"/>
          <w:lang w:val="sl-SI"/>
        </w:rPr>
        <w:t xml:space="preserve"> vplivala na plodnost.</w:t>
      </w:r>
    </w:p>
    <w:p w14:paraId="45EA49E2" w14:textId="77777777" w:rsidR="00054848" w:rsidRPr="00B324AC" w:rsidRDefault="00054848" w:rsidP="005257A4">
      <w:pPr>
        <w:suppressLineNumbers/>
        <w:spacing w:line="240" w:lineRule="auto"/>
        <w:ind w:left="567" w:hanging="567"/>
        <w:outlineLvl w:val="0"/>
        <w:rPr>
          <w:lang w:val="sl-SI"/>
        </w:rPr>
      </w:pPr>
    </w:p>
    <w:p w14:paraId="482138E5" w14:textId="3E60C513" w:rsidR="005D7331" w:rsidRPr="00B324AC" w:rsidRDefault="005D7331" w:rsidP="005257A4">
      <w:pPr>
        <w:suppressLineNumbers/>
        <w:spacing w:line="240" w:lineRule="auto"/>
        <w:ind w:left="567" w:hanging="567"/>
        <w:outlineLvl w:val="0"/>
        <w:rPr>
          <w:b/>
          <w:bCs/>
          <w:lang w:val="sl-SI"/>
        </w:rPr>
      </w:pPr>
      <w:r w:rsidRPr="00B324AC">
        <w:rPr>
          <w:b/>
          <w:bCs/>
          <w:lang w:val="sl-SI"/>
        </w:rPr>
        <w:t>4.7</w:t>
      </w:r>
      <w:r w:rsidRPr="00B324AC">
        <w:rPr>
          <w:b/>
          <w:bCs/>
          <w:lang w:val="sl-SI"/>
        </w:rPr>
        <w:tab/>
        <w:t>Vpliv na sposobnost vožnje in upravljanja stroj</w:t>
      </w:r>
      <w:r w:rsidR="001E0D28">
        <w:rPr>
          <w:b/>
          <w:bCs/>
          <w:lang w:val="sl-SI"/>
        </w:rPr>
        <w:t>ev</w:t>
      </w:r>
      <w:r w:rsidR="003F29C3">
        <w:rPr>
          <w:b/>
          <w:bCs/>
          <w:lang w:val="sl-SI"/>
        </w:rPr>
        <w:fldChar w:fldCharType="begin"/>
      </w:r>
      <w:r w:rsidR="003F29C3">
        <w:rPr>
          <w:b/>
          <w:bCs/>
          <w:lang w:val="sl-SI"/>
        </w:rPr>
        <w:instrText xml:space="preserve"> DOCVARIABLE vault_nd_7a671801-183a-4142-a631-4874acb33bc3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3D908235" w14:textId="77777777" w:rsidR="00E525A0" w:rsidRPr="00B324AC" w:rsidRDefault="00E525A0" w:rsidP="005257A4">
      <w:pPr>
        <w:suppressLineNumbers/>
        <w:spacing w:line="240" w:lineRule="auto"/>
        <w:ind w:left="567" w:hanging="567"/>
        <w:outlineLvl w:val="0"/>
        <w:rPr>
          <w:lang w:val="sl-SI"/>
        </w:rPr>
      </w:pPr>
    </w:p>
    <w:p w14:paraId="6BDFFD00" w14:textId="2AAEE1F5" w:rsidR="00054848" w:rsidRPr="00B324AC" w:rsidRDefault="00054848" w:rsidP="005257A4">
      <w:pPr>
        <w:spacing w:line="240" w:lineRule="auto"/>
        <w:rPr>
          <w:lang w:val="sl-SI"/>
        </w:rPr>
      </w:pPr>
      <w:r w:rsidRPr="00B324AC">
        <w:rPr>
          <w:lang w:val="sl-SI"/>
        </w:rPr>
        <w:t>Kombinacija u</w:t>
      </w:r>
      <w:r w:rsidR="005D7331" w:rsidRPr="00B324AC">
        <w:rPr>
          <w:lang w:val="sl-SI"/>
        </w:rPr>
        <w:t xml:space="preserve">meklidinij/vilanterol nima vpliva </w:t>
      </w:r>
      <w:r w:rsidR="004B3B6C">
        <w:rPr>
          <w:lang w:val="sl-SI"/>
        </w:rPr>
        <w:t>ali ima zanemarljiv vpliv na sposobnost vožnje in upravljanja stroj</w:t>
      </w:r>
      <w:r w:rsidR="001E0D28">
        <w:rPr>
          <w:lang w:val="sl-SI"/>
        </w:rPr>
        <w:t>ev</w:t>
      </w:r>
      <w:r w:rsidR="004B3B6C">
        <w:rPr>
          <w:lang w:val="sl-SI"/>
        </w:rPr>
        <w:t>.</w:t>
      </w:r>
    </w:p>
    <w:p w14:paraId="0AF9C95D" w14:textId="77777777" w:rsidR="00C84B31" w:rsidRDefault="00C84B31" w:rsidP="005257A4">
      <w:pPr>
        <w:keepNext/>
        <w:spacing w:line="240" w:lineRule="auto"/>
        <w:rPr>
          <w:b/>
          <w:bCs/>
          <w:lang w:val="sl-SI"/>
        </w:rPr>
      </w:pPr>
    </w:p>
    <w:p w14:paraId="2BAE98AD" w14:textId="77777777" w:rsidR="005D7331" w:rsidRPr="00B324AC" w:rsidRDefault="005D7331" w:rsidP="005257A4">
      <w:pPr>
        <w:keepNext/>
        <w:spacing w:line="240" w:lineRule="auto"/>
        <w:rPr>
          <w:b/>
          <w:bCs/>
          <w:lang w:val="sl-SI"/>
        </w:rPr>
      </w:pPr>
      <w:r w:rsidRPr="00B324AC">
        <w:rPr>
          <w:b/>
          <w:bCs/>
          <w:lang w:val="sl-SI"/>
        </w:rPr>
        <w:t>4.8</w:t>
      </w:r>
      <w:r w:rsidRPr="00B324AC">
        <w:rPr>
          <w:b/>
          <w:bCs/>
          <w:lang w:val="sl-SI"/>
        </w:rPr>
        <w:tab/>
        <w:t>Neželeni učinki</w:t>
      </w:r>
    </w:p>
    <w:p w14:paraId="6423FEE9" w14:textId="77777777" w:rsidR="00E525A0" w:rsidRPr="005257A4" w:rsidRDefault="00E525A0" w:rsidP="005257A4">
      <w:pPr>
        <w:keepNext/>
        <w:spacing w:line="240" w:lineRule="auto"/>
        <w:rPr>
          <w:lang w:val="sl-SI"/>
        </w:rPr>
      </w:pPr>
    </w:p>
    <w:p w14:paraId="53F71738" w14:textId="77777777" w:rsidR="005D7331" w:rsidRDefault="005D7331" w:rsidP="005257A4">
      <w:pPr>
        <w:keepNext/>
        <w:spacing w:line="240" w:lineRule="auto"/>
        <w:rPr>
          <w:u w:val="single"/>
          <w:lang w:val="sl-SI"/>
        </w:rPr>
      </w:pPr>
      <w:r w:rsidRPr="00B324AC">
        <w:rPr>
          <w:u w:val="single"/>
          <w:lang w:val="sl-SI"/>
        </w:rPr>
        <w:t>Povzetek varnostnih značilnosti</w:t>
      </w:r>
    </w:p>
    <w:p w14:paraId="4942B2BC" w14:textId="77777777" w:rsidR="00DC0E2D" w:rsidRPr="00B324AC" w:rsidRDefault="00DC0E2D" w:rsidP="005257A4">
      <w:pPr>
        <w:keepNext/>
        <w:spacing w:line="240" w:lineRule="auto"/>
        <w:rPr>
          <w:u w:val="single"/>
          <w:lang w:val="sl-SI"/>
        </w:rPr>
      </w:pPr>
    </w:p>
    <w:p w14:paraId="1ECFA5A6" w14:textId="7F570424" w:rsidR="005D7331" w:rsidRPr="00B324AC" w:rsidRDefault="005D7331" w:rsidP="005257A4">
      <w:pPr>
        <w:keepNext/>
        <w:spacing w:line="240" w:lineRule="auto"/>
        <w:rPr>
          <w:lang w:val="sl-SI"/>
        </w:rPr>
      </w:pPr>
      <w:r w:rsidRPr="00B324AC">
        <w:rPr>
          <w:lang w:val="sl-SI"/>
        </w:rPr>
        <w:t xml:space="preserve">Najpogosteje </w:t>
      </w:r>
      <w:r w:rsidR="004B3B6C">
        <w:rPr>
          <w:lang w:val="sl-SI"/>
        </w:rPr>
        <w:t xml:space="preserve">poročan </w:t>
      </w:r>
      <w:r w:rsidRPr="00B324AC">
        <w:rPr>
          <w:lang w:val="sl-SI"/>
        </w:rPr>
        <w:t>neželeni učinek je nazofaringitis (9</w:t>
      </w:r>
      <w:r w:rsidR="00B536CE" w:rsidRPr="00B324AC">
        <w:rPr>
          <w:snapToGrid w:val="0"/>
          <w:szCs w:val="24"/>
          <w:lang w:val="sl-SI"/>
        </w:rPr>
        <w:t> </w:t>
      </w:r>
      <w:r w:rsidRPr="00B324AC">
        <w:rPr>
          <w:lang w:val="sl-SI"/>
        </w:rPr>
        <w:t>%).</w:t>
      </w:r>
    </w:p>
    <w:p w14:paraId="1F12927F" w14:textId="77777777" w:rsidR="00054848" w:rsidRPr="00B324AC" w:rsidRDefault="00054848" w:rsidP="005257A4">
      <w:pPr>
        <w:keepNext/>
        <w:spacing w:line="240" w:lineRule="auto"/>
        <w:rPr>
          <w:lang w:val="sl-SI"/>
        </w:rPr>
      </w:pPr>
    </w:p>
    <w:p w14:paraId="268AC6AA" w14:textId="4846E352" w:rsidR="00060B89" w:rsidRDefault="0007402D" w:rsidP="005257A4">
      <w:pPr>
        <w:spacing w:line="240" w:lineRule="auto"/>
        <w:rPr>
          <w:u w:val="single"/>
          <w:lang w:val="sl-SI"/>
        </w:rPr>
      </w:pPr>
      <w:r>
        <w:rPr>
          <w:u w:val="single"/>
          <w:lang w:val="sl-SI"/>
        </w:rPr>
        <w:t>Seznam</w:t>
      </w:r>
      <w:r w:rsidR="005D7331" w:rsidRPr="00B324AC">
        <w:rPr>
          <w:u w:val="single"/>
          <w:lang w:val="sl-SI"/>
        </w:rPr>
        <w:t xml:space="preserve"> neželenih učinkov v preglednici</w:t>
      </w:r>
    </w:p>
    <w:p w14:paraId="34F427E6" w14:textId="77777777" w:rsidR="00DC0E2D" w:rsidRPr="00B324AC" w:rsidRDefault="00DC0E2D" w:rsidP="005257A4">
      <w:pPr>
        <w:spacing w:line="240" w:lineRule="auto"/>
        <w:rPr>
          <w:u w:val="single"/>
          <w:lang w:val="sl-SI"/>
        </w:rPr>
      </w:pPr>
    </w:p>
    <w:p w14:paraId="15AB689E" w14:textId="77777777" w:rsidR="00A92937" w:rsidRPr="00B324AC" w:rsidRDefault="00A92937" w:rsidP="005257A4">
      <w:pPr>
        <w:spacing w:line="240" w:lineRule="auto"/>
        <w:rPr>
          <w:lang w:val="sl-SI"/>
        </w:rPr>
      </w:pPr>
      <w:r w:rsidRPr="00B324AC">
        <w:rPr>
          <w:lang w:val="sl-SI"/>
        </w:rPr>
        <w:t xml:space="preserve">Varnostne značilnosti zdravila </w:t>
      </w:r>
      <w:r w:rsidR="008464D0">
        <w:rPr>
          <w:lang w:val="sl-SI"/>
        </w:rPr>
        <w:t>ANORO ELLIPTA</w:t>
      </w:r>
      <w:r w:rsidRPr="00B324AC">
        <w:rPr>
          <w:lang w:val="sl-SI"/>
        </w:rPr>
        <w:t xml:space="preserve"> temeljijo na izkušnjah z varnostjo kombinacije umeklidinij/vilanterol in s posameznima sestavinama iz programa kliničnega razvoja, ki je zajel 6</w:t>
      </w:r>
      <w:r w:rsidR="00225A02">
        <w:rPr>
          <w:lang w:val="sl-SI"/>
        </w:rPr>
        <w:t xml:space="preserve"> </w:t>
      </w:r>
      <w:r w:rsidRPr="00B324AC">
        <w:rPr>
          <w:lang w:val="sl-SI"/>
        </w:rPr>
        <w:t>855 bolnikov s KOPB</w:t>
      </w:r>
      <w:r w:rsidR="00400391">
        <w:rPr>
          <w:lang w:val="sl-SI"/>
        </w:rPr>
        <w:t>, in iz spontanega poročanja</w:t>
      </w:r>
      <w:r w:rsidRPr="00B324AC">
        <w:rPr>
          <w:lang w:val="sl-SI"/>
        </w:rPr>
        <w:t xml:space="preserve">. </w:t>
      </w:r>
      <w:r w:rsidR="00400391">
        <w:rPr>
          <w:lang w:val="sl-SI"/>
        </w:rPr>
        <w:t>Program kliničnega razvo</w:t>
      </w:r>
      <w:r w:rsidR="003428A0">
        <w:rPr>
          <w:lang w:val="sl-SI"/>
        </w:rPr>
        <w:t>j</w:t>
      </w:r>
      <w:r w:rsidR="00400391">
        <w:rPr>
          <w:lang w:val="sl-SI"/>
        </w:rPr>
        <w:t>a</w:t>
      </w:r>
      <w:r w:rsidRPr="00B324AC">
        <w:rPr>
          <w:lang w:val="sl-SI"/>
        </w:rPr>
        <w:t xml:space="preserve"> </w:t>
      </w:r>
      <w:r w:rsidR="00277F15">
        <w:rPr>
          <w:lang w:val="sl-SI"/>
        </w:rPr>
        <w:t xml:space="preserve">je </w:t>
      </w:r>
      <w:r w:rsidRPr="00B324AC">
        <w:rPr>
          <w:lang w:val="sl-SI"/>
        </w:rPr>
        <w:t>vključ</w:t>
      </w:r>
      <w:r w:rsidR="00277F15">
        <w:rPr>
          <w:lang w:val="sl-SI"/>
        </w:rPr>
        <w:t>eval</w:t>
      </w:r>
      <w:r w:rsidRPr="00B324AC">
        <w:rPr>
          <w:lang w:val="sl-SI"/>
        </w:rPr>
        <w:t xml:space="preserve"> 2</w:t>
      </w:r>
      <w:r w:rsidR="00225A02">
        <w:rPr>
          <w:lang w:val="sl-SI"/>
        </w:rPr>
        <w:t xml:space="preserve"> </w:t>
      </w:r>
      <w:r w:rsidR="009D2F01">
        <w:rPr>
          <w:lang w:val="sl-SI"/>
        </w:rPr>
        <w:t>354</w:t>
      </w:r>
      <w:r w:rsidR="009D2F01" w:rsidRPr="00B324AC">
        <w:rPr>
          <w:lang w:val="sl-SI"/>
        </w:rPr>
        <w:t xml:space="preserve"> </w:t>
      </w:r>
      <w:r w:rsidRPr="00B324AC">
        <w:rPr>
          <w:lang w:val="sl-SI"/>
        </w:rPr>
        <w:t xml:space="preserve">bolnikov, ki so dobivali kombinacijo umeklidinij/vilanterol enkrat </w:t>
      </w:r>
      <w:r w:rsidR="00B41235">
        <w:rPr>
          <w:lang w:val="sl-SI"/>
        </w:rPr>
        <w:t>dnevno</w:t>
      </w:r>
      <w:r w:rsidRPr="00B324AC">
        <w:rPr>
          <w:lang w:val="sl-SI"/>
        </w:rPr>
        <w:t xml:space="preserve"> v kliničnih študijah </w:t>
      </w:r>
      <w:r w:rsidR="00133E15" w:rsidRPr="00133E15">
        <w:rPr>
          <w:lang w:val="sl-SI"/>
        </w:rPr>
        <w:t>III. faze, ki so trajale 24 tednov ali več; od teh je 1</w:t>
      </w:r>
      <w:r w:rsidR="00225A02">
        <w:rPr>
          <w:lang w:val="sl-SI"/>
        </w:rPr>
        <w:t xml:space="preserve"> </w:t>
      </w:r>
      <w:r w:rsidR="00133E15" w:rsidRPr="00133E15">
        <w:rPr>
          <w:lang w:val="sl-SI"/>
        </w:rPr>
        <w:t xml:space="preserve">296 bolnikov dobivalo priporočeni odmerek 55/22 mikrogramov v 24-tedenskih </w:t>
      </w:r>
      <w:r w:rsidR="00133E15" w:rsidRPr="00133E15">
        <w:rPr>
          <w:lang w:val="sl-SI"/>
        </w:rPr>
        <w:lastRenderedPageBreak/>
        <w:t>študijah, 832 bolnikov je dobivalo višji odmerek 113/22 mikrogramov v 24-tedenskih študijah, 226 bolnikov pa je dobivalo 113/22 mikrogramov v eni 12-mesečni študiji.</w:t>
      </w:r>
    </w:p>
    <w:p w14:paraId="6BD92281" w14:textId="77777777" w:rsidR="00A92937" w:rsidRPr="00B324AC" w:rsidRDefault="00A92937" w:rsidP="005257A4">
      <w:pPr>
        <w:spacing w:line="240" w:lineRule="auto"/>
        <w:rPr>
          <w:lang w:val="sl-SI"/>
        </w:rPr>
      </w:pPr>
    </w:p>
    <w:p w14:paraId="040D960B" w14:textId="77777777" w:rsidR="00A92937" w:rsidRPr="00B324AC" w:rsidRDefault="00A92937" w:rsidP="005257A4">
      <w:pPr>
        <w:spacing w:line="240" w:lineRule="auto"/>
        <w:rPr>
          <w:lang w:val="sl-SI"/>
        </w:rPr>
      </w:pPr>
      <w:r w:rsidRPr="00B324AC">
        <w:rPr>
          <w:lang w:val="sl-SI"/>
        </w:rPr>
        <w:t xml:space="preserve">Pogostnosti, pripisane neželenim učinkom, navedenim v spodnji preglednici, vključujejo grobe incidenčne stopnje, ugotovljene z združitvijo podatkov </w:t>
      </w:r>
      <w:r w:rsidR="00374CB8">
        <w:rPr>
          <w:lang w:val="sl-SI"/>
        </w:rPr>
        <w:t xml:space="preserve">petih </w:t>
      </w:r>
      <w:r w:rsidR="00133E15" w:rsidRPr="00133E15">
        <w:rPr>
          <w:lang w:val="sl-SI"/>
        </w:rPr>
        <w:t>24-tedenskih</w:t>
      </w:r>
      <w:r w:rsidRPr="00B324AC">
        <w:rPr>
          <w:lang w:val="sl-SI"/>
        </w:rPr>
        <w:t xml:space="preserve"> študij in 12-mesečne študije varnosti</w:t>
      </w:r>
      <w:r w:rsidR="00374CB8">
        <w:rPr>
          <w:lang w:val="sl-SI"/>
        </w:rPr>
        <w:t>.</w:t>
      </w:r>
    </w:p>
    <w:p w14:paraId="1841DC1F" w14:textId="77777777" w:rsidR="00054848" w:rsidRPr="00B324AC" w:rsidRDefault="00054848" w:rsidP="005257A4">
      <w:pPr>
        <w:spacing w:line="240" w:lineRule="auto"/>
        <w:rPr>
          <w:lang w:val="sl-SI"/>
        </w:rPr>
      </w:pPr>
    </w:p>
    <w:p w14:paraId="31A6469D" w14:textId="77777777" w:rsidR="005D7331" w:rsidRPr="00B324AC" w:rsidRDefault="005D7331" w:rsidP="005257A4">
      <w:pPr>
        <w:spacing w:line="240" w:lineRule="auto"/>
        <w:rPr>
          <w:lang w:val="sl-SI"/>
        </w:rPr>
      </w:pPr>
      <w:r w:rsidRPr="00B324AC">
        <w:rPr>
          <w:lang w:val="sl-SI"/>
        </w:rPr>
        <w:t xml:space="preserve">Pogostnost neželenih učinkov je opredeljena </w:t>
      </w:r>
      <w:r w:rsidR="00164956">
        <w:rPr>
          <w:lang w:val="sl-SI"/>
        </w:rPr>
        <w:t>z</w:t>
      </w:r>
      <w:r w:rsidR="00164956" w:rsidRPr="00B324AC">
        <w:rPr>
          <w:lang w:val="sl-SI"/>
        </w:rPr>
        <w:t xml:space="preserve"> </w:t>
      </w:r>
      <w:r w:rsidRPr="00B324AC">
        <w:rPr>
          <w:lang w:val="sl-SI"/>
        </w:rPr>
        <w:t>naslednji</w:t>
      </w:r>
      <w:r w:rsidR="00164956">
        <w:rPr>
          <w:lang w:val="sl-SI"/>
        </w:rPr>
        <w:t>m</w:t>
      </w:r>
      <w:r w:rsidRPr="00B324AC">
        <w:rPr>
          <w:lang w:val="sl-SI"/>
        </w:rPr>
        <w:t xml:space="preserve"> dogovor</w:t>
      </w:r>
      <w:r w:rsidR="00164956">
        <w:rPr>
          <w:lang w:val="sl-SI"/>
        </w:rPr>
        <w:t>om</w:t>
      </w:r>
      <w:r w:rsidRPr="00B324AC">
        <w:rPr>
          <w:lang w:val="sl-SI"/>
        </w:rPr>
        <w:t>: zelo pogosti (≥ 1/10)</w:t>
      </w:r>
      <w:r w:rsidR="00E525A0" w:rsidRPr="00B324AC">
        <w:rPr>
          <w:lang w:val="sl-SI"/>
        </w:rPr>
        <w:t>;</w:t>
      </w:r>
      <w:r w:rsidRPr="00B324AC">
        <w:rPr>
          <w:lang w:val="sl-SI"/>
        </w:rPr>
        <w:t xml:space="preserve"> pogosti (≥ 1/100 do &lt; 1/10)</w:t>
      </w:r>
      <w:r w:rsidR="00E525A0" w:rsidRPr="00B324AC">
        <w:rPr>
          <w:lang w:val="sl-SI"/>
        </w:rPr>
        <w:t>;</w:t>
      </w:r>
      <w:r w:rsidRPr="00B324AC">
        <w:rPr>
          <w:lang w:val="sl-SI"/>
        </w:rPr>
        <w:t xml:space="preserve"> občasni (≥ 1/1</w:t>
      </w:r>
      <w:r w:rsidR="00225A02">
        <w:rPr>
          <w:lang w:val="sl-SI"/>
        </w:rPr>
        <w:t xml:space="preserve"> </w:t>
      </w:r>
      <w:r w:rsidRPr="00B324AC">
        <w:rPr>
          <w:lang w:val="sl-SI"/>
        </w:rPr>
        <w:t xml:space="preserve">000 do </w:t>
      </w:r>
      <w:r w:rsidRPr="00555B05">
        <w:rPr>
          <w:lang w:val="sl-SI"/>
        </w:rPr>
        <w:t>&lt;</w:t>
      </w:r>
      <w:r w:rsidR="00555B05" w:rsidRPr="00555B05">
        <w:rPr>
          <w:lang w:val="sl-SI"/>
        </w:rPr>
        <w:t xml:space="preserve"> </w:t>
      </w:r>
      <w:r w:rsidRPr="00555B05">
        <w:rPr>
          <w:lang w:val="sl-SI"/>
        </w:rPr>
        <w:t>1/</w:t>
      </w:r>
      <w:r w:rsidRPr="00B324AC">
        <w:rPr>
          <w:lang w:val="sl-SI"/>
        </w:rPr>
        <w:t>100)</w:t>
      </w:r>
      <w:r w:rsidR="00E525A0" w:rsidRPr="00B324AC">
        <w:rPr>
          <w:lang w:val="sl-SI"/>
        </w:rPr>
        <w:t>;</w:t>
      </w:r>
      <w:r w:rsidRPr="00B324AC">
        <w:rPr>
          <w:lang w:val="sl-SI"/>
        </w:rPr>
        <w:t xml:space="preserve"> redki (≥ 1/10</w:t>
      </w:r>
      <w:r w:rsidR="00225A02">
        <w:rPr>
          <w:lang w:val="sl-SI"/>
        </w:rPr>
        <w:t xml:space="preserve"> </w:t>
      </w:r>
      <w:r w:rsidRPr="00B324AC">
        <w:rPr>
          <w:lang w:val="sl-SI"/>
        </w:rPr>
        <w:t>000 do &lt; 1/1</w:t>
      </w:r>
      <w:r w:rsidR="00225A02">
        <w:rPr>
          <w:lang w:val="sl-SI"/>
        </w:rPr>
        <w:t xml:space="preserve"> </w:t>
      </w:r>
      <w:r w:rsidRPr="00B324AC">
        <w:rPr>
          <w:lang w:val="sl-SI"/>
        </w:rPr>
        <w:t>000)</w:t>
      </w:r>
      <w:r w:rsidR="00E525A0" w:rsidRPr="00B324AC">
        <w:rPr>
          <w:lang w:val="sl-SI"/>
        </w:rPr>
        <w:t>;</w:t>
      </w:r>
      <w:r w:rsidRPr="00B324AC">
        <w:rPr>
          <w:lang w:val="sl-SI"/>
        </w:rPr>
        <w:t xml:space="preserve"> zelo redki (&lt; 1/10</w:t>
      </w:r>
      <w:r w:rsidR="00225A02">
        <w:rPr>
          <w:lang w:val="sl-SI"/>
        </w:rPr>
        <w:t xml:space="preserve"> </w:t>
      </w:r>
      <w:r w:rsidRPr="00B324AC">
        <w:rPr>
          <w:lang w:val="sl-SI"/>
        </w:rPr>
        <w:t>000) in neznana</w:t>
      </w:r>
      <w:r w:rsidR="00994BED">
        <w:rPr>
          <w:lang w:val="sl-SI"/>
        </w:rPr>
        <w:t xml:space="preserve"> pogostnost</w:t>
      </w:r>
      <w:r w:rsidRPr="00B324AC">
        <w:rPr>
          <w:lang w:val="sl-SI"/>
        </w:rPr>
        <w:t xml:space="preserve"> (ni mogoče oceniti iz razpoložljivih podatkov).</w:t>
      </w:r>
    </w:p>
    <w:p w14:paraId="52EFB519" w14:textId="77777777" w:rsidR="00A92937" w:rsidRPr="00B324AC" w:rsidRDefault="00A92937" w:rsidP="005257A4">
      <w:pPr>
        <w:spacing w:line="240" w:lineRule="auto"/>
        <w:rPr>
          <w:lang w:val="sl-SI"/>
        </w:rPr>
      </w:pP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835"/>
        <w:gridCol w:w="4111"/>
        <w:gridCol w:w="2126"/>
      </w:tblGrid>
      <w:tr w:rsidR="005D7331" w:rsidRPr="00B324AC" w14:paraId="74211290" w14:textId="77777777" w:rsidTr="00AE1DD2">
        <w:trPr>
          <w:tblHeader/>
        </w:trPr>
        <w:tc>
          <w:tcPr>
            <w:tcW w:w="2835" w:type="dxa"/>
            <w:shd w:val="clear" w:color="auto" w:fill="FFFFFF"/>
          </w:tcPr>
          <w:p w14:paraId="51036589" w14:textId="77777777" w:rsidR="005D7331" w:rsidRPr="00B324AC" w:rsidRDefault="005D7331" w:rsidP="00A92937">
            <w:pPr>
              <w:rPr>
                <w:b/>
                <w:bCs/>
                <w:lang w:val="sl-SI"/>
              </w:rPr>
            </w:pPr>
            <w:r w:rsidRPr="00B324AC">
              <w:rPr>
                <w:lang w:val="sl-SI"/>
              </w:rPr>
              <w:t xml:space="preserve"> </w:t>
            </w:r>
            <w:r w:rsidRPr="00B324AC">
              <w:rPr>
                <w:b/>
                <w:bCs/>
                <w:lang w:val="sl-SI"/>
              </w:rPr>
              <w:t>Organski sistem</w:t>
            </w:r>
          </w:p>
        </w:tc>
        <w:tc>
          <w:tcPr>
            <w:tcW w:w="4111" w:type="dxa"/>
            <w:shd w:val="clear" w:color="auto" w:fill="FFFFFF"/>
          </w:tcPr>
          <w:p w14:paraId="0A5B105D" w14:textId="77777777" w:rsidR="005D7331" w:rsidRPr="00B324AC" w:rsidRDefault="005D7331" w:rsidP="00A92937">
            <w:pPr>
              <w:rPr>
                <w:b/>
                <w:bCs/>
                <w:lang w:val="sl-SI"/>
              </w:rPr>
            </w:pPr>
            <w:r w:rsidRPr="00B324AC">
              <w:rPr>
                <w:b/>
                <w:bCs/>
                <w:lang w:val="sl-SI"/>
              </w:rPr>
              <w:t>Neželeni učin</w:t>
            </w:r>
            <w:r w:rsidR="00374CB8">
              <w:rPr>
                <w:b/>
                <w:bCs/>
                <w:lang w:val="sl-SI"/>
              </w:rPr>
              <w:t>ki</w:t>
            </w:r>
          </w:p>
          <w:p w14:paraId="628F8039" w14:textId="77777777" w:rsidR="005D7331" w:rsidRPr="00B324AC" w:rsidRDefault="005D7331" w:rsidP="00A92937">
            <w:pPr>
              <w:rPr>
                <w:b/>
                <w:bCs/>
                <w:lang w:val="sl-SI"/>
              </w:rPr>
            </w:pPr>
          </w:p>
        </w:tc>
        <w:tc>
          <w:tcPr>
            <w:tcW w:w="2126" w:type="dxa"/>
            <w:shd w:val="clear" w:color="auto" w:fill="FFFFFF"/>
          </w:tcPr>
          <w:p w14:paraId="3636ECA4" w14:textId="77777777" w:rsidR="005D7331" w:rsidRPr="00B324AC" w:rsidRDefault="005D7331" w:rsidP="00A92937">
            <w:pPr>
              <w:ind w:left="-18" w:firstLine="18"/>
              <w:rPr>
                <w:b/>
                <w:bCs/>
                <w:lang w:val="sl-SI"/>
              </w:rPr>
            </w:pPr>
            <w:r w:rsidRPr="00B324AC">
              <w:rPr>
                <w:b/>
                <w:bCs/>
                <w:lang w:val="sl-SI"/>
              </w:rPr>
              <w:t>Pogostnost</w:t>
            </w:r>
          </w:p>
        </w:tc>
      </w:tr>
      <w:tr w:rsidR="005D7331" w:rsidRPr="0083316D" w14:paraId="000F7E21" w14:textId="77777777" w:rsidTr="00AE1DD2">
        <w:tc>
          <w:tcPr>
            <w:tcW w:w="2835" w:type="dxa"/>
          </w:tcPr>
          <w:p w14:paraId="33D206FD" w14:textId="77777777" w:rsidR="005D7331" w:rsidRPr="00B324AC" w:rsidRDefault="005D7331" w:rsidP="00A92937">
            <w:pPr>
              <w:rPr>
                <w:lang w:val="sl-SI"/>
              </w:rPr>
            </w:pPr>
            <w:r w:rsidRPr="00B324AC">
              <w:rPr>
                <w:lang w:val="sl-SI"/>
              </w:rPr>
              <w:t>Infekcijske in parazitske bolezni</w:t>
            </w:r>
          </w:p>
          <w:p w14:paraId="1B62E850" w14:textId="77777777" w:rsidR="005D7331" w:rsidRPr="00B324AC" w:rsidRDefault="005D7331" w:rsidP="00A92937">
            <w:pPr>
              <w:rPr>
                <w:lang w:val="sl-SI"/>
              </w:rPr>
            </w:pPr>
          </w:p>
        </w:tc>
        <w:tc>
          <w:tcPr>
            <w:tcW w:w="4111" w:type="dxa"/>
          </w:tcPr>
          <w:p w14:paraId="3C76F4B8" w14:textId="77777777" w:rsidR="009E556D" w:rsidRPr="00B324AC" w:rsidRDefault="009E556D" w:rsidP="00A92937">
            <w:pPr>
              <w:rPr>
                <w:lang w:val="sl-SI"/>
              </w:rPr>
            </w:pPr>
            <w:r w:rsidRPr="00B324AC">
              <w:rPr>
                <w:lang w:val="sl-SI"/>
              </w:rPr>
              <w:t xml:space="preserve">okužba sečil </w:t>
            </w:r>
          </w:p>
          <w:p w14:paraId="3A96FE67" w14:textId="77777777" w:rsidR="009E556D" w:rsidRPr="00B324AC" w:rsidRDefault="00A92937" w:rsidP="00A92937">
            <w:pPr>
              <w:rPr>
                <w:lang w:val="sl-SI"/>
              </w:rPr>
            </w:pPr>
            <w:r w:rsidRPr="00B324AC">
              <w:rPr>
                <w:lang w:val="sl-SI"/>
              </w:rPr>
              <w:t>sinuzitis</w:t>
            </w:r>
          </w:p>
          <w:p w14:paraId="4DAA7ACD" w14:textId="77777777" w:rsidR="005D7331" w:rsidRPr="00B324AC" w:rsidRDefault="005D7331" w:rsidP="00A92937">
            <w:pPr>
              <w:rPr>
                <w:lang w:val="sl-SI"/>
              </w:rPr>
            </w:pPr>
            <w:r w:rsidRPr="00B324AC">
              <w:rPr>
                <w:lang w:val="sl-SI"/>
              </w:rPr>
              <w:t>nazofaringitis</w:t>
            </w:r>
          </w:p>
          <w:p w14:paraId="2035EBF5" w14:textId="77777777" w:rsidR="005D7331" w:rsidRPr="00B324AC" w:rsidRDefault="005D7331" w:rsidP="00A92937">
            <w:pPr>
              <w:rPr>
                <w:lang w:val="sl-SI"/>
              </w:rPr>
            </w:pPr>
            <w:r w:rsidRPr="00B324AC">
              <w:rPr>
                <w:lang w:val="sl-SI"/>
              </w:rPr>
              <w:t>vnetje žrela</w:t>
            </w:r>
            <w:r w:rsidR="00054848" w:rsidRPr="00B324AC">
              <w:rPr>
                <w:lang w:val="sl-SI"/>
              </w:rPr>
              <w:t xml:space="preserve"> (faringitis)</w:t>
            </w:r>
          </w:p>
          <w:p w14:paraId="4FA9D58B" w14:textId="77777777" w:rsidR="005D7331" w:rsidRPr="00B324AC" w:rsidRDefault="005D7331" w:rsidP="00A92937">
            <w:pPr>
              <w:rPr>
                <w:lang w:val="sl-SI"/>
              </w:rPr>
            </w:pPr>
            <w:r w:rsidRPr="00B324AC">
              <w:rPr>
                <w:lang w:val="sl-SI"/>
              </w:rPr>
              <w:t>okužba zgornjih dihal</w:t>
            </w:r>
          </w:p>
        </w:tc>
        <w:tc>
          <w:tcPr>
            <w:tcW w:w="2126" w:type="dxa"/>
          </w:tcPr>
          <w:p w14:paraId="41721089" w14:textId="77777777" w:rsidR="005D7331" w:rsidRPr="00B324AC" w:rsidRDefault="005D7331" w:rsidP="00A92937">
            <w:pPr>
              <w:ind w:left="-18" w:firstLine="18"/>
              <w:rPr>
                <w:lang w:val="sl-SI"/>
              </w:rPr>
            </w:pPr>
            <w:r w:rsidRPr="00B324AC">
              <w:rPr>
                <w:lang w:val="sl-SI"/>
              </w:rPr>
              <w:t>pogosti</w:t>
            </w:r>
          </w:p>
          <w:p w14:paraId="4FF125D8" w14:textId="77777777" w:rsidR="005D7331" w:rsidRPr="00B324AC" w:rsidRDefault="005D7331" w:rsidP="00A92937">
            <w:pPr>
              <w:ind w:left="-18" w:firstLine="18"/>
              <w:rPr>
                <w:lang w:val="sl-SI"/>
              </w:rPr>
            </w:pPr>
            <w:r w:rsidRPr="00B324AC">
              <w:rPr>
                <w:lang w:val="sl-SI"/>
              </w:rPr>
              <w:t>pogosti</w:t>
            </w:r>
          </w:p>
          <w:p w14:paraId="7145B3A5" w14:textId="77777777" w:rsidR="005D7331" w:rsidRPr="00B324AC" w:rsidRDefault="005D7331" w:rsidP="00A92937">
            <w:pPr>
              <w:ind w:left="-18" w:firstLine="18"/>
              <w:rPr>
                <w:lang w:val="sl-SI"/>
              </w:rPr>
            </w:pPr>
            <w:r w:rsidRPr="00B324AC">
              <w:rPr>
                <w:lang w:val="sl-SI"/>
              </w:rPr>
              <w:t>pogosti</w:t>
            </w:r>
          </w:p>
          <w:p w14:paraId="1A09BB87" w14:textId="77777777" w:rsidR="005D7331" w:rsidRPr="00B324AC" w:rsidRDefault="005D7331" w:rsidP="00A92937">
            <w:pPr>
              <w:ind w:left="-18" w:firstLine="18"/>
              <w:rPr>
                <w:lang w:val="sl-SI"/>
              </w:rPr>
            </w:pPr>
            <w:r w:rsidRPr="00B324AC">
              <w:rPr>
                <w:lang w:val="sl-SI"/>
              </w:rPr>
              <w:t>pogosti</w:t>
            </w:r>
          </w:p>
          <w:p w14:paraId="026BE3D1" w14:textId="77777777" w:rsidR="005D7331" w:rsidRPr="00B324AC" w:rsidRDefault="005D7331" w:rsidP="00A92937">
            <w:pPr>
              <w:ind w:left="-18" w:firstLine="18"/>
              <w:rPr>
                <w:lang w:val="sl-SI"/>
              </w:rPr>
            </w:pPr>
            <w:r w:rsidRPr="00B324AC">
              <w:rPr>
                <w:lang w:val="sl-SI"/>
              </w:rPr>
              <w:t>pogosti</w:t>
            </w:r>
          </w:p>
        </w:tc>
      </w:tr>
      <w:tr w:rsidR="00726D7D" w:rsidRPr="00B324AC" w14:paraId="1D681FBE" w14:textId="77777777" w:rsidTr="00AE1DD2">
        <w:trPr>
          <w:trHeight w:val="212"/>
        </w:trPr>
        <w:tc>
          <w:tcPr>
            <w:tcW w:w="2835" w:type="dxa"/>
          </w:tcPr>
          <w:p w14:paraId="6D666A1D" w14:textId="77777777" w:rsidR="00726D7D" w:rsidRPr="00B324AC" w:rsidRDefault="00726D7D" w:rsidP="00A92937">
            <w:pPr>
              <w:rPr>
                <w:lang w:val="sl-SI"/>
              </w:rPr>
            </w:pPr>
            <w:r>
              <w:rPr>
                <w:lang w:val="sl-SI"/>
              </w:rPr>
              <w:t>Bolezni imunskega sistema</w:t>
            </w:r>
          </w:p>
        </w:tc>
        <w:tc>
          <w:tcPr>
            <w:tcW w:w="4111" w:type="dxa"/>
          </w:tcPr>
          <w:p w14:paraId="0D01DF3B" w14:textId="77777777" w:rsidR="00726D7D" w:rsidRDefault="00726D7D" w:rsidP="00A92937">
            <w:pPr>
              <w:rPr>
                <w:lang w:val="sl-SI"/>
              </w:rPr>
            </w:pPr>
            <w:r>
              <w:rPr>
                <w:lang w:val="sl-SI"/>
              </w:rPr>
              <w:t>preobčutljivostne reakcije, ki vključujejo:</w:t>
            </w:r>
          </w:p>
          <w:p w14:paraId="1BDD975A" w14:textId="77777777" w:rsidR="00726D7D" w:rsidRDefault="00726D7D" w:rsidP="00A92937">
            <w:pPr>
              <w:rPr>
                <w:lang w:val="sl-SI"/>
              </w:rPr>
            </w:pPr>
            <w:r>
              <w:rPr>
                <w:lang w:val="sl-SI"/>
              </w:rPr>
              <w:t>izpuščaj</w:t>
            </w:r>
          </w:p>
          <w:p w14:paraId="1F042506" w14:textId="77777777" w:rsidR="00726D7D" w:rsidRPr="00B324AC" w:rsidRDefault="00726D7D" w:rsidP="00A92937">
            <w:pPr>
              <w:rPr>
                <w:lang w:val="sl-SI"/>
              </w:rPr>
            </w:pPr>
            <w:r>
              <w:rPr>
                <w:lang w:val="sl-SI"/>
              </w:rPr>
              <w:t>anafilaksa, angioedem in urtikarija</w:t>
            </w:r>
          </w:p>
        </w:tc>
        <w:tc>
          <w:tcPr>
            <w:tcW w:w="2126" w:type="dxa"/>
          </w:tcPr>
          <w:p w14:paraId="7D0D1C09" w14:textId="77777777" w:rsidR="00726D7D" w:rsidRDefault="00726D7D" w:rsidP="00A92937">
            <w:pPr>
              <w:ind w:left="-18" w:firstLine="18"/>
              <w:rPr>
                <w:lang w:val="sl-SI"/>
              </w:rPr>
            </w:pPr>
          </w:p>
          <w:p w14:paraId="7AF982B2" w14:textId="77777777" w:rsidR="00726D7D" w:rsidRDefault="00726D7D" w:rsidP="00A92937">
            <w:pPr>
              <w:ind w:left="-18" w:firstLine="18"/>
              <w:rPr>
                <w:lang w:val="sl-SI"/>
              </w:rPr>
            </w:pPr>
            <w:r>
              <w:rPr>
                <w:lang w:val="sl-SI"/>
              </w:rPr>
              <w:t>občasni</w:t>
            </w:r>
          </w:p>
          <w:p w14:paraId="5117E990" w14:textId="77777777" w:rsidR="00726D7D" w:rsidRPr="00B324AC" w:rsidRDefault="00726D7D" w:rsidP="00A92937">
            <w:pPr>
              <w:ind w:left="-18" w:firstLine="18"/>
              <w:rPr>
                <w:lang w:val="sl-SI"/>
              </w:rPr>
            </w:pPr>
            <w:r>
              <w:rPr>
                <w:lang w:val="sl-SI"/>
              </w:rPr>
              <w:t>redki</w:t>
            </w:r>
          </w:p>
        </w:tc>
      </w:tr>
      <w:tr w:rsidR="009E556D" w:rsidRPr="0083316D" w14:paraId="02AEFE59" w14:textId="77777777" w:rsidTr="00AE1DD2">
        <w:trPr>
          <w:trHeight w:val="212"/>
        </w:trPr>
        <w:tc>
          <w:tcPr>
            <w:tcW w:w="2835" w:type="dxa"/>
          </w:tcPr>
          <w:p w14:paraId="3E967B1D" w14:textId="77777777" w:rsidR="009E556D" w:rsidRPr="00B324AC" w:rsidRDefault="009E556D" w:rsidP="00A92937">
            <w:pPr>
              <w:rPr>
                <w:lang w:val="sl-SI"/>
              </w:rPr>
            </w:pPr>
            <w:r w:rsidRPr="00B324AC">
              <w:rPr>
                <w:lang w:val="sl-SI"/>
              </w:rPr>
              <w:t>Bolezni živčevja</w:t>
            </w:r>
          </w:p>
        </w:tc>
        <w:tc>
          <w:tcPr>
            <w:tcW w:w="4111" w:type="dxa"/>
          </w:tcPr>
          <w:p w14:paraId="2DFDDF21" w14:textId="77777777" w:rsidR="009E556D" w:rsidRDefault="00726D7D" w:rsidP="00A92937">
            <w:pPr>
              <w:rPr>
                <w:lang w:val="sl-SI"/>
              </w:rPr>
            </w:pPr>
            <w:r>
              <w:rPr>
                <w:lang w:val="sl-SI"/>
              </w:rPr>
              <w:t>g</w:t>
            </w:r>
            <w:r w:rsidR="009E556D" w:rsidRPr="00B324AC">
              <w:rPr>
                <w:lang w:val="sl-SI"/>
              </w:rPr>
              <w:t>lavobol</w:t>
            </w:r>
          </w:p>
          <w:p w14:paraId="7F65B56C" w14:textId="77777777" w:rsidR="00726D7D" w:rsidRDefault="00726D7D" w:rsidP="00A92937">
            <w:pPr>
              <w:rPr>
                <w:lang w:val="sl-SI"/>
              </w:rPr>
            </w:pPr>
            <w:r>
              <w:rPr>
                <w:lang w:val="sl-SI"/>
              </w:rPr>
              <w:t>tremor</w:t>
            </w:r>
          </w:p>
          <w:p w14:paraId="7BEDF887" w14:textId="77777777" w:rsidR="00726D7D" w:rsidRDefault="00726D7D" w:rsidP="00A92937">
            <w:pPr>
              <w:rPr>
                <w:lang w:val="sl-SI"/>
              </w:rPr>
            </w:pPr>
            <w:r>
              <w:rPr>
                <w:lang w:val="sl-SI"/>
              </w:rPr>
              <w:t>disgevzija</w:t>
            </w:r>
          </w:p>
          <w:p w14:paraId="73643C77" w14:textId="77777777" w:rsidR="00B84529" w:rsidRPr="00B324AC" w:rsidRDefault="00B84529" w:rsidP="00A92937">
            <w:pPr>
              <w:rPr>
                <w:lang w:val="sl-SI"/>
              </w:rPr>
            </w:pPr>
            <w:r>
              <w:rPr>
                <w:lang w:val="sl-SI"/>
              </w:rPr>
              <w:t>omotica</w:t>
            </w:r>
          </w:p>
        </w:tc>
        <w:tc>
          <w:tcPr>
            <w:tcW w:w="2126" w:type="dxa"/>
          </w:tcPr>
          <w:p w14:paraId="677090F2" w14:textId="77777777" w:rsidR="009E556D" w:rsidRDefault="003428A0" w:rsidP="00A92937">
            <w:pPr>
              <w:ind w:left="-18" w:firstLine="18"/>
              <w:rPr>
                <w:lang w:val="sl-SI"/>
              </w:rPr>
            </w:pPr>
            <w:r>
              <w:rPr>
                <w:lang w:val="sl-SI"/>
              </w:rPr>
              <w:t>p</w:t>
            </w:r>
            <w:r w:rsidR="009E556D" w:rsidRPr="00B324AC">
              <w:rPr>
                <w:lang w:val="sl-SI"/>
              </w:rPr>
              <w:t>ogosti</w:t>
            </w:r>
          </w:p>
          <w:p w14:paraId="64758D85" w14:textId="77777777" w:rsidR="00726D7D" w:rsidRDefault="00726D7D" w:rsidP="00A92937">
            <w:pPr>
              <w:ind w:left="-18" w:firstLine="18"/>
              <w:rPr>
                <w:lang w:val="sl-SI"/>
              </w:rPr>
            </w:pPr>
            <w:r>
              <w:rPr>
                <w:lang w:val="sl-SI"/>
              </w:rPr>
              <w:t>občasni</w:t>
            </w:r>
          </w:p>
          <w:p w14:paraId="0CC31FF4" w14:textId="77777777" w:rsidR="00726D7D" w:rsidRDefault="00726D7D" w:rsidP="00A92937">
            <w:pPr>
              <w:ind w:left="-18" w:firstLine="18"/>
              <w:rPr>
                <w:lang w:val="sl-SI"/>
              </w:rPr>
            </w:pPr>
            <w:r>
              <w:rPr>
                <w:lang w:val="sl-SI"/>
              </w:rPr>
              <w:t>občasni</w:t>
            </w:r>
          </w:p>
          <w:p w14:paraId="34AD980D" w14:textId="77777777" w:rsidR="00B84529" w:rsidRPr="00B324AC" w:rsidRDefault="00B84529" w:rsidP="00A92937">
            <w:pPr>
              <w:ind w:left="-18" w:firstLine="18"/>
              <w:rPr>
                <w:lang w:val="sl-SI"/>
              </w:rPr>
            </w:pPr>
            <w:r>
              <w:rPr>
                <w:lang w:val="sl-SI"/>
              </w:rPr>
              <w:t>neznana pogostnost</w:t>
            </w:r>
          </w:p>
        </w:tc>
      </w:tr>
      <w:tr w:rsidR="00003E61" w:rsidRPr="00975611" w14:paraId="18A90C86" w14:textId="77777777" w:rsidTr="00AE1DD2">
        <w:trPr>
          <w:trHeight w:val="901"/>
        </w:trPr>
        <w:tc>
          <w:tcPr>
            <w:tcW w:w="2835" w:type="dxa"/>
          </w:tcPr>
          <w:p w14:paraId="0E6044B9" w14:textId="77777777" w:rsidR="00003E61" w:rsidRPr="00B324AC" w:rsidRDefault="005B27D9" w:rsidP="00A92937">
            <w:pPr>
              <w:rPr>
                <w:lang w:val="sl-SI"/>
              </w:rPr>
            </w:pPr>
            <w:r>
              <w:rPr>
                <w:lang w:val="sl-SI"/>
              </w:rPr>
              <w:t>Očesne bolezni</w:t>
            </w:r>
          </w:p>
        </w:tc>
        <w:tc>
          <w:tcPr>
            <w:tcW w:w="4111" w:type="dxa"/>
          </w:tcPr>
          <w:p w14:paraId="1E391D04" w14:textId="77777777" w:rsidR="007025E4" w:rsidRDefault="007025E4" w:rsidP="00A92937">
            <w:pPr>
              <w:rPr>
                <w:lang w:val="sl-SI"/>
              </w:rPr>
            </w:pPr>
            <w:r>
              <w:rPr>
                <w:lang w:val="sl-SI"/>
              </w:rPr>
              <w:t>zamegljen vid</w:t>
            </w:r>
          </w:p>
          <w:p w14:paraId="101AE897" w14:textId="77777777" w:rsidR="00003E61" w:rsidRDefault="005B27D9" w:rsidP="00A92937">
            <w:pPr>
              <w:rPr>
                <w:lang w:val="sl-SI"/>
              </w:rPr>
            </w:pPr>
            <w:r>
              <w:rPr>
                <w:lang w:val="sl-SI"/>
              </w:rPr>
              <w:t>glavkom</w:t>
            </w:r>
          </w:p>
          <w:p w14:paraId="73599CEE" w14:textId="77777777" w:rsidR="00FB6DCB" w:rsidRDefault="007025E4" w:rsidP="00A92937">
            <w:pPr>
              <w:rPr>
                <w:lang w:val="sl-SI"/>
              </w:rPr>
            </w:pPr>
            <w:r>
              <w:rPr>
                <w:lang w:val="sl-SI"/>
              </w:rPr>
              <w:t>povišan intraokularni</w:t>
            </w:r>
            <w:r w:rsidR="006815DE">
              <w:rPr>
                <w:lang w:val="sl-SI"/>
              </w:rPr>
              <w:t xml:space="preserve"> tlak</w:t>
            </w:r>
          </w:p>
          <w:p w14:paraId="4FE63984" w14:textId="77777777" w:rsidR="007025E4" w:rsidRPr="00B324AC" w:rsidRDefault="00FB6DCB" w:rsidP="00A92937">
            <w:pPr>
              <w:rPr>
                <w:lang w:val="sl-SI"/>
              </w:rPr>
            </w:pPr>
            <w:r>
              <w:rPr>
                <w:lang w:val="sl-SI"/>
              </w:rPr>
              <w:t>bolečin</w:t>
            </w:r>
            <w:r w:rsidR="00225A02">
              <w:rPr>
                <w:lang w:val="sl-SI"/>
              </w:rPr>
              <w:t>a</w:t>
            </w:r>
            <w:r>
              <w:rPr>
                <w:lang w:val="sl-SI"/>
              </w:rPr>
              <w:t xml:space="preserve"> v očeh</w:t>
            </w:r>
            <w:r w:rsidR="007025E4">
              <w:rPr>
                <w:lang w:val="sl-SI"/>
              </w:rPr>
              <w:t xml:space="preserve"> </w:t>
            </w:r>
          </w:p>
        </w:tc>
        <w:tc>
          <w:tcPr>
            <w:tcW w:w="2126" w:type="dxa"/>
          </w:tcPr>
          <w:p w14:paraId="4E395BE3" w14:textId="77777777" w:rsidR="00003E61" w:rsidRDefault="007025E4" w:rsidP="00A92937">
            <w:pPr>
              <w:ind w:left="-18" w:firstLine="18"/>
              <w:rPr>
                <w:lang w:val="sl-SI"/>
              </w:rPr>
            </w:pPr>
            <w:r>
              <w:rPr>
                <w:lang w:val="sl-SI"/>
              </w:rPr>
              <w:t>redki</w:t>
            </w:r>
          </w:p>
          <w:p w14:paraId="0986F2A1" w14:textId="77777777" w:rsidR="007025E4" w:rsidRDefault="007025E4" w:rsidP="00A92937">
            <w:pPr>
              <w:ind w:left="-18" w:firstLine="18"/>
              <w:rPr>
                <w:lang w:val="sl-SI"/>
              </w:rPr>
            </w:pPr>
            <w:r>
              <w:rPr>
                <w:lang w:val="sl-SI"/>
              </w:rPr>
              <w:t>redki</w:t>
            </w:r>
          </w:p>
          <w:p w14:paraId="1916B1D4" w14:textId="77777777" w:rsidR="00DC0E2D" w:rsidRDefault="007025E4" w:rsidP="00A92937">
            <w:pPr>
              <w:ind w:left="-18" w:firstLine="18"/>
              <w:rPr>
                <w:lang w:val="sl-SI"/>
              </w:rPr>
            </w:pPr>
            <w:r>
              <w:rPr>
                <w:lang w:val="sl-SI"/>
              </w:rPr>
              <w:t>redki</w:t>
            </w:r>
          </w:p>
          <w:p w14:paraId="16B0D35B" w14:textId="77777777" w:rsidR="007025E4" w:rsidRPr="005E10AD" w:rsidRDefault="00DC0E2D" w:rsidP="0099125A">
            <w:pPr>
              <w:rPr>
                <w:lang w:val="sl-SI"/>
              </w:rPr>
            </w:pPr>
            <w:r>
              <w:rPr>
                <w:lang w:val="sl-SI"/>
              </w:rPr>
              <w:t>redki</w:t>
            </w:r>
          </w:p>
        </w:tc>
      </w:tr>
      <w:tr w:rsidR="005D7331" w:rsidRPr="0083316D" w14:paraId="0F7387E2" w14:textId="77777777" w:rsidTr="00AE1DD2">
        <w:trPr>
          <w:trHeight w:val="901"/>
        </w:trPr>
        <w:tc>
          <w:tcPr>
            <w:tcW w:w="2835" w:type="dxa"/>
          </w:tcPr>
          <w:p w14:paraId="28522894" w14:textId="77777777" w:rsidR="005D7331" w:rsidRPr="00B324AC" w:rsidRDefault="005D7331" w:rsidP="00A92937">
            <w:pPr>
              <w:rPr>
                <w:lang w:val="sl-SI"/>
              </w:rPr>
            </w:pPr>
            <w:r w:rsidRPr="00B324AC">
              <w:rPr>
                <w:lang w:val="sl-SI"/>
              </w:rPr>
              <w:t xml:space="preserve">Srčne bolezni </w:t>
            </w:r>
          </w:p>
        </w:tc>
        <w:tc>
          <w:tcPr>
            <w:tcW w:w="4111" w:type="dxa"/>
          </w:tcPr>
          <w:p w14:paraId="72EB7C92" w14:textId="77777777" w:rsidR="005D7331" w:rsidRPr="00B324AC" w:rsidRDefault="005D7331" w:rsidP="00A92937">
            <w:pPr>
              <w:rPr>
                <w:lang w:val="sl-SI"/>
              </w:rPr>
            </w:pPr>
            <w:r w:rsidRPr="00B324AC">
              <w:rPr>
                <w:lang w:val="sl-SI"/>
              </w:rPr>
              <w:t>atrijska fibrilacija</w:t>
            </w:r>
          </w:p>
          <w:p w14:paraId="4F16DFD4" w14:textId="77777777" w:rsidR="005D7331" w:rsidRPr="00B324AC" w:rsidRDefault="005D7331" w:rsidP="00A92937">
            <w:pPr>
              <w:rPr>
                <w:lang w:val="sl-SI"/>
              </w:rPr>
            </w:pPr>
            <w:r w:rsidRPr="00B324AC">
              <w:rPr>
                <w:lang w:val="sl-SI"/>
              </w:rPr>
              <w:t>supraventrikularna tahikardija</w:t>
            </w:r>
          </w:p>
          <w:p w14:paraId="3B95AC58" w14:textId="77777777" w:rsidR="009E556D" w:rsidRPr="00B324AC" w:rsidRDefault="009E556D" w:rsidP="00A92937">
            <w:pPr>
              <w:rPr>
                <w:lang w:val="sl-SI"/>
              </w:rPr>
            </w:pPr>
            <w:r w:rsidRPr="00B324AC">
              <w:rPr>
                <w:lang w:val="sl-SI"/>
              </w:rPr>
              <w:t>idioventrikularni ritem</w:t>
            </w:r>
          </w:p>
          <w:p w14:paraId="78018E1F" w14:textId="77777777" w:rsidR="005D7331" w:rsidRPr="00B324AC" w:rsidRDefault="005D7331" w:rsidP="00A92937">
            <w:pPr>
              <w:rPr>
                <w:lang w:val="sl-SI"/>
              </w:rPr>
            </w:pPr>
            <w:r w:rsidRPr="00B324AC">
              <w:rPr>
                <w:lang w:val="sl-SI"/>
              </w:rPr>
              <w:t>tahikardija</w:t>
            </w:r>
          </w:p>
          <w:p w14:paraId="6EB63983" w14:textId="77777777" w:rsidR="009E556D" w:rsidRDefault="00A92937" w:rsidP="00A92937">
            <w:pPr>
              <w:rPr>
                <w:lang w:val="sl-SI"/>
              </w:rPr>
            </w:pPr>
            <w:r w:rsidRPr="00B324AC">
              <w:rPr>
                <w:lang w:val="sl-SI"/>
              </w:rPr>
              <w:t>supraventrikularne</w:t>
            </w:r>
            <w:r w:rsidR="009E556D" w:rsidRPr="00B324AC">
              <w:rPr>
                <w:lang w:val="sl-SI"/>
              </w:rPr>
              <w:t xml:space="preserve"> ekstrasistol</w:t>
            </w:r>
            <w:r w:rsidRPr="00B324AC">
              <w:rPr>
                <w:lang w:val="sl-SI"/>
              </w:rPr>
              <w:t>e</w:t>
            </w:r>
          </w:p>
          <w:p w14:paraId="5FC95957" w14:textId="77777777" w:rsidR="00726D7D" w:rsidRPr="00B324AC" w:rsidRDefault="00726D7D" w:rsidP="00A92937">
            <w:pPr>
              <w:rPr>
                <w:lang w:val="sl-SI"/>
              </w:rPr>
            </w:pPr>
            <w:r>
              <w:rPr>
                <w:lang w:val="sl-SI"/>
              </w:rPr>
              <w:t>palpitacije</w:t>
            </w:r>
          </w:p>
        </w:tc>
        <w:tc>
          <w:tcPr>
            <w:tcW w:w="2126" w:type="dxa"/>
          </w:tcPr>
          <w:p w14:paraId="4A753718" w14:textId="77777777" w:rsidR="005D7331" w:rsidRPr="00B324AC" w:rsidRDefault="005D7331" w:rsidP="00A92937">
            <w:pPr>
              <w:ind w:left="-18" w:firstLine="18"/>
              <w:rPr>
                <w:lang w:val="sl-SI"/>
              </w:rPr>
            </w:pPr>
            <w:r w:rsidRPr="00B324AC">
              <w:rPr>
                <w:lang w:val="sl-SI"/>
              </w:rPr>
              <w:t>občasni</w:t>
            </w:r>
          </w:p>
          <w:p w14:paraId="0DCF816B" w14:textId="77777777" w:rsidR="005D7331" w:rsidRPr="00B324AC" w:rsidRDefault="005D7331" w:rsidP="00A92937">
            <w:pPr>
              <w:ind w:left="-18" w:firstLine="18"/>
              <w:rPr>
                <w:lang w:val="sl-SI"/>
              </w:rPr>
            </w:pPr>
            <w:r w:rsidRPr="00B324AC">
              <w:rPr>
                <w:lang w:val="sl-SI"/>
              </w:rPr>
              <w:t>občasni</w:t>
            </w:r>
          </w:p>
          <w:p w14:paraId="6CA49659" w14:textId="77777777" w:rsidR="009E556D" w:rsidRPr="00B324AC" w:rsidRDefault="005D7331" w:rsidP="00A92937">
            <w:pPr>
              <w:ind w:left="-18" w:firstLine="18"/>
              <w:rPr>
                <w:lang w:val="sl-SI"/>
              </w:rPr>
            </w:pPr>
            <w:r w:rsidRPr="00B324AC">
              <w:rPr>
                <w:lang w:val="sl-SI"/>
              </w:rPr>
              <w:t>občasni</w:t>
            </w:r>
            <w:r w:rsidR="009E556D" w:rsidRPr="00B324AC">
              <w:rPr>
                <w:lang w:val="sl-SI"/>
              </w:rPr>
              <w:t xml:space="preserve"> </w:t>
            </w:r>
          </w:p>
          <w:p w14:paraId="0128C22E" w14:textId="77777777" w:rsidR="005D7331" w:rsidRPr="00B324AC" w:rsidRDefault="009E556D" w:rsidP="00A92937">
            <w:pPr>
              <w:ind w:left="-18" w:firstLine="18"/>
              <w:rPr>
                <w:lang w:val="sl-SI"/>
              </w:rPr>
            </w:pPr>
            <w:r w:rsidRPr="00B324AC">
              <w:rPr>
                <w:lang w:val="sl-SI"/>
              </w:rPr>
              <w:t>občasni</w:t>
            </w:r>
          </w:p>
          <w:p w14:paraId="13AE1D47" w14:textId="77777777" w:rsidR="009E556D" w:rsidRDefault="009E556D" w:rsidP="00A92937">
            <w:pPr>
              <w:ind w:left="-18" w:firstLine="18"/>
              <w:rPr>
                <w:lang w:val="sl-SI"/>
              </w:rPr>
            </w:pPr>
            <w:r w:rsidRPr="00B324AC">
              <w:rPr>
                <w:lang w:val="sl-SI"/>
              </w:rPr>
              <w:t>občasni</w:t>
            </w:r>
          </w:p>
          <w:p w14:paraId="19A5F9F9" w14:textId="77777777" w:rsidR="00726D7D" w:rsidRPr="00B324AC" w:rsidRDefault="00726D7D" w:rsidP="00A92937">
            <w:pPr>
              <w:ind w:left="-18" w:firstLine="18"/>
              <w:rPr>
                <w:lang w:val="sl-SI"/>
              </w:rPr>
            </w:pPr>
            <w:r>
              <w:rPr>
                <w:lang w:val="sl-SI"/>
              </w:rPr>
              <w:t>občasni</w:t>
            </w:r>
          </w:p>
        </w:tc>
      </w:tr>
      <w:tr w:rsidR="005D7331" w:rsidRPr="00B324AC" w14:paraId="59512F25" w14:textId="77777777" w:rsidTr="00AE1DD2">
        <w:tc>
          <w:tcPr>
            <w:tcW w:w="2835" w:type="dxa"/>
          </w:tcPr>
          <w:p w14:paraId="5E30B0B2" w14:textId="77777777" w:rsidR="005D7331" w:rsidRPr="00B324AC" w:rsidRDefault="005D7331" w:rsidP="00A92937">
            <w:pPr>
              <w:rPr>
                <w:lang w:val="sl-SI"/>
              </w:rPr>
            </w:pPr>
            <w:r w:rsidRPr="00B324AC">
              <w:rPr>
                <w:lang w:val="sl-SI"/>
              </w:rPr>
              <w:t xml:space="preserve">Bolezni dihal, prsnega koša in mediastinalnega prostora </w:t>
            </w:r>
          </w:p>
        </w:tc>
        <w:tc>
          <w:tcPr>
            <w:tcW w:w="4111" w:type="dxa"/>
          </w:tcPr>
          <w:p w14:paraId="0CF778B8" w14:textId="77777777" w:rsidR="005D7331" w:rsidRPr="00B324AC" w:rsidRDefault="005D7331" w:rsidP="00A92937">
            <w:pPr>
              <w:rPr>
                <w:lang w:val="sl-SI"/>
              </w:rPr>
            </w:pPr>
            <w:r w:rsidRPr="00B324AC">
              <w:rPr>
                <w:lang w:val="sl-SI"/>
              </w:rPr>
              <w:t>kašelj</w:t>
            </w:r>
          </w:p>
          <w:p w14:paraId="0CDED0C3" w14:textId="77777777" w:rsidR="00F84D34" w:rsidRDefault="005D7331" w:rsidP="00F84D34">
            <w:pPr>
              <w:rPr>
                <w:lang w:val="sl-SI"/>
              </w:rPr>
            </w:pPr>
            <w:r w:rsidRPr="00B324AC">
              <w:rPr>
                <w:lang w:val="sl-SI"/>
              </w:rPr>
              <w:t>orofaringealna bolečina</w:t>
            </w:r>
            <w:r w:rsidR="00F84D34">
              <w:rPr>
                <w:lang w:val="sl-SI"/>
              </w:rPr>
              <w:t xml:space="preserve"> </w:t>
            </w:r>
          </w:p>
          <w:p w14:paraId="5AFB78DE" w14:textId="77777777" w:rsidR="005D7331" w:rsidRDefault="00F84D34" w:rsidP="00F84D34">
            <w:pPr>
              <w:rPr>
                <w:lang w:val="sl-SI"/>
              </w:rPr>
            </w:pPr>
            <w:r>
              <w:rPr>
                <w:lang w:val="sl-SI"/>
              </w:rPr>
              <w:t>disfonija</w:t>
            </w:r>
          </w:p>
          <w:p w14:paraId="7C58C70B" w14:textId="77777777" w:rsidR="007025E4" w:rsidRPr="00B324AC" w:rsidRDefault="007025E4" w:rsidP="00A92937">
            <w:pPr>
              <w:rPr>
                <w:lang w:val="sl-SI"/>
              </w:rPr>
            </w:pPr>
            <w:r>
              <w:rPr>
                <w:lang w:val="sl-SI"/>
              </w:rPr>
              <w:t>paradoksni bronhospazem</w:t>
            </w:r>
          </w:p>
        </w:tc>
        <w:tc>
          <w:tcPr>
            <w:tcW w:w="2126" w:type="dxa"/>
          </w:tcPr>
          <w:p w14:paraId="74D8EE80" w14:textId="77777777" w:rsidR="005D7331" w:rsidRPr="00B324AC" w:rsidRDefault="005D7331" w:rsidP="00A92937">
            <w:pPr>
              <w:ind w:left="-18" w:firstLine="18"/>
              <w:rPr>
                <w:lang w:val="sl-SI"/>
              </w:rPr>
            </w:pPr>
            <w:r w:rsidRPr="00B324AC">
              <w:rPr>
                <w:lang w:val="sl-SI"/>
              </w:rPr>
              <w:t>pogosti</w:t>
            </w:r>
          </w:p>
          <w:p w14:paraId="414287EE" w14:textId="628B9F92" w:rsidR="00F84D34" w:rsidRDefault="005D7331" w:rsidP="00F84D34">
            <w:pPr>
              <w:ind w:left="-18" w:firstLine="18"/>
              <w:rPr>
                <w:lang w:val="sl-SI"/>
              </w:rPr>
            </w:pPr>
            <w:r w:rsidRPr="00B324AC">
              <w:rPr>
                <w:lang w:val="sl-SI"/>
              </w:rPr>
              <w:t>pogosti</w:t>
            </w:r>
          </w:p>
          <w:p w14:paraId="306590CD" w14:textId="77777777" w:rsidR="005D7331" w:rsidRDefault="00F84D34" w:rsidP="00F84D34">
            <w:pPr>
              <w:ind w:left="-18" w:firstLine="18"/>
              <w:rPr>
                <w:lang w:val="sl-SI"/>
              </w:rPr>
            </w:pPr>
            <w:r>
              <w:rPr>
                <w:lang w:val="sl-SI"/>
              </w:rPr>
              <w:t>občasni</w:t>
            </w:r>
          </w:p>
          <w:p w14:paraId="4370CC0F" w14:textId="77777777" w:rsidR="007025E4" w:rsidRPr="00B324AC" w:rsidRDefault="007025E4" w:rsidP="00A92937">
            <w:pPr>
              <w:ind w:left="-18" w:firstLine="18"/>
              <w:rPr>
                <w:lang w:val="sl-SI"/>
              </w:rPr>
            </w:pPr>
            <w:r>
              <w:rPr>
                <w:lang w:val="sl-SI"/>
              </w:rPr>
              <w:t>redki</w:t>
            </w:r>
          </w:p>
        </w:tc>
      </w:tr>
      <w:tr w:rsidR="005D7331" w:rsidRPr="00B324AC" w14:paraId="1AD9CFCF" w14:textId="77777777" w:rsidTr="00AE1DD2">
        <w:tc>
          <w:tcPr>
            <w:tcW w:w="2835" w:type="dxa"/>
          </w:tcPr>
          <w:p w14:paraId="1A8A7429" w14:textId="77777777" w:rsidR="005D7331" w:rsidRPr="00B324AC" w:rsidRDefault="005D7331" w:rsidP="00A92937">
            <w:pPr>
              <w:rPr>
                <w:lang w:val="sl-SI"/>
              </w:rPr>
            </w:pPr>
            <w:r w:rsidRPr="00B324AC">
              <w:rPr>
                <w:lang w:val="sl-SI"/>
              </w:rPr>
              <w:t xml:space="preserve">Bolezni prebavil </w:t>
            </w:r>
          </w:p>
        </w:tc>
        <w:tc>
          <w:tcPr>
            <w:tcW w:w="4111" w:type="dxa"/>
          </w:tcPr>
          <w:p w14:paraId="4C971AF1" w14:textId="77777777" w:rsidR="005D7331" w:rsidRPr="00B324AC" w:rsidRDefault="005D7331" w:rsidP="00A92937">
            <w:pPr>
              <w:rPr>
                <w:lang w:val="sl-SI"/>
              </w:rPr>
            </w:pPr>
            <w:r w:rsidRPr="00B324AC">
              <w:rPr>
                <w:lang w:val="sl-SI"/>
              </w:rPr>
              <w:t>zaprtost</w:t>
            </w:r>
          </w:p>
          <w:p w14:paraId="5BF1656B" w14:textId="77777777" w:rsidR="005D7331" w:rsidRPr="00B324AC" w:rsidRDefault="005D7331" w:rsidP="00A92937">
            <w:pPr>
              <w:rPr>
                <w:lang w:val="sl-SI"/>
              </w:rPr>
            </w:pPr>
            <w:r w:rsidRPr="00B324AC">
              <w:rPr>
                <w:lang w:val="sl-SI"/>
              </w:rPr>
              <w:t>suhost ust</w:t>
            </w:r>
          </w:p>
        </w:tc>
        <w:tc>
          <w:tcPr>
            <w:tcW w:w="2126" w:type="dxa"/>
          </w:tcPr>
          <w:p w14:paraId="56CC99DA" w14:textId="77777777" w:rsidR="005D7331" w:rsidRPr="00B324AC" w:rsidRDefault="005D7331" w:rsidP="00A92937">
            <w:pPr>
              <w:ind w:left="-18" w:firstLine="18"/>
              <w:rPr>
                <w:lang w:val="sl-SI"/>
              </w:rPr>
            </w:pPr>
            <w:r w:rsidRPr="00B324AC">
              <w:rPr>
                <w:lang w:val="sl-SI"/>
              </w:rPr>
              <w:t>pogosti</w:t>
            </w:r>
          </w:p>
          <w:p w14:paraId="02373430" w14:textId="77777777" w:rsidR="005D7331" w:rsidRPr="00B324AC" w:rsidRDefault="005D7331" w:rsidP="00A92937">
            <w:pPr>
              <w:ind w:left="-18" w:firstLine="18"/>
              <w:rPr>
                <w:lang w:val="sl-SI"/>
              </w:rPr>
            </w:pPr>
            <w:r w:rsidRPr="00B324AC">
              <w:rPr>
                <w:lang w:val="sl-SI"/>
              </w:rPr>
              <w:t>pogosti</w:t>
            </w:r>
          </w:p>
        </w:tc>
      </w:tr>
      <w:tr w:rsidR="00883B06" w:rsidRPr="00B324AC" w14:paraId="1D269469" w14:textId="77777777" w:rsidTr="00AE1DD2">
        <w:tc>
          <w:tcPr>
            <w:tcW w:w="2835" w:type="dxa"/>
          </w:tcPr>
          <w:p w14:paraId="1AD70748" w14:textId="77777777" w:rsidR="00FB6DCB" w:rsidRPr="00B324AC" w:rsidRDefault="00FB6DCB" w:rsidP="00A92937">
            <w:pPr>
              <w:rPr>
                <w:lang w:val="sl-SI"/>
              </w:rPr>
            </w:pPr>
            <w:r w:rsidRPr="00FB6DCB">
              <w:rPr>
                <w:lang w:val="sl-SI"/>
              </w:rPr>
              <w:t>Bolezni mišično-skeletnega sistema in vezivnega tkiva</w:t>
            </w:r>
          </w:p>
        </w:tc>
        <w:tc>
          <w:tcPr>
            <w:tcW w:w="4111" w:type="dxa"/>
          </w:tcPr>
          <w:p w14:paraId="463F1B97" w14:textId="77777777" w:rsidR="00FB6DCB" w:rsidRPr="00B324AC" w:rsidRDefault="00FB6DCB" w:rsidP="00A92937">
            <w:pPr>
              <w:rPr>
                <w:lang w:val="sl-SI"/>
              </w:rPr>
            </w:pPr>
            <w:r>
              <w:rPr>
                <w:lang w:val="sl-SI"/>
              </w:rPr>
              <w:t>mišični krči</w:t>
            </w:r>
          </w:p>
        </w:tc>
        <w:tc>
          <w:tcPr>
            <w:tcW w:w="2126" w:type="dxa"/>
          </w:tcPr>
          <w:p w14:paraId="7E123FCD" w14:textId="77777777" w:rsidR="00FB6DCB" w:rsidRPr="00B324AC" w:rsidRDefault="00FB6DCB" w:rsidP="00A92937">
            <w:pPr>
              <w:rPr>
                <w:lang w:val="sl-SI"/>
              </w:rPr>
            </w:pPr>
            <w:r>
              <w:rPr>
                <w:lang w:val="sl-SI"/>
              </w:rPr>
              <w:t>občasni</w:t>
            </w:r>
          </w:p>
        </w:tc>
      </w:tr>
      <w:tr w:rsidR="001F1BA1" w14:paraId="49720F1F" w14:textId="77777777" w:rsidTr="00AE1DD2">
        <w:tc>
          <w:tcPr>
            <w:tcW w:w="2835" w:type="dxa"/>
            <w:tcBorders>
              <w:top w:val="single" w:sz="4" w:space="0" w:color="auto"/>
              <w:left w:val="single" w:sz="4" w:space="0" w:color="auto"/>
              <w:bottom w:val="single" w:sz="4" w:space="0" w:color="auto"/>
              <w:right w:val="single" w:sz="4" w:space="0" w:color="auto"/>
            </w:tcBorders>
          </w:tcPr>
          <w:p w14:paraId="6C183A36" w14:textId="77777777" w:rsidR="001F1BA1" w:rsidRPr="001F1BA1" w:rsidRDefault="001F1BA1" w:rsidP="001F1BA1">
            <w:pPr>
              <w:rPr>
                <w:lang w:val="sl-SI"/>
              </w:rPr>
            </w:pPr>
            <w:r>
              <w:rPr>
                <w:lang w:val="sl-SI"/>
              </w:rPr>
              <w:t>Bolezni sečil</w:t>
            </w:r>
          </w:p>
        </w:tc>
        <w:tc>
          <w:tcPr>
            <w:tcW w:w="4111" w:type="dxa"/>
            <w:tcBorders>
              <w:top w:val="single" w:sz="4" w:space="0" w:color="auto"/>
              <w:left w:val="single" w:sz="4" w:space="0" w:color="auto"/>
              <w:bottom w:val="single" w:sz="4" w:space="0" w:color="auto"/>
              <w:right w:val="single" w:sz="4" w:space="0" w:color="auto"/>
            </w:tcBorders>
          </w:tcPr>
          <w:p w14:paraId="787E210D" w14:textId="77777777" w:rsidR="001F1BA1" w:rsidRPr="001F1BA1" w:rsidRDefault="001F1BA1" w:rsidP="001F1BA1">
            <w:pPr>
              <w:keepNext/>
              <w:keepLines/>
              <w:rPr>
                <w:lang w:val="sl-SI"/>
              </w:rPr>
            </w:pPr>
            <w:r w:rsidRPr="001F1BA1">
              <w:rPr>
                <w:lang w:val="sl-SI"/>
              </w:rPr>
              <w:t>zastoj urina</w:t>
            </w:r>
          </w:p>
          <w:p w14:paraId="19C6DE3F" w14:textId="77777777" w:rsidR="001F1BA1" w:rsidRPr="001F1BA1" w:rsidRDefault="001F1BA1" w:rsidP="001F1BA1">
            <w:pPr>
              <w:rPr>
                <w:lang w:val="sl-SI"/>
              </w:rPr>
            </w:pPr>
            <w:r w:rsidRPr="001F1BA1">
              <w:rPr>
                <w:lang w:val="sl-SI"/>
              </w:rPr>
              <w:t>dizurija</w:t>
            </w:r>
            <w:r w:rsidRPr="001F1BA1">
              <w:rPr>
                <w:lang w:val="sl-SI"/>
              </w:rPr>
              <w:br/>
              <w:t>obstrukcija iztočnega dela sečnega mehurja</w:t>
            </w:r>
          </w:p>
        </w:tc>
        <w:tc>
          <w:tcPr>
            <w:tcW w:w="2126" w:type="dxa"/>
            <w:tcBorders>
              <w:top w:val="single" w:sz="4" w:space="0" w:color="auto"/>
              <w:left w:val="single" w:sz="4" w:space="0" w:color="auto"/>
              <w:bottom w:val="single" w:sz="4" w:space="0" w:color="auto"/>
              <w:right w:val="single" w:sz="4" w:space="0" w:color="auto"/>
            </w:tcBorders>
          </w:tcPr>
          <w:p w14:paraId="7D48C75D" w14:textId="77777777" w:rsidR="001F1BA1" w:rsidRDefault="007C1FAD" w:rsidP="001F1BA1">
            <w:pPr>
              <w:rPr>
                <w:lang w:val="sl-SI"/>
              </w:rPr>
            </w:pPr>
            <w:r>
              <w:rPr>
                <w:lang w:val="sl-SI"/>
              </w:rPr>
              <w:t>r</w:t>
            </w:r>
            <w:r w:rsidR="001F1BA1">
              <w:rPr>
                <w:lang w:val="sl-SI"/>
              </w:rPr>
              <w:t>edki</w:t>
            </w:r>
          </w:p>
          <w:p w14:paraId="6C1528A1" w14:textId="77777777" w:rsidR="001F1BA1" w:rsidRDefault="007C1FAD" w:rsidP="001F1BA1">
            <w:pPr>
              <w:rPr>
                <w:lang w:val="sl-SI"/>
              </w:rPr>
            </w:pPr>
            <w:r>
              <w:rPr>
                <w:lang w:val="sl-SI"/>
              </w:rPr>
              <w:t>r</w:t>
            </w:r>
            <w:r w:rsidR="001F1BA1">
              <w:rPr>
                <w:lang w:val="sl-SI"/>
              </w:rPr>
              <w:t>edki</w:t>
            </w:r>
          </w:p>
          <w:p w14:paraId="02C48D6C" w14:textId="77777777" w:rsidR="001F1BA1" w:rsidRPr="001F1BA1" w:rsidRDefault="001F1BA1" w:rsidP="001F1BA1">
            <w:pPr>
              <w:rPr>
                <w:lang w:val="sl-SI"/>
              </w:rPr>
            </w:pPr>
            <w:r>
              <w:rPr>
                <w:lang w:val="sl-SI"/>
              </w:rPr>
              <w:t>redki</w:t>
            </w:r>
          </w:p>
        </w:tc>
      </w:tr>
    </w:tbl>
    <w:p w14:paraId="37BAFC85" w14:textId="77777777" w:rsidR="005D7331" w:rsidRPr="00B324AC" w:rsidRDefault="005D7331" w:rsidP="005257A4">
      <w:pPr>
        <w:suppressLineNumbers/>
        <w:spacing w:line="240" w:lineRule="auto"/>
        <w:rPr>
          <w:lang w:val="sl-SI"/>
        </w:rPr>
      </w:pPr>
    </w:p>
    <w:p w14:paraId="1B764625" w14:textId="77777777" w:rsidR="005D7331" w:rsidRPr="00B324AC" w:rsidRDefault="005D7331" w:rsidP="005257A4">
      <w:pPr>
        <w:suppressLineNumbers/>
        <w:spacing w:line="240" w:lineRule="auto"/>
        <w:rPr>
          <w:u w:val="single"/>
          <w:lang w:val="sl-SI"/>
        </w:rPr>
      </w:pPr>
      <w:r w:rsidRPr="00B324AC">
        <w:rPr>
          <w:u w:val="single"/>
          <w:lang w:val="sl-SI"/>
        </w:rPr>
        <w:t xml:space="preserve">Poročanje o domnevnih neželenih </w:t>
      </w:r>
      <w:r w:rsidR="00C24967" w:rsidRPr="00B324AC">
        <w:rPr>
          <w:u w:val="single"/>
          <w:lang w:val="sl-SI"/>
        </w:rPr>
        <w:t>učinkih</w:t>
      </w:r>
    </w:p>
    <w:p w14:paraId="236DCC64" w14:textId="77777777" w:rsidR="0007402D" w:rsidRDefault="0007402D" w:rsidP="005257A4">
      <w:pPr>
        <w:autoSpaceDE w:val="0"/>
        <w:autoSpaceDN w:val="0"/>
        <w:adjustRightInd w:val="0"/>
        <w:spacing w:line="240" w:lineRule="auto"/>
        <w:rPr>
          <w:lang w:val="sl-SI"/>
        </w:rPr>
      </w:pPr>
    </w:p>
    <w:p w14:paraId="4646CEBA" w14:textId="77777777" w:rsidR="00C24967" w:rsidRPr="00B324AC" w:rsidRDefault="005D7331" w:rsidP="005257A4">
      <w:pPr>
        <w:autoSpaceDE w:val="0"/>
        <w:autoSpaceDN w:val="0"/>
        <w:adjustRightInd w:val="0"/>
        <w:spacing w:line="240" w:lineRule="auto"/>
        <w:rPr>
          <w:noProof/>
          <w:lang w:val="sl-SI"/>
        </w:rPr>
      </w:pPr>
      <w:r w:rsidRPr="00B324AC">
        <w:rPr>
          <w:lang w:val="sl-SI"/>
        </w:rPr>
        <w:t xml:space="preserve">Poročanje o domnevnih neželenih učinkih </w:t>
      </w:r>
      <w:r w:rsidR="00C24967" w:rsidRPr="00B324AC">
        <w:rPr>
          <w:lang w:val="sl-SI"/>
        </w:rPr>
        <w:t xml:space="preserve">zdravila po izdaji dovoljenja za promet </w:t>
      </w:r>
      <w:r w:rsidRPr="00B324AC">
        <w:rPr>
          <w:lang w:val="sl-SI"/>
        </w:rPr>
        <w:t xml:space="preserve">je pomembno. Omogoča </w:t>
      </w:r>
      <w:r w:rsidR="00C24967" w:rsidRPr="00B324AC">
        <w:rPr>
          <w:lang w:val="sl-SI"/>
        </w:rPr>
        <w:t xml:space="preserve">namreč </w:t>
      </w:r>
      <w:r w:rsidRPr="00B324AC">
        <w:rPr>
          <w:lang w:val="sl-SI"/>
        </w:rPr>
        <w:t xml:space="preserve">stalno spremljanje razmerja med </w:t>
      </w:r>
      <w:r w:rsidR="00C24967" w:rsidRPr="00B324AC">
        <w:rPr>
          <w:lang w:val="sl-SI"/>
        </w:rPr>
        <w:t>koristmi</w:t>
      </w:r>
      <w:r w:rsidRPr="00B324AC">
        <w:rPr>
          <w:lang w:val="sl-SI"/>
        </w:rPr>
        <w:t xml:space="preserve"> in </w:t>
      </w:r>
      <w:r w:rsidR="00C24967" w:rsidRPr="00B324AC">
        <w:rPr>
          <w:lang w:val="sl-SI"/>
        </w:rPr>
        <w:t>tveganji</w:t>
      </w:r>
      <w:r w:rsidRPr="00B324AC">
        <w:rPr>
          <w:lang w:val="sl-SI"/>
        </w:rPr>
        <w:t xml:space="preserve"> zdravila. </w:t>
      </w:r>
      <w:r w:rsidR="00C24967" w:rsidRPr="00B324AC">
        <w:rPr>
          <w:lang w:val="sl-SI"/>
        </w:rPr>
        <w:t xml:space="preserve">Od zdravstvenih delavcev se zahteva, </w:t>
      </w:r>
      <w:r w:rsidR="00C24967" w:rsidRPr="00B324AC">
        <w:rPr>
          <w:lang w:val="sl-SI"/>
        </w:rPr>
        <w:lastRenderedPageBreak/>
        <w:t xml:space="preserve">da poročajo o katerem koli domnevnem neželenem učinku zdravila </w:t>
      </w:r>
      <w:r w:rsidR="00C24967" w:rsidRPr="00B324AC">
        <w:rPr>
          <w:shd w:val="pct15" w:color="auto" w:fill="FFFFFF"/>
          <w:lang w:val="sl-SI"/>
        </w:rPr>
        <w:t xml:space="preserve">na nacionalni center za poročanje, ki je naveden v </w:t>
      </w:r>
      <w:r w:rsidR="00C24967">
        <w:fldChar w:fldCharType="begin"/>
      </w:r>
      <w:r w:rsidR="00C24967">
        <w:instrText>HYPERLINK "http://www.ema.europa.eu/docs/en_GB/document_library/Template_or_form/2013/03/WC500139752.doc"</w:instrText>
      </w:r>
      <w:r w:rsidR="00C24967">
        <w:fldChar w:fldCharType="separate"/>
      </w:r>
      <w:r w:rsidR="00C24967" w:rsidRPr="00B324AC">
        <w:rPr>
          <w:color w:val="0000FF"/>
          <w:shd w:val="pct15" w:color="auto" w:fill="FFFFFF"/>
          <w:lang w:val="sl-SI"/>
        </w:rPr>
        <w:t>Prilogi V</w:t>
      </w:r>
      <w:r w:rsidR="00C24967">
        <w:fldChar w:fldCharType="end"/>
      </w:r>
      <w:r w:rsidR="00C24967" w:rsidRPr="00B324AC">
        <w:rPr>
          <w:shd w:val="pct15" w:color="auto" w:fill="FFFFFF"/>
          <w:lang w:val="sl-SI"/>
        </w:rPr>
        <w:t>*.</w:t>
      </w:r>
      <w:r w:rsidR="00C24967" w:rsidRPr="00B324AC">
        <w:rPr>
          <w:lang w:val="sl-SI"/>
        </w:rPr>
        <w:t xml:space="preserve"> </w:t>
      </w:r>
    </w:p>
    <w:p w14:paraId="25758A77" w14:textId="77777777" w:rsidR="00054848" w:rsidRPr="00B324AC" w:rsidRDefault="00054848" w:rsidP="005257A4">
      <w:pPr>
        <w:suppressLineNumbers/>
        <w:spacing w:line="240" w:lineRule="auto"/>
        <w:rPr>
          <w:lang w:val="sl-SI"/>
        </w:rPr>
      </w:pPr>
    </w:p>
    <w:p w14:paraId="294DC95B" w14:textId="29D2CCC0" w:rsidR="005D7331" w:rsidRPr="00B324AC" w:rsidRDefault="005D7331" w:rsidP="005257A4">
      <w:pPr>
        <w:keepNext/>
        <w:suppressLineNumbers/>
        <w:spacing w:line="240" w:lineRule="auto"/>
        <w:ind w:left="567" w:hanging="567"/>
        <w:outlineLvl w:val="0"/>
        <w:rPr>
          <w:b/>
          <w:bCs/>
          <w:lang w:val="sl-SI"/>
        </w:rPr>
      </w:pPr>
      <w:r w:rsidRPr="00B324AC">
        <w:rPr>
          <w:b/>
          <w:bCs/>
          <w:lang w:val="sl-SI"/>
        </w:rPr>
        <w:t>4.9</w:t>
      </w:r>
      <w:r w:rsidRPr="00B324AC">
        <w:rPr>
          <w:b/>
          <w:bCs/>
          <w:lang w:val="sl-SI"/>
        </w:rPr>
        <w:tab/>
        <w:t>Preveliko odmerjanje</w:t>
      </w:r>
      <w:r w:rsidR="003F29C3">
        <w:rPr>
          <w:b/>
          <w:bCs/>
          <w:lang w:val="sl-SI"/>
        </w:rPr>
        <w:fldChar w:fldCharType="begin"/>
      </w:r>
      <w:r w:rsidR="003F29C3">
        <w:rPr>
          <w:b/>
          <w:bCs/>
          <w:lang w:val="sl-SI"/>
        </w:rPr>
        <w:instrText xml:space="preserve"> DOCVARIABLE vault_nd_7be878cc-eb75-443c-b63f-31b7da27ae40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28325E89" w14:textId="77777777" w:rsidR="00E525A0" w:rsidRPr="00B324AC" w:rsidRDefault="00E525A0" w:rsidP="005257A4">
      <w:pPr>
        <w:keepNext/>
        <w:suppressLineNumbers/>
        <w:spacing w:line="240" w:lineRule="auto"/>
        <w:ind w:left="567" w:hanging="567"/>
        <w:outlineLvl w:val="0"/>
        <w:rPr>
          <w:lang w:val="sl-SI"/>
        </w:rPr>
      </w:pPr>
    </w:p>
    <w:p w14:paraId="2F616345" w14:textId="77777777" w:rsidR="005D7331" w:rsidRPr="00B324AC" w:rsidRDefault="005D7331" w:rsidP="005257A4">
      <w:pPr>
        <w:spacing w:line="240" w:lineRule="auto"/>
        <w:rPr>
          <w:lang w:val="sl-SI"/>
        </w:rPr>
      </w:pPr>
      <w:r w:rsidRPr="00B324AC">
        <w:rPr>
          <w:lang w:val="sl-SI"/>
        </w:rPr>
        <w:t xml:space="preserve">Preveliko odmerjanje kombinacije </w:t>
      </w:r>
      <w:r w:rsidRPr="00B324AC">
        <w:rPr>
          <w:rFonts w:eastAsia="MS Mincho"/>
          <w:lang w:val="sl-SI"/>
        </w:rPr>
        <w:t>umeklidinij/vilanterol</w:t>
      </w:r>
      <w:r w:rsidRPr="00B324AC">
        <w:rPr>
          <w:rFonts w:eastAsia="SimSun"/>
          <w:lang w:val="sl-SI" w:eastAsia="zh-CN"/>
        </w:rPr>
        <w:t xml:space="preserve"> </w:t>
      </w:r>
      <w:r w:rsidRPr="00B324AC">
        <w:rPr>
          <w:lang w:val="sl-SI"/>
        </w:rPr>
        <w:t xml:space="preserve">bo verjetno povzročilo znake in simptome, ki so posledica delovanja vsake od obeh sestavin in so skladni z </w:t>
      </w:r>
      <w:r w:rsidR="00C24967" w:rsidRPr="00B324AC">
        <w:rPr>
          <w:lang w:val="sl-SI"/>
        </w:rPr>
        <w:t xml:space="preserve">znanimi </w:t>
      </w:r>
      <w:r w:rsidRPr="00B324AC">
        <w:rPr>
          <w:lang w:val="sl-SI"/>
        </w:rPr>
        <w:t>neželenimi učinki inhal</w:t>
      </w:r>
      <w:r w:rsidR="00A65B0A" w:rsidRPr="00B324AC">
        <w:rPr>
          <w:lang w:val="sl-SI"/>
        </w:rPr>
        <w:t>acijskih</w:t>
      </w:r>
      <w:r w:rsidRPr="00B324AC">
        <w:rPr>
          <w:lang w:val="sl-SI"/>
        </w:rPr>
        <w:t xml:space="preserve"> muskarinskih antagonistov</w:t>
      </w:r>
      <w:r w:rsidRPr="00B324AC">
        <w:rPr>
          <w:rFonts w:ascii="Arial" w:hAnsi="Arial" w:cs="Arial"/>
          <w:lang w:val="sl-SI"/>
        </w:rPr>
        <w:t xml:space="preserve"> </w:t>
      </w:r>
      <w:r w:rsidRPr="00B324AC">
        <w:rPr>
          <w:lang w:val="sl-SI"/>
        </w:rPr>
        <w:t>(npr.</w:t>
      </w:r>
      <w:r w:rsidRPr="00B324AC">
        <w:rPr>
          <w:rFonts w:ascii="Arial" w:hAnsi="Arial" w:cs="Arial"/>
          <w:lang w:val="sl-SI"/>
        </w:rPr>
        <w:t xml:space="preserve"> </w:t>
      </w:r>
      <w:r w:rsidRPr="00B324AC">
        <w:rPr>
          <w:lang w:val="sl-SI"/>
        </w:rPr>
        <w:t xml:space="preserve">suhost ust, motnje akomodacije vida in tahikardija) </w:t>
      </w:r>
      <w:r w:rsidR="00C24967" w:rsidRPr="00B324AC">
        <w:rPr>
          <w:lang w:val="sl-SI"/>
        </w:rPr>
        <w:t xml:space="preserve">ter </w:t>
      </w:r>
      <w:r w:rsidRPr="00B324AC">
        <w:rPr>
          <w:lang w:val="sl-SI"/>
        </w:rPr>
        <w:t>s prevelikim odmerjanjem drugih agonistov adrenergičnih receptorjev beta</w:t>
      </w:r>
      <w:r w:rsidRPr="00B324AC">
        <w:rPr>
          <w:vertAlign w:val="subscript"/>
          <w:lang w:val="sl-SI"/>
        </w:rPr>
        <w:t>2</w:t>
      </w:r>
      <w:r w:rsidRPr="00B324AC">
        <w:rPr>
          <w:lang w:val="sl-SI"/>
        </w:rPr>
        <w:t xml:space="preserve"> (npr. aritmije, tremor, glavobol, palpitacije, slabost, hiperglikemija in hipokal</w:t>
      </w:r>
      <w:r w:rsidR="00C24967" w:rsidRPr="00B324AC">
        <w:rPr>
          <w:lang w:val="sl-SI"/>
        </w:rPr>
        <w:t>i</w:t>
      </w:r>
      <w:r w:rsidRPr="00B324AC">
        <w:rPr>
          <w:lang w:val="sl-SI"/>
        </w:rPr>
        <w:t>emija).</w:t>
      </w:r>
    </w:p>
    <w:p w14:paraId="462A1C11" w14:textId="77777777" w:rsidR="00C24967" w:rsidRPr="00B324AC" w:rsidRDefault="00C24967" w:rsidP="005257A4">
      <w:pPr>
        <w:spacing w:line="240" w:lineRule="auto"/>
        <w:rPr>
          <w:lang w:val="sl-SI"/>
        </w:rPr>
      </w:pPr>
    </w:p>
    <w:p w14:paraId="58839563" w14:textId="77777777" w:rsidR="005D7331" w:rsidRPr="00B324AC" w:rsidRDefault="005D7331" w:rsidP="005257A4">
      <w:pPr>
        <w:spacing w:line="240" w:lineRule="auto"/>
        <w:rPr>
          <w:lang w:val="sl-SI"/>
        </w:rPr>
      </w:pPr>
      <w:r w:rsidRPr="00B324AC">
        <w:rPr>
          <w:lang w:val="sl-SI"/>
        </w:rPr>
        <w:t>V primeru prevelikega odmer</w:t>
      </w:r>
      <w:r w:rsidR="00AC21A6" w:rsidRPr="00B324AC">
        <w:rPr>
          <w:lang w:val="sl-SI"/>
        </w:rPr>
        <w:t>janja</w:t>
      </w:r>
      <w:r w:rsidRPr="00B324AC">
        <w:rPr>
          <w:lang w:val="sl-SI"/>
        </w:rPr>
        <w:t xml:space="preserve"> je treba bolnika zdraviti podporno in ga </w:t>
      </w:r>
      <w:r w:rsidR="00AC21A6" w:rsidRPr="00B324AC">
        <w:rPr>
          <w:lang w:val="sl-SI"/>
        </w:rPr>
        <w:t xml:space="preserve">po potrebi </w:t>
      </w:r>
      <w:r w:rsidRPr="00B324AC">
        <w:rPr>
          <w:lang w:val="sl-SI"/>
        </w:rPr>
        <w:t>ustrezno</w:t>
      </w:r>
      <w:r w:rsidR="00AC21A6" w:rsidRPr="00B324AC">
        <w:rPr>
          <w:lang w:val="sl-SI"/>
        </w:rPr>
        <w:t xml:space="preserve"> spremljati</w:t>
      </w:r>
      <w:r w:rsidRPr="00B324AC">
        <w:rPr>
          <w:lang w:val="sl-SI"/>
        </w:rPr>
        <w:t>.</w:t>
      </w:r>
    </w:p>
    <w:p w14:paraId="4B06CF4E" w14:textId="77777777" w:rsidR="005D7331" w:rsidRPr="00B324AC" w:rsidRDefault="005D7331" w:rsidP="005257A4">
      <w:pPr>
        <w:suppressLineNumbers/>
        <w:spacing w:line="240" w:lineRule="auto"/>
        <w:rPr>
          <w:lang w:val="sl-SI"/>
        </w:rPr>
      </w:pPr>
    </w:p>
    <w:p w14:paraId="5F4BC318" w14:textId="77777777" w:rsidR="00C24967" w:rsidRPr="00B324AC" w:rsidRDefault="00C24967" w:rsidP="005257A4">
      <w:pPr>
        <w:suppressLineNumbers/>
        <w:spacing w:line="240" w:lineRule="auto"/>
        <w:rPr>
          <w:lang w:val="sl-SI"/>
        </w:rPr>
      </w:pPr>
    </w:p>
    <w:p w14:paraId="78884ECD" w14:textId="77777777" w:rsidR="005D7331" w:rsidRPr="00B324AC" w:rsidRDefault="005D7331" w:rsidP="005257A4">
      <w:pPr>
        <w:keepNext/>
        <w:suppressLineNumbers/>
        <w:spacing w:line="240" w:lineRule="auto"/>
        <w:ind w:left="567" w:hanging="567"/>
        <w:rPr>
          <w:b/>
          <w:bCs/>
          <w:lang w:val="sl-SI"/>
        </w:rPr>
      </w:pPr>
      <w:r w:rsidRPr="00B324AC">
        <w:rPr>
          <w:b/>
          <w:bCs/>
          <w:lang w:val="sl-SI"/>
        </w:rPr>
        <w:t>5.</w:t>
      </w:r>
      <w:r w:rsidRPr="00B324AC">
        <w:rPr>
          <w:b/>
          <w:bCs/>
          <w:lang w:val="sl-SI"/>
        </w:rPr>
        <w:tab/>
        <w:t>FARMAKOLOŠKE LASTNOSTI</w:t>
      </w:r>
    </w:p>
    <w:p w14:paraId="2043FB92" w14:textId="77777777" w:rsidR="00C24967" w:rsidRPr="00B324AC" w:rsidRDefault="00C24967" w:rsidP="005257A4">
      <w:pPr>
        <w:keepNext/>
        <w:suppressLineNumbers/>
        <w:spacing w:line="240" w:lineRule="auto"/>
        <w:ind w:left="567" w:hanging="567"/>
        <w:rPr>
          <w:lang w:val="sl-SI"/>
        </w:rPr>
      </w:pPr>
    </w:p>
    <w:p w14:paraId="6B16D57F" w14:textId="00DE935A" w:rsidR="005D7331" w:rsidRPr="00B324AC" w:rsidRDefault="005D7331" w:rsidP="005257A4">
      <w:pPr>
        <w:keepNext/>
        <w:suppressLineNumbers/>
        <w:spacing w:line="240" w:lineRule="auto"/>
        <w:ind w:left="567" w:hanging="567"/>
        <w:outlineLvl w:val="0"/>
        <w:rPr>
          <w:b/>
          <w:bCs/>
          <w:lang w:val="sl-SI"/>
        </w:rPr>
      </w:pPr>
      <w:r w:rsidRPr="00B324AC">
        <w:rPr>
          <w:b/>
          <w:bCs/>
          <w:lang w:val="sl-SI"/>
        </w:rPr>
        <w:t xml:space="preserve">5.1 </w:t>
      </w:r>
      <w:r w:rsidRPr="00B324AC">
        <w:rPr>
          <w:b/>
          <w:bCs/>
          <w:lang w:val="sl-SI"/>
        </w:rPr>
        <w:tab/>
        <w:t>Farmakodinamične lastnosti</w:t>
      </w:r>
      <w:r w:rsidR="003F29C3">
        <w:rPr>
          <w:b/>
          <w:bCs/>
          <w:lang w:val="sl-SI"/>
        </w:rPr>
        <w:fldChar w:fldCharType="begin"/>
      </w:r>
      <w:r w:rsidR="003F29C3">
        <w:rPr>
          <w:b/>
          <w:bCs/>
          <w:lang w:val="sl-SI"/>
        </w:rPr>
        <w:instrText xml:space="preserve"> DOCVARIABLE vault_nd_4af8dd4b-ed33-4c18-8b40-4c7a8630fd28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66095196" w14:textId="77777777" w:rsidR="00C24967" w:rsidRPr="00B324AC" w:rsidRDefault="00C24967" w:rsidP="005257A4">
      <w:pPr>
        <w:keepNext/>
        <w:suppressLineNumbers/>
        <w:spacing w:line="240" w:lineRule="auto"/>
        <w:ind w:left="567" w:hanging="567"/>
        <w:outlineLvl w:val="0"/>
        <w:rPr>
          <w:lang w:val="sl-SI"/>
        </w:rPr>
      </w:pPr>
    </w:p>
    <w:p w14:paraId="0E8BC96D" w14:textId="2FAA5901" w:rsidR="005D7331" w:rsidRPr="00B324AC" w:rsidRDefault="005D7331" w:rsidP="005257A4">
      <w:pPr>
        <w:keepNext/>
        <w:suppressLineNumbers/>
        <w:spacing w:line="240" w:lineRule="auto"/>
        <w:outlineLvl w:val="0"/>
        <w:rPr>
          <w:lang w:val="sl-SI"/>
        </w:rPr>
      </w:pPr>
      <w:r w:rsidRPr="00B324AC">
        <w:rPr>
          <w:lang w:val="sl-SI"/>
        </w:rPr>
        <w:t>Farmakoterapevtska skupina: zdravila za obstruktivn</w:t>
      </w:r>
      <w:r w:rsidR="00C24967" w:rsidRPr="00B324AC">
        <w:rPr>
          <w:lang w:val="sl-SI"/>
        </w:rPr>
        <w:t>e pljučne</w:t>
      </w:r>
      <w:r w:rsidRPr="00B324AC">
        <w:rPr>
          <w:lang w:val="sl-SI"/>
        </w:rPr>
        <w:t xml:space="preserve"> bolez</w:t>
      </w:r>
      <w:r w:rsidR="00C24967" w:rsidRPr="00B324AC">
        <w:rPr>
          <w:lang w:val="sl-SI"/>
        </w:rPr>
        <w:t>ni</w:t>
      </w:r>
      <w:r w:rsidRPr="00B324AC">
        <w:rPr>
          <w:lang w:val="sl-SI"/>
        </w:rPr>
        <w:t>, adrenergiki v kombinaciji z antiholinergiki,</w:t>
      </w:r>
      <w:r w:rsidR="007C0BBF">
        <w:rPr>
          <w:lang w:val="sl-SI"/>
        </w:rPr>
        <w:t xml:space="preserve"> vključno s kortikosteroidi v trojnih kombinacijah,</w:t>
      </w:r>
      <w:r w:rsidRPr="00B324AC">
        <w:rPr>
          <w:lang w:val="sl-SI"/>
        </w:rPr>
        <w:t xml:space="preserve"> oznaka ATC: R03AL03</w:t>
      </w:r>
      <w:r w:rsidR="003F29C3">
        <w:rPr>
          <w:lang w:val="sl-SI"/>
        </w:rPr>
        <w:fldChar w:fldCharType="begin"/>
      </w:r>
      <w:r w:rsidR="003F29C3">
        <w:rPr>
          <w:lang w:val="sl-SI"/>
        </w:rPr>
        <w:instrText xml:space="preserve"> DOCVARIABLE vault_nd_74992b72-d7b3-4861-b947-6593d7af4e15 \* MERGEFORMAT </w:instrText>
      </w:r>
      <w:r w:rsidR="003F29C3">
        <w:rPr>
          <w:lang w:val="sl-SI"/>
        </w:rPr>
        <w:fldChar w:fldCharType="separate"/>
      </w:r>
      <w:r w:rsidR="003F29C3">
        <w:rPr>
          <w:lang w:val="sl-SI"/>
        </w:rPr>
        <w:t xml:space="preserve"> </w:t>
      </w:r>
      <w:r w:rsidR="003F29C3">
        <w:rPr>
          <w:lang w:val="sl-SI"/>
        </w:rPr>
        <w:fldChar w:fldCharType="end"/>
      </w:r>
    </w:p>
    <w:p w14:paraId="23BB1D96" w14:textId="77777777" w:rsidR="005D7331" w:rsidRPr="00B324AC" w:rsidRDefault="005D7331" w:rsidP="005257A4">
      <w:pPr>
        <w:suppressLineNumbers/>
        <w:spacing w:line="240" w:lineRule="auto"/>
        <w:rPr>
          <w:i/>
          <w:iCs/>
          <w:lang w:val="sl-SI"/>
        </w:rPr>
      </w:pPr>
    </w:p>
    <w:p w14:paraId="5C6AC5CD" w14:textId="77777777" w:rsidR="005D7331" w:rsidRDefault="005D7331" w:rsidP="005257A4">
      <w:pPr>
        <w:keepNext/>
        <w:suppressLineNumbers/>
        <w:autoSpaceDE w:val="0"/>
        <w:autoSpaceDN w:val="0"/>
        <w:adjustRightInd w:val="0"/>
        <w:spacing w:line="240" w:lineRule="auto"/>
        <w:jc w:val="both"/>
        <w:rPr>
          <w:u w:val="single"/>
          <w:lang w:val="sl-SI"/>
        </w:rPr>
      </w:pPr>
      <w:r w:rsidRPr="00B324AC">
        <w:rPr>
          <w:u w:val="single"/>
          <w:lang w:val="sl-SI"/>
        </w:rPr>
        <w:t>Mehanizem delovanja</w:t>
      </w:r>
    </w:p>
    <w:p w14:paraId="0733402A" w14:textId="77777777" w:rsidR="0007402D" w:rsidRPr="00B324AC" w:rsidRDefault="0007402D" w:rsidP="005257A4">
      <w:pPr>
        <w:keepNext/>
        <w:suppressLineNumbers/>
        <w:autoSpaceDE w:val="0"/>
        <w:autoSpaceDN w:val="0"/>
        <w:adjustRightInd w:val="0"/>
        <w:spacing w:line="240" w:lineRule="auto"/>
        <w:jc w:val="both"/>
        <w:rPr>
          <w:lang w:val="sl-SI"/>
        </w:rPr>
      </w:pPr>
    </w:p>
    <w:p w14:paraId="543133F1" w14:textId="77777777" w:rsidR="005D7331" w:rsidRPr="00B324AC" w:rsidRDefault="005D7331" w:rsidP="005257A4">
      <w:pPr>
        <w:keepNext/>
        <w:spacing w:line="240" w:lineRule="auto"/>
        <w:rPr>
          <w:lang w:val="sl-SI"/>
        </w:rPr>
      </w:pPr>
      <w:r w:rsidRPr="00B324AC">
        <w:rPr>
          <w:rFonts w:eastAsia="MS Mincho"/>
          <w:lang w:val="sl-SI"/>
        </w:rPr>
        <w:t>Umeklidinij/vilanterol</w:t>
      </w:r>
      <w:r w:rsidRPr="00B324AC">
        <w:rPr>
          <w:lang w:val="sl-SI"/>
        </w:rPr>
        <w:t xml:space="preserve"> je kombinacija </w:t>
      </w:r>
      <w:r w:rsidR="00A65B0A" w:rsidRPr="00B324AC">
        <w:rPr>
          <w:lang w:val="sl-SI"/>
        </w:rPr>
        <w:t xml:space="preserve">inhalacijskega </w:t>
      </w:r>
      <w:r w:rsidRPr="00B324AC">
        <w:rPr>
          <w:lang w:val="sl-SI"/>
        </w:rPr>
        <w:t>dolgodelujočega antagonista muskarinskih receptorjev in dolgodelujočega agonista adrenergičnih receptorjev beta</w:t>
      </w:r>
      <w:r w:rsidRPr="00B324AC">
        <w:rPr>
          <w:vertAlign w:val="subscript"/>
          <w:lang w:val="sl-SI"/>
        </w:rPr>
        <w:t>2</w:t>
      </w:r>
      <w:r w:rsidRPr="00B324AC">
        <w:rPr>
          <w:lang w:val="sl-SI"/>
        </w:rPr>
        <w:t xml:space="preserve"> (LAMA/LABA). Po peroralni inhalaciji obe sestavini delujeta lokalno na dihala in po ločenih mehanizmih povzročita bronhodilatacijo.</w:t>
      </w:r>
    </w:p>
    <w:p w14:paraId="7EA29697" w14:textId="77777777" w:rsidR="005D27C0" w:rsidRPr="00B324AC" w:rsidRDefault="005D27C0" w:rsidP="005257A4">
      <w:pPr>
        <w:keepNext/>
        <w:spacing w:line="240" w:lineRule="auto"/>
        <w:rPr>
          <w:lang w:val="sl-SI"/>
        </w:rPr>
      </w:pPr>
    </w:p>
    <w:p w14:paraId="3E780A3A" w14:textId="77777777" w:rsidR="005D7331" w:rsidRPr="00B324AC" w:rsidRDefault="005D7331" w:rsidP="005257A4">
      <w:pPr>
        <w:keepNext/>
        <w:spacing w:line="240" w:lineRule="auto"/>
        <w:rPr>
          <w:i/>
          <w:iCs/>
          <w:lang w:val="sl-SI"/>
        </w:rPr>
      </w:pPr>
      <w:r w:rsidRPr="00B324AC">
        <w:rPr>
          <w:i/>
          <w:iCs/>
          <w:lang w:val="sl-SI"/>
        </w:rPr>
        <w:t>Umeklidinij</w:t>
      </w:r>
    </w:p>
    <w:p w14:paraId="1E2D3827" w14:textId="77777777" w:rsidR="005D7331" w:rsidRPr="00B324AC" w:rsidRDefault="005D7331" w:rsidP="005257A4">
      <w:pPr>
        <w:keepNext/>
        <w:keepLines/>
        <w:spacing w:line="240" w:lineRule="auto"/>
        <w:rPr>
          <w:lang w:val="sl-SI"/>
        </w:rPr>
      </w:pPr>
      <w:r w:rsidRPr="00B324AC">
        <w:rPr>
          <w:lang w:val="sl-SI"/>
        </w:rPr>
        <w:t>Umeklidinij je dolgodelujoč antagonist muskarinskih receptorjev (imen</w:t>
      </w:r>
      <w:r w:rsidR="00AD0C2C" w:rsidRPr="00B324AC">
        <w:rPr>
          <w:lang w:val="sl-SI"/>
        </w:rPr>
        <w:t>ovani</w:t>
      </w:r>
      <w:r w:rsidRPr="00B324AC">
        <w:rPr>
          <w:lang w:val="sl-SI"/>
        </w:rPr>
        <w:t xml:space="preserve"> tudi antiholinergiki). Je derivat kvinuklidina, ki deluje na številnih </w:t>
      </w:r>
      <w:r w:rsidR="00BE5008" w:rsidRPr="00B324AC">
        <w:rPr>
          <w:lang w:val="sl-SI"/>
        </w:rPr>
        <w:t xml:space="preserve">podtipih </w:t>
      </w:r>
      <w:r w:rsidRPr="00B324AC">
        <w:rPr>
          <w:lang w:val="sl-SI"/>
        </w:rPr>
        <w:t xml:space="preserve">muskarinskih receptorjev. Umeklidinij deluje bronhodilatacijsko s kompetitivnim zavrtjem vezave acetilholina na muskarinske receptorje gladkih mišic v dihalih. Na podtipu M3 človeških muskarinskih receptorjev </w:t>
      </w:r>
      <w:r w:rsidRPr="00B324AC">
        <w:rPr>
          <w:i/>
          <w:iCs/>
          <w:lang w:val="sl-SI"/>
        </w:rPr>
        <w:t>in vitro</w:t>
      </w:r>
      <w:r w:rsidRPr="00B324AC">
        <w:rPr>
          <w:lang w:val="sl-SI"/>
        </w:rPr>
        <w:t xml:space="preserve"> je njegovo delovanje počasi reverzibilno, </w:t>
      </w:r>
      <w:r w:rsidRPr="00B324AC">
        <w:rPr>
          <w:i/>
          <w:iCs/>
          <w:lang w:val="sl-SI"/>
        </w:rPr>
        <w:t>in vivo</w:t>
      </w:r>
      <w:r w:rsidRPr="00B324AC">
        <w:rPr>
          <w:lang w:val="sl-SI"/>
        </w:rPr>
        <w:t xml:space="preserve"> pa je dolgotrajno, če je v predkliničnih modelih uporabljen neposredno na pljučih.</w:t>
      </w:r>
    </w:p>
    <w:p w14:paraId="47CFE4EB" w14:textId="77777777" w:rsidR="00BE5008" w:rsidRPr="00B324AC" w:rsidRDefault="00BE5008" w:rsidP="005257A4">
      <w:pPr>
        <w:keepNext/>
        <w:keepLines/>
        <w:spacing w:line="240" w:lineRule="auto"/>
        <w:rPr>
          <w:sz w:val="20"/>
          <w:szCs w:val="20"/>
          <w:lang w:val="sl-SI" w:eastAsia="en-GB"/>
        </w:rPr>
      </w:pPr>
    </w:p>
    <w:p w14:paraId="0D8DE06B" w14:textId="77777777" w:rsidR="005D7331" w:rsidRPr="00B324AC" w:rsidRDefault="005D7331" w:rsidP="005257A4">
      <w:pPr>
        <w:spacing w:line="240" w:lineRule="auto"/>
        <w:rPr>
          <w:i/>
          <w:iCs/>
          <w:lang w:val="sl-SI"/>
        </w:rPr>
      </w:pPr>
      <w:r w:rsidRPr="00B324AC">
        <w:rPr>
          <w:i/>
          <w:iCs/>
          <w:lang w:val="sl-SI"/>
        </w:rPr>
        <w:t>Vilanterol</w:t>
      </w:r>
    </w:p>
    <w:p w14:paraId="16E72292" w14:textId="319BD97F" w:rsidR="005D7331" w:rsidRPr="00B324AC" w:rsidRDefault="005D7331" w:rsidP="005257A4">
      <w:pPr>
        <w:keepNext/>
        <w:spacing w:line="240" w:lineRule="auto"/>
        <w:rPr>
          <w:vertAlign w:val="subscript"/>
          <w:lang w:val="sl-SI"/>
        </w:rPr>
      </w:pPr>
      <w:r w:rsidRPr="00B324AC">
        <w:rPr>
          <w:lang w:val="sl-SI"/>
        </w:rPr>
        <w:t>Vilanterol je selektiven, dolgodelujoč agonist adrenergičnih receptorjev beta</w:t>
      </w:r>
      <w:r w:rsidRPr="00B324AC">
        <w:rPr>
          <w:vertAlign w:val="subscript"/>
          <w:lang w:val="sl-SI"/>
        </w:rPr>
        <w:t>2</w:t>
      </w:r>
      <w:r w:rsidRPr="00B324AC">
        <w:rPr>
          <w:lang w:val="sl-SI"/>
        </w:rPr>
        <w:t xml:space="preserve"> (</w:t>
      </w:r>
      <w:bookmarkStart w:id="6" w:name="_Hlk132716549"/>
      <w:r w:rsidR="0007402D">
        <w:rPr>
          <w:lang w:val="sl-SI"/>
        </w:rPr>
        <w:t>LABA</w:t>
      </w:r>
      <w:r w:rsidR="001E0D28">
        <w:rPr>
          <w:lang w:val="sl-SI"/>
        </w:rPr>
        <w:t xml:space="preserve"> </w:t>
      </w:r>
      <w:r w:rsidR="0007402D">
        <w:rPr>
          <w:lang w:val="sl-SI"/>
        </w:rPr>
        <w:t>-</w:t>
      </w:r>
      <w:r w:rsidR="0007402D" w:rsidRPr="001C3506">
        <w:rPr>
          <w:lang w:val="sl-SI"/>
        </w:rPr>
        <w:t xml:space="preserve"> long-acting, beta</w:t>
      </w:r>
      <w:r w:rsidR="0007402D" w:rsidRPr="001C3506">
        <w:rPr>
          <w:vertAlign w:val="subscript"/>
          <w:lang w:val="sl-SI"/>
        </w:rPr>
        <w:t>2</w:t>
      </w:r>
      <w:r w:rsidR="0007402D" w:rsidRPr="001C3506">
        <w:rPr>
          <w:lang w:val="sl-SI"/>
        </w:rPr>
        <w:t>-adrenergic receptor agonist</w:t>
      </w:r>
      <w:bookmarkEnd w:id="6"/>
      <w:r w:rsidRPr="00B324AC">
        <w:rPr>
          <w:lang w:val="sl-SI"/>
        </w:rPr>
        <w:t xml:space="preserve">). </w:t>
      </w:r>
    </w:p>
    <w:p w14:paraId="3C25E945" w14:textId="77777777" w:rsidR="005D7331" w:rsidRPr="00B324AC" w:rsidRDefault="005D7331" w:rsidP="005257A4">
      <w:pPr>
        <w:spacing w:line="240" w:lineRule="auto"/>
        <w:rPr>
          <w:lang w:val="sl-SI"/>
        </w:rPr>
      </w:pPr>
      <w:r w:rsidRPr="00B324AC">
        <w:rPr>
          <w:lang w:val="sl-SI"/>
        </w:rPr>
        <w:t>Farmakološke učinke adrenergičnih receptorjev beta</w:t>
      </w:r>
      <w:r w:rsidRPr="00B324AC">
        <w:rPr>
          <w:vertAlign w:val="subscript"/>
          <w:lang w:val="sl-SI"/>
        </w:rPr>
        <w:t>2</w:t>
      </w:r>
      <w:r w:rsidRPr="00B324AC">
        <w:rPr>
          <w:lang w:val="sl-SI"/>
        </w:rPr>
        <w:t>, vključno z vilanterolom, je mogoče vsaj deloma pripisati stimulaciji znotrajcelične adenilat-ciklaze. Adenilat-ciklaza je encim, ki katalizira pretvorbo adenozin</w:t>
      </w:r>
      <w:r w:rsidR="00BE5008" w:rsidRPr="00B324AC">
        <w:rPr>
          <w:lang w:val="sl-SI"/>
        </w:rPr>
        <w:t xml:space="preserve"> </w:t>
      </w:r>
      <w:r w:rsidRPr="00B324AC">
        <w:rPr>
          <w:lang w:val="sl-SI"/>
        </w:rPr>
        <w:t>trifosfata (ATP) v ciklični 3',</w:t>
      </w:r>
      <w:r w:rsidR="00BE5008" w:rsidRPr="00B324AC">
        <w:rPr>
          <w:lang w:val="sl-SI"/>
        </w:rPr>
        <w:t xml:space="preserve"> </w:t>
      </w:r>
      <w:r w:rsidRPr="00B324AC">
        <w:rPr>
          <w:lang w:val="sl-SI"/>
        </w:rPr>
        <w:t>5'-adenozin</w:t>
      </w:r>
      <w:r w:rsidR="00BE5008" w:rsidRPr="00B324AC">
        <w:rPr>
          <w:lang w:val="sl-SI"/>
        </w:rPr>
        <w:t xml:space="preserve"> </w:t>
      </w:r>
      <w:r w:rsidRPr="00B324AC">
        <w:rPr>
          <w:lang w:val="sl-SI"/>
        </w:rPr>
        <w:t>monofosfat (ciklični AMP). Zvišanje ravni cikličnega AMP povzroči sprostitev bronhialnih gladkih mišic in zavre sproščanje mediatorjev takojšnje preobčutljivosti iz celic, predvsem iz mastocitov.</w:t>
      </w:r>
    </w:p>
    <w:p w14:paraId="1572D8AE" w14:textId="77777777" w:rsidR="005D27C0" w:rsidRPr="00B324AC" w:rsidRDefault="005D27C0" w:rsidP="005257A4">
      <w:pPr>
        <w:spacing w:line="240" w:lineRule="auto"/>
        <w:rPr>
          <w:lang w:val="sl-SI"/>
        </w:rPr>
      </w:pPr>
    </w:p>
    <w:p w14:paraId="71EF522A" w14:textId="77777777" w:rsidR="005D7331" w:rsidRDefault="005D7331" w:rsidP="005257A4">
      <w:pPr>
        <w:keepNext/>
        <w:suppressLineNumbers/>
        <w:autoSpaceDE w:val="0"/>
        <w:autoSpaceDN w:val="0"/>
        <w:adjustRightInd w:val="0"/>
        <w:spacing w:line="240" w:lineRule="auto"/>
        <w:jc w:val="both"/>
        <w:rPr>
          <w:u w:val="single"/>
          <w:lang w:val="sl-SI"/>
        </w:rPr>
      </w:pPr>
      <w:r w:rsidRPr="00B324AC">
        <w:rPr>
          <w:u w:val="single"/>
          <w:lang w:val="sl-SI"/>
        </w:rPr>
        <w:t>Farmakodinamični učinki</w:t>
      </w:r>
    </w:p>
    <w:p w14:paraId="053015FD" w14:textId="77777777" w:rsidR="0007402D" w:rsidRPr="00B324AC" w:rsidRDefault="0007402D" w:rsidP="005257A4">
      <w:pPr>
        <w:keepNext/>
        <w:suppressLineNumbers/>
        <w:autoSpaceDE w:val="0"/>
        <w:autoSpaceDN w:val="0"/>
        <w:adjustRightInd w:val="0"/>
        <w:spacing w:line="240" w:lineRule="auto"/>
        <w:jc w:val="both"/>
        <w:rPr>
          <w:u w:val="single"/>
          <w:lang w:val="sl-SI"/>
        </w:rPr>
      </w:pPr>
    </w:p>
    <w:p w14:paraId="20C840C9" w14:textId="77777777" w:rsidR="005D7331" w:rsidRPr="00B324AC" w:rsidRDefault="005D7331" w:rsidP="005257A4">
      <w:pPr>
        <w:spacing w:line="240" w:lineRule="auto"/>
        <w:rPr>
          <w:lang w:val="sl-SI"/>
        </w:rPr>
      </w:pPr>
      <w:r w:rsidRPr="00B324AC">
        <w:rPr>
          <w:lang w:val="sl-SI"/>
        </w:rPr>
        <w:t>Šestmesečne študije III.</w:t>
      </w:r>
      <w:r w:rsidR="00AD0C2C" w:rsidRPr="00B324AC">
        <w:rPr>
          <w:lang w:val="sl-SI"/>
        </w:rPr>
        <w:t xml:space="preserve"> </w:t>
      </w:r>
      <w:r w:rsidRPr="00B324AC">
        <w:rPr>
          <w:lang w:val="sl-SI"/>
        </w:rPr>
        <w:t>faze so pokazale, da kombinacija umeklidinij/vilanterol</w:t>
      </w:r>
      <w:r w:rsidR="00C15409" w:rsidRPr="00B324AC">
        <w:rPr>
          <w:lang w:val="sl-SI"/>
        </w:rPr>
        <w:t xml:space="preserve"> v primerjavi s placebom </w:t>
      </w:r>
      <w:r w:rsidRPr="00B324AC">
        <w:rPr>
          <w:lang w:val="sl-SI"/>
        </w:rPr>
        <w:t>klinično pomembno izboljša pljučno funkcijo (merjeno s forsiranim ekspiracijskim volumnom v 1</w:t>
      </w:r>
      <w:r w:rsidR="00C15409" w:rsidRPr="00B324AC">
        <w:rPr>
          <w:lang w:val="sl-SI"/>
        </w:rPr>
        <w:t>.</w:t>
      </w:r>
      <w:r w:rsidRPr="00B324AC">
        <w:rPr>
          <w:lang w:val="sl-SI"/>
        </w:rPr>
        <w:t xml:space="preserve"> sekundi [FEV</w:t>
      </w:r>
      <w:r w:rsidRPr="00B324AC">
        <w:rPr>
          <w:vertAlign w:val="subscript"/>
          <w:lang w:val="sl-SI"/>
        </w:rPr>
        <w:t>1</w:t>
      </w:r>
      <w:r w:rsidRPr="00B324AC">
        <w:rPr>
          <w:lang w:val="sl-SI"/>
        </w:rPr>
        <w:t>]) za 24</w:t>
      </w:r>
      <w:r w:rsidR="00B536CE" w:rsidRPr="00B324AC">
        <w:rPr>
          <w:snapToGrid w:val="0"/>
          <w:szCs w:val="24"/>
          <w:lang w:val="sl-SI"/>
        </w:rPr>
        <w:t> </w:t>
      </w:r>
      <w:r w:rsidRPr="00B324AC">
        <w:rPr>
          <w:lang w:val="sl-SI"/>
        </w:rPr>
        <w:t>ur po uporabi enkrat na dan</w:t>
      </w:r>
      <w:r w:rsidR="00A92937" w:rsidRPr="00B324AC">
        <w:rPr>
          <w:lang w:val="sl-SI"/>
        </w:rPr>
        <w:t>. Izboljšanje je bilo opazno že 15</w:t>
      </w:r>
      <w:r w:rsidR="00B536CE" w:rsidRPr="00B324AC">
        <w:rPr>
          <w:snapToGrid w:val="0"/>
          <w:szCs w:val="24"/>
          <w:lang w:val="sl-SI"/>
        </w:rPr>
        <w:t> </w:t>
      </w:r>
      <w:r w:rsidRPr="00B324AC">
        <w:rPr>
          <w:lang w:val="sl-SI"/>
        </w:rPr>
        <w:t>minut po uporabi prvega odmerka</w:t>
      </w:r>
      <w:r w:rsidR="004B3CA2" w:rsidRPr="00B324AC">
        <w:rPr>
          <w:lang w:val="sl-SI"/>
        </w:rPr>
        <w:t xml:space="preserve"> </w:t>
      </w:r>
      <w:r w:rsidR="00A92937" w:rsidRPr="00B324AC">
        <w:rPr>
          <w:lang w:val="sl-SI"/>
        </w:rPr>
        <w:t>(izboljšanje</w:t>
      </w:r>
      <w:r w:rsidRPr="00B324AC">
        <w:rPr>
          <w:lang w:val="sl-SI"/>
        </w:rPr>
        <w:t xml:space="preserve"> </w:t>
      </w:r>
      <w:r w:rsidR="00A92937" w:rsidRPr="00B324AC">
        <w:rPr>
          <w:lang w:val="sl-SI"/>
        </w:rPr>
        <w:t>v primerjavi s placebom za 112 ml (p &lt; 0,001</w:t>
      </w:r>
      <w:r w:rsidR="00017EA0" w:rsidRPr="00B324AC">
        <w:rPr>
          <w:rStyle w:val="FootnoteReference"/>
          <w:lang w:val="sl-SI"/>
        </w:rPr>
        <w:footnoteReference w:customMarkFollows="1" w:id="2"/>
        <w:sym w:font="Symbol" w:char="F02A"/>
      </w:r>
      <w:r w:rsidR="004B3CA2" w:rsidRPr="00B324AC">
        <w:rPr>
          <w:lang w:val="sl-SI"/>
        </w:rPr>
        <w:t>)</w:t>
      </w:r>
      <w:r w:rsidRPr="00B324AC">
        <w:rPr>
          <w:lang w:val="sl-SI"/>
        </w:rPr>
        <w:t>. Po 24</w:t>
      </w:r>
      <w:r w:rsidR="00B536CE" w:rsidRPr="00B324AC">
        <w:rPr>
          <w:snapToGrid w:val="0"/>
          <w:szCs w:val="24"/>
          <w:lang w:val="sl-SI"/>
        </w:rPr>
        <w:t> </w:t>
      </w:r>
      <w:r w:rsidRPr="00B324AC">
        <w:rPr>
          <w:lang w:val="sl-SI"/>
        </w:rPr>
        <w:t>tednih je bilo po</w:t>
      </w:r>
      <w:r w:rsidR="00BE5008" w:rsidRPr="00B324AC">
        <w:rPr>
          <w:lang w:val="sl-SI"/>
        </w:rPr>
        <w:t>v</w:t>
      </w:r>
      <w:r w:rsidRPr="00B324AC">
        <w:rPr>
          <w:lang w:val="sl-SI"/>
        </w:rPr>
        <w:t>prečno največje izboljšanje FEV</w:t>
      </w:r>
      <w:r w:rsidRPr="00B324AC">
        <w:rPr>
          <w:vertAlign w:val="subscript"/>
          <w:lang w:val="sl-SI"/>
        </w:rPr>
        <w:t>1</w:t>
      </w:r>
      <w:r w:rsidRPr="00B324AC">
        <w:rPr>
          <w:lang w:val="sl-SI"/>
        </w:rPr>
        <w:t xml:space="preserve"> v prvih 6</w:t>
      </w:r>
      <w:r w:rsidR="00B536CE" w:rsidRPr="00B324AC">
        <w:rPr>
          <w:snapToGrid w:val="0"/>
          <w:szCs w:val="24"/>
          <w:lang w:val="sl-SI"/>
        </w:rPr>
        <w:t> </w:t>
      </w:r>
      <w:r w:rsidRPr="00B324AC">
        <w:rPr>
          <w:lang w:val="sl-SI"/>
        </w:rPr>
        <w:t xml:space="preserve">urah po uporabi </w:t>
      </w:r>
      <w:r w:rsidR="001D46C8">
        <w:rPr>
          <w:lang w:val="sl-SI"/>
        </w:rPr>
        <w:t xml:space="preserve">odmerka </w:t>
      </w:r>
      <w:r w:rsidRPr="00B324AC">
        <w:rPr>
          <w:lang w:val="sl-SI"/>
        </w:rPr>
        <w:t>v primerjavi s placebom za 224</w:t>
      </w:r>
      <w:r w:rsidR="00B536CE" w:rsidRPr="00B324AC">
        <w:rPr>
          <w:snapToGrid w:val="0"/>
          <w:szCs w:val="24"/>
          <w:lang w:val="sl-SI"/>
        </w:rPr>
        <w:t> </w:t>
      </w:r>
      <w:r w:rsidRPr="00B324AC">
        <w:rPr>
          <w:lang w:val="sl-SI"/>
        </w:rPr>
        <w:t>ml (p</w:t>
      </w:r>
      <w:r w:rsidR="00B536CE" w:rsidRPr="00B324AC">
        <w:rPr>
          <w:snapToGrid w:val="0"/>
          <w:szCs w:val="24"/>
          <w:lang w:val="sl-SI"/>
        </w:rPr>
        <w:t> </w:t>
      </w:r>
      <w:r w:rsidRPr="00B324AC">
        <w:rPr>
          <w:lang w:val="sl-SI"/>
        </w:rPr>
        <w:t>&lt;</w:t>
      </w:r>
      <w:r w:rsidR="00B536CE" w:rsidRPr="00B324AC">
        <w:rPr>
          <w:snapToGrid w:val="0"/>
          <w:szCs w:val="24"/>
          <w:lang w:val="sl-SI"/>
        </w:rPr>
        <w:t> </w:t>
      </w:r>
      <w:r w:rsidRPr="00B324AC">
        <w:rPr>
          <w:lang w:val="sl-SI"/>
        </w:rPr>
        <w:t>0.001</w:t>
      </w:r>
      <w:r w:rsidR="00017EA0" w:rsidRPr="00B324AC">
        <w:rPr>
          <w:rStyle w:val="FootnoteReference"/>
          <w:lang w:val="sl-SI"/>
        </w:rPr>
        <w:footnoteReference w:customMarkFollows="1" w:id="3"/>
        <w:sym w:font="Symbol" w:char="F02A"/>
      </w:r>
      <w:r w:rsidRPr="00B324AC">
        <w:rPr>
          <w:lang w:val="sl-SI"/>
        </w:rPr>
        <w:t>). Znakov postopnega zmanjšanja učinkovitosti</w:t>
      </w:r>
      <w:r w:rsidR="00BE5008" w:rsidRPr="00B324AC">
        <w:rPr>
          <w:lang w:val="sl-SI"/>
        </w:rPr>
        <w:t xml:space="preserve"> </w:t>
      </w:r>
      <w:r w:rsidRPr="00B324AC">
        <w:rPr>
          <w:lang w:val="sl-SI"/>
        </w:rPr>
        <w:t>(tahifilaksije) zdravila</w:t>
      </w:r>
      <w:r w:rsidR="00A92937" w:rsidRPr="00B324AC">
        <w:rPr>
          <w:lang w:val="sl-SI"/>
        </w:rPr>
        <w:t xml:space="preserve"> </w:t>
      </w:r>
      <w:r w:rsidR="008464D0">
        <w:rPr>
          <w:lang w:val="sl-SI"/>
        </w:rPr>
        <w:t>ANORO ELLIPTA</w:t>
      </w:r>
      <w:r w:rsidRPr="00B324AC">
        <w:rPr>
          <w:lang w:val="sl-SI"/>
        </w:rPr>
        <w:t xml:space="preserve"> ni bilo.</w:t>
      </w:r>
    </w:p>
    <w:p w14:paraId="3D6A2980" w14:textId="77777777" w:rsidR="005D27C0" w:rsidRPr="00B324AC" w:rsidRDefault="005D27C0" w:rsidP="005257A4">
      <w:pPr>
        <w:spacing w:line="240" w:lineRule="auto"/>
        <w:rPr>
          <w:lang w:val="sl-SI"/>
        </w:rPr>
      </w:pPr>
    </w:p>
    <w:p w14:paraId="2CC6DC1B" w14:textId="77777777" w:rsidR="005D7331" w:rsidRPr="00B324AC" w:rsidRDefault="005D7331" w:rsidP="005257A4">
      <w:pPr>
        <w:spacing w:line="240" w:lineRule="auto"/>
        <w:rPr>
          <w:i/>
          <w:iCs/>
          <w:lang w:val="sl-SI"/>
        </w:rPr>
      </w:pPr>
      <w:r w:rsidRPr="00B324AC">
        <w:rPr>
          <w:i/>
          <w:iCs/>
          <w:lang w:val="sl-SI"/>
        </w:rPr>
        <w:t>Srčna elektrofiziologija</w:t>
      </w:r>
    </w:p>
    <w:p w14:paraId="63F6D205" w14:textId="77777777" w:rsidR="005D7331" w:rsidRPr="00B324AC" w:rsidRDefault="005D7331" w:rsidP="005257A4">
      <w:pPr>
        <w:spacing w:line="240" w:lineRule="auto"/>
        <w:rPr>
          <w:lang w:val="sl-SI"/>
        </w:rPr>
      </w:pPr>
      <w:r w:rsidRPr="00B324AC">
        <w:rPr>
          <w:lang w:val="sl-SI"/>
        </w:rPr>
        <w:lastRenderedPageBreak/>
        <w:t xml:space="preserve">Vpliv kombinacije umeklidinij/vilanterol na interval QT so ocenili v študiji QT, kontrolirani s placebom in </w:t>
      </w:r>
      <w:r w:rsidR="004B3CA2" w:rsidRPr="00B324AC">
        <w:rPr>
          <w:lang w:val="sl-SI"/>
        </w:rPr>
        <w:t>zdravilno učinkovino (</w:t>
      </w:r>
      <w:r w:rsidRPr="00B324AC">
        <w:rPr>
          <w:lang w:val="sl-SI"/>
        </w:rPr>
        <w:t>moksifloksacin</w:t>
      </w:r>
      <w:r w:rsidR="004B3CA2" w:rsidRPr="00B324AC">
        <w:rPr>
          <w:lang w:val="sl-SI"/>
        </w:rPr>
        <w:t>)</w:t>
      </w:r>
      <w:r w:rsidR="004579F7" w:rsidRPr="00B324AC">
        <w:rPr>
          <w:lang w:val="sl-SI"/>
        </w:rPr>
        <w:t>; v tej študiji so 103 zdravi prostovoljci enkrat na dan 10 dni dobivali</w:t>
      </w:r>
      <w:r w:rsidRPr="00B324AC">
        <w:rPr>
          <w:lang w:val="sl-SI"/>
        </w:rPr>
        <w:t xml:space="preserve"> kombinacij</w:t>
      </w:r>
      <w:r w:rsidR="004579F7" w:rsidRPr="00B324AC">
        <w:rPr>
          <w:lang w:val="sl-SI"/>
        </w:rPr>
        <w:t>o</w:t>
      </w:r>
      <w:r w:rsidRPr="00B324AC">
        <w:rPr>
          <w:lang w:val="sl-SI"/>
        </w:rPr>
        <w:t xml:space="preserve"> umeklidinij/vilanterol </w:t>
      </w:r>
      <w:r w:rsidR="004579F7" w:rsidRPr="00B324AC">
        <w:rPr>
          <w:lang w:val="sl-SI"/>
        </w:rPr>
        <w:t>133</w:t>
      </w:r>
      <w:r w:rsidRPr="00B324AC">
        <w:rPr>
          <w:lang w:val="sl-SI"/>
        </w:rPr>
        <w:t>/</w:t>
      </w:r>
      <w:r w:rsidR="004579F7" w:rsidRPr="00B324AC">
        <w:rPr>
          <w:lang w:val="sl-SI"/>
        </w:rPr>
        <w:t>22</w:t>
      </w:r>
      <w:r w:rsidR="00B536CE" w:rsidRPr="00B324AC">
        <w:rPr>
          <w:snapToGrid w:val="0"/>
          <w:szCs w:val="24"/>
          <w:lang w:val="sl-SI"/>
        </w:rPr>
        <w:t> </w:t>
      </w:r>
      <w:r w:rsidRPr="00B324AC">
        <w:rPr>
          <w:lang w:val="sl-SI"/>
        </w:rPr>
        <w:t>mikrogramov ali 500/100</w:t>
      </w:r>
      <w:r w:rsidR="00B536CE" w:rsidRPr="00B324AC">
        <w:rPr>
          <w:snapToGrid w:val="0"/>
          <w:szCs w:val="24"/>
          <w:lang w:val="sl-SI"/>
        </w:rPr>
        <w:t> </w:t>
      </w:r>
      <w:r w:rsidRPr="00B324AC">
        <w:rPr>
          <w:lang w:val="sl-SI"/>
        </w:rPr>
        <w:t>mikrogramov</w:t>
      </w:r>
      <w:r w:rsidR="004579F7" w:rsidRPr="00B324AC">
        <w:rPr>
          <w:lang w:val="sl-SI"/>
        </w:rPr>
        <w:t xml:space="preserve"> (</w:t>
      </w:r>
      <w:r w:rsidR="00374CB8">
        <w:rPr>
          <w:lang w:val="sl-SI"/>
        </w:rPr>
        <w:t>odmerjeni</w:t>
      </w:r>
      <w:r w:rsidR="00374CB8" w:rsidRPr="00B324AC">
        <w:rPr>
          <w:lang w:val="sl-SI"/>
        </w:rPr>
        <w:t xml:space="preserve"> </w:t>
      </w:r>
      <w:r w:rsidR="004579F7" w:rsidRPr="00B324AC">
        <w:rPr>
          <w:lang w:val="sl-SI"/>
        </w:rPr>
        <w:t>odmerek z umeklidinijem v osemkratnem in z vilanterolom v štirikratnem priporočenem odmerku)</w:t>
      </w:r>
      <w:r w:rsidRPr="00B324AC">
        <w:rPr>
          <w:lang w:val="sl-SI"/>
        </w:rPr>
        <w:t>. Največjo po</w:t>
      </w:r>
      <w:r w:rsidR="00BE5008" w:rsidRPr="00B324AC">
        <w:rPr>
          <w:lang w:val="sl-SI"/>
        </w:rPr>
        <w:t>v</w:t>
      </w:r>
      <w:r w:rsidRPr="00B324AC">
        <w:rPr>
          <w:lang w:val="sl-SI"/>
        </w:rPr>
        <w:t>prečno razliko v podaljšanju intervala QT (korigiranega po Fridericijevi metodi QT</w:t>
      </w:r>
      <w:r w:rsidRPr="00B324AC">
        <w:rPr>
          <w:vertAlign w:val="subscript"/>
          <w:lang w:val="sl-SI"/>
        </w:rPr>
        <w:t>c</w:t>
      </w:r>
      <w:r w:rsidRPr="00B324AC">
        <w:rPr>
          <w:lang w:val="sl-SI"/>
        </w:rPr>
        <w:t>F) od placeba po izhodiščni korekciji, ki je bila 4,3 (90</w:t>
      </w:r>
      <w:r w:rsidR="002C3DC9" w:rsidRPr="00B324AC">
        <w:rPr>
          <w:lang w:val="sl-SI"/>
        </w:rPr>
        <w:t xml:space="preserve"> </w:t>
      </w:r>
      <w:r w:rsidRPr="00B324AC">
        <w:rPr>
          <w:lang w:val="sl-SI"/>
        </w:rPr>
        <w:t>% I</w:t>
      </w:r>
      <w:r w:rsidR="002442C1">
        <w:rPr>
          <w:lang w:val="sl-SI"/>
        </w:rPr>
        <w:t>Z</w:t>
      </w:r>
      <w:r w:rsidR="00B324AC">
        <w:rPr>
          <w:lang w:val="sl-SI"/>
        </w:rPr>
        <w:t xml:space="preserve"> </w:t>
      </w:r>
      <w:r w:rsidRPr="00B324AC">
        <w:rPr>
          <w:lang w:val="sl-SI"/>
        </w:rPr>
        <w:t>=</w:t>
      </w:r>
      <w:r w:rsidR="00B324AC">
        <w:rPr>
          <w:lang w:val="sl-SI"/>
        </w:rPr>
        <w:t xml:space="preserve"> </w:t>
      </w:r>
      <w:r w:rsidRPr="00B324AC">
        <w:rPr>
          <w:lang w:val="sl-SI"/>
        </w:rPr>
        <w:t>2,2 do 6,4) milisekund, so opaz</w:t>
      </w:r>
      <w:r w:rsidR="00BE5008" w:rsidRPr="00B324AC">
        <w:rPr>
          <w:lang w:val="sl-SI"/>
        </w:rPr>
        <w:t>i</w:t>
      </w:r>
      <w:r w:rsidRPr="00B324AC">
        <w:rPr>
          <w:lang w:val="sl-SI"/>
        </w:rPr>
        <w:t>li 10</w:t>
      </w:r>
      <w:r w:rsidR="00B536CE" w:rsidRPr="00B324AC">
        <w:rPr>
          <w:snapToGrid w:val="0"/>
          <w:szCs w:val="24"/>
          <w:lang w:val="sl-SI"/>
        </w:rPr>
        <w:t> </w:t>
      </w:r>
      <w:r w:rsidRPr="00B324AC">
        <w:rPr>
          <w:lang w:val="sl-SI"/>
        </w:rPr>
        <w:t>minut po uporabi kombinacij</w:t>
      </w:r>
      <w:r w:rsidR="00BE5008" w:rsidRPr="00B324AC">
        <w:rPr>
          <w:lang w:val="sl-SI"/>
        </w:rPr>
        <w:t>e</w:t>
      </w:r>
      <w:r w:rsidRPr="00B324AC">
        <w:rPr>
          <w:lang w:val="sl-SI"/>
        </w:rPr>
        <w:t xml:space="preserve"> umeklidinij/vilanterol v odmerkih </w:t>
      </w:r>
      <w:r w:rsidR="004579F7" w:rsidRPr="00B324AC">
        <w:rPr>
          <w:lang w:val="sl-SI"/>
        </w:rPr>
        <w:t>113/22 </w:t>
      </w:r>
      <w:r w:rsidRPr="00B324AC">
        <w:rPr>
          <w:lang w:val="sl-SI"/>
        </w:rPr>
        <w:t>mikrogramov in 8,2 (90</w:t>
      </w:r>
      <w:r w:rsidR="002C3DC9" w:rsidRPr="00B324AC">
        <w:rPr>
          <w:lang w:val="sl-SI"/>
        </w:rPr>
        <w:t xml:space="preserve"> </w:t>
      </w:r>
      <w:r w:rsidR="002442C1">
        <w:rPr>
          <w:lang w:val="sl-SI"/>
        </w:rPr>
        <w:t xml:space="preserve">% </w:t>
      </w:r>
      <w:r w:rsidRPr="00B324AC">
        <w:rPr>
          <w:lang w:val="sl-SI"/>
        </w:rPr>
        <w:t>I</w:t>
      </w:r>
      <w:r w:rsidR="002442C1">
        <w:rPr>
          <w:lang w:val="sl-SI"/>
        </w:rPr>
        <w:t>Z</w:t>
      </w:r>
      <w:r w:rsidR="00B324AC">
        <w:rPr>
          <w:lang w:val="sl-SI"/>
        </w:rPr>
        <w:t xml:space="preserve"> </w:t>
      </w:r>
      <w:r w:rsidRPr="00B324AC">
        <w:rPr>
          <w:lang w:val="sl-SI"/>
        </w:rPr>
        <w:t>=</w:t>
      </w:r>
      <w:r w:rsidR="00B324AC">
        <w:rPr>
          <w:lang w:val="sl-SI"/>
        </w:rPr>
        <w:t xml:space="preserve"> </w:t>
      </w:r>
      <w:r w:rsidRPr="00B324AC">
        <w:rPr>
          <w:lang w:val="sl-SI"/>
        </w:rPr>
        <w:t>6,2 do 10,2) milisekund 30</w:t>
      </w:r>
      <w:r w:rsidR="00B536CE" w:rsidRPr="00B324AC">
        <w:rPr>
          <w:snapToGrid w:val="0"/>
          <w:szCs w:val="24"/>
          <w:lang w:val="sl-SI"/>
        </w:rPr>
        <w:t> </w:t>
      </w:r>
      <w:r w:rsidRPr="00B324AC">
        <w:rPr>
          <w:lang w:val="sl-SI"/>
        </w:rPr>
        <w:t>minut po uporabi kombinacij</w:t>
      </w:r>
      <w:r w:rsidR="00BE5008" w:rsidRPr="00B324AC">
        <w:rPr>
          <w:lang w:val="sl-SI"/>
        </w:rPr>
        <w:t>e</w:t>
      </w:r>
      <w:r w:rsidRPr="00B324AC">
        <w:rPr>
          <w:lang w:val="sl-SI"/>
        </w:rPr>
        <w:t xml:space="preserve"> umeklidinij/vilanterol v odmerkih 500/100</w:t>
      </w:r>
      <w:r w:rsidR="00B536CE" w:rsidRPr="00B324AC">
        <w:rPr>
          <w:snapToGrid w:val="0"/>
          <w:szCs w:val="24"/>
          <w:lang w:val="sl-SI"/>
        </w:rPr>
        <w:t> </w:t>
      </w:r>
      <w:r w:rsidRPr="00B324AC">
        <w:rPr>
          <w:lang w:val="sl-SI"/>
        </w:rPr>
        <w:t xml:space="preserve">mikrogramov. Pri uporabi kombinacije umeklidinij/vilanterol v odmerku </w:t>
      </w:r>
      <w:r w:rsidR="004579F7" w:rsidRPr="00B324AC">
        <w:rPr>
          <w:lang w:val="sl-SI"/>
        </w:rPr>
        <w:t>113/22 </w:t>
      </w:r>
      <w:r w:rsidRPr="00B324AC">
        <w:rPr>
          <w:lang w:val="sl-SI"/>
        </w:rPr>
        <w:t>mikrogramov tako podaljšanje intervala QT ni imelo klinično pomembnih proaritmičnih učinkov.</w:t>
      </w:r>
    </w:p>
    <w:p w14:paraId="0EE3FE55" w14:textId="77777777" w:rsidR="002C3DC9" w:rsidRPr="00B324AC" w:rsidRDefault="002C3DC9" w:rsidP="005257A4">
      <w:pPr>
        <w:spacing w:line="240" w:lineRule="auto"/>
        <w:rPr>
          <w:lang w:val="sl-SI"/>
        </w:rPr>
      </w:pPr>
    </w:p>
    <w:p w14:paraId="5BA0C7A9" w14:textId="77777777" w:rsidR="005D7331" w:rsidRPr="00B324AC" w:rsidRDefault="005D7331" w:rsidP="005257A4">
      <w:pPr>
        <w:spacing w:line="240" w:lineRule="auto"/>
        <w:rPr>
          <w:lang w:val="sl-SI"/>
        </w:rPr>
      </w:pPr>
      <w:r w:rsidRPr="00B324AC">
        <w:rPr>
          <w:lang w:val="sl-SI"/>
        </w:rPr>
        <w:t>Opazovali so tudi povečanje hitrosti srčnega utripa glede na odmerek. Največja po</w:t>
      </w:r>
      <w:r w:rsidR="00BE5008" w:rsidRPr="00B324AC">
        <w:rPr>
          <w:lang w:val="sl-SI"/>
        </w:rPr>
        <w:t>v</w:t>
      </w:r>
      <w:r w:rsidRPr="00B324AC">
        <w:rPr>
          <w:lang w:val="sl-SI"/>
        </w:rPr>
        <w:t>prečna razlika v hitrosti srčnega utripa od placeba po izhodiščni korekciji je bila 8,4 (90</w:t>
      </w:r>
      <w:r w:rsidR="00C45028" w:rsidRPr="00B324AC">
        <w:rPr>
          <w:lang w:val="sl-SI"/>
        </w:rPr>
        <w:t xml:space="preserve"> </w:t>
      </w:r>
      <w:r w:rsidR="002442C1">
        <w:rPr>
          <w:lang w:val="sl-SI"/>
        </w:rPr>
        <w:t xml:space="preserve">% </w:t>
      </w:r>
      <w:r w:rsidRPr="00B324AC">
        <w:rPr>
          <w:lang w:val="sl-SI"/>
        </w:rPr>
        <w:t>I</w:t>
      </w:r>
      <w:r w:rsidR="002442C1">
        <w:rPr>
          <w:lang w:val="sl-SI"/>
        </w:rPr>
        <w:t xml:space="preserve">Z </w:t>
      </w:r>
      <w:r w:rsidRPr="00B324AC">
        <w:rPr>
          <w:lang w:val="sl-SI"/>
        </w:rPr>
        <w:t>=</w:t>
      </w:r>
      <w:r w:rsidR="00B324AC">
        <w:rPr>
          <w:lang w:val="sl-SI"/>
        </w:rPr>
        <w:t xml:space="preserve"> </w:t>
      </w:r>
      <w:r w:rsidRPr="00B324AC">
        <w:rPr>
          <w:lang w:val="sl-SI"/>
        </w:rPr>
        <w:t>7,0</w:t>
      </w:r>
      <w:r w:rsidR="004579F7" w:rsidRPr="00B324AC">
        <w:rPr>
          <w:lang w:val="sl-SI"/>
        </w:rPr>
        <w:t xml:space="preserve"> do </w:t>
      </w:r>
      <w:r w:rsidRPr="00B324AC">
        <w:rPr>
          <w:lang w:val="sl-SI"/>
        </w:rPr>
        <w:t>9,8) utripov na minuto oziroma 20,3 (90</w:t>
      </w:r>
      <w:r w:rsidR="00C45028" w:rsidRPr="00B324AC">
        <w:rPr>
          <w:lang w:val="sl-SI"/>
        </w:rPr>
        <w:t xml:space="preserve"> </w:t>
      </w:r>
      <w:r w:rsidRPr="00B324AC">
        <w:rPr>
          <w:lang w:val="sl-SI"/>
        </w:rPr>
        <w:t>% I</w:t>
      </w:r>
      <w:r w:rsidR="002442C1">
        <w:rPr>
          <w:lang w:val="sl-SI"/>
        </w:rPr>
        <w:t>Z</w:t>
      </w:r>
      <w:r w:rsidR="00B324AC">
        <w:rPr>
          <w:lang w:val="sl-SI"/>
        </w:rPr>
        <w:t xml:space="preserve"> </w:t>
      </w:r>
      <w:r w:rsidRPr="00B324AC">
        <w:rPr>
          <w:lang w:val="sl-SI"/>
        </w:rPr>
        <w:t>= 18,9</w:t>
      </w:r>
      <w:r w:rsidR="004579F7" w:rsidRPr="00B324AC">
        <w:rPr>
          <w:lang w:val="sl-SI"/>
        </w:rPr>
        <w:t xml:space="preserve"> do </w:t>
      </w:r>
      <w:r w:rsidRPr="00B324AC">
        <w:rPr>
          <w:lang w:val="sl-SI"/>
        </w:rPr>
        <w:t>21,7) utripov na minuto, 10</w:t>
      </w:r>
      <w:r w:rsidR="00B536CE" w:rsidRPr="00B324AC">
        <w:rPr>
          <w:snapToGrid w:val="0"/>
          <w:szCs w:val="24"/>
          <w:lang w:val="sl-SI"/>
        </w:rPr>
        <w:t> </w:t>
      </w:r>
      <w:r w:rsidRPr="00B324AC">
        <w:rPr>
          <w:lang w:val="sl-SI"/>
        </w:rPr>
        <w:t>minut po uporabi kombinacije umeklidinij/vilanterol v o</w:t>
      </w:r>
      <w:r w:rsidR="00C45028" w:rsidRPr="00B324AC">
        <w:rPr>
          <w:lang w:val="sl-SI"/>
        </w:rPr>
        <w:t>d</w:t>
      </w:r>
      <w:r w:rsidRPr="00B324AC">
        <w:rPr>
          <w:lang w:val="sl-SI"/>
        </w:rPr>
        <w:t xml:space="preserve">merku </w:t>
      </w:r>
      <w:r w:rsidR="00AF3934" w:rsidRPr="00B324AC">
        <w:rPr>
          <w:lang w:val="sl-SI"/>
        </w:rPr>
        <w:t>113/22 </w:t>
      </w:r>
      <w:r w:rsidRPr="00B324AC">
        <w:rPr>
          <w:lang w:val="sl-SI"/>
        </w:rPr>
        <w:t>mikrogramov oziroma 500/100</w:t>
      </w:r>
      <w:r w:rsidR="00B536CE" w:rsidRPr="00B324AC">
        <w:rPr>
          <w:snapToGrid w:val="0"/>
          <w:szCs w:val="24"/>
          <w:lang w:val="sl-SI"/>
        </w:rPr>
        <w:t> </w:t>
      </w:r>
      <w:r w:rsidRPr="00B324AC">
        <w:rPr>
          <w:lang w:val="sl-SI"/>
        </w:rPr>
        <w:t>mikrogramov.</w:t>
      </w:r>
    </w:p>
    <w:p w14:paraId="421894DB" w14:textId="77777777" w:rsidR="002C3DC9" w:rsidRPr="00B324AC" w:rsidRDefault="002C3DC9" w:rsidP="005257A4">
      <w:pPr>
        <w:spacing w:line="240" w:lineRule="auto"/>
        <w:rPr>
          <w:lang w:val="sl-SI"/>
        </w:rPr>
      </w:pPr>
    </w:p>
    <w:p w14:paraId="44137611" w14:textId="77777777" w:rsidR="005D7331" w:rsidRPr="00B324AC" w:rsidRDefault="005D7331" w:rsidP="005257A4">
      <w:pPr>
        <w:autoSpaceDE w:val="0"/>
        <w:autoSpaceDN w:val="0"/>
        <w:spacing w:line="240" w:lineRule="auto"/>
        <w:rPr>
          <w:lang w:val="sl-SI"/>
        </w:rPr>
      </w:pPr>
      <w:r w:rsidRPr="00B324AC">
        <w:rPr>
          <w:lang w:val="sl-SI"/>
        </w:rPr>
        <w:t xml:space="preserve">Poleg tega niso opazili klinično pomembnih vplivov na srčni ritem s 24-urno holtersko monitorizacijo pri </w:t>
      </w:r>
      <w:r w:rsidR="00AF3934" w:rsidRPr="00B324AC">
        <w:rPr>
          <w:lang w:val="sl-SI"/>
        </w:rPr>
        <w:t>53</w:t>
      </w:r>
      <w:r w:rsidR="00AF3934" w:rsidRPr="00B324AC">
        <w:rPr>
          <w:snapToGrid w:val="0"/>
          <w:szCs w:val="24"/>
          <w:lang w:val="sl-SI"/>
        </w:rPr>
        <w:t> </w:t>
      </w:r>
      <w:r w:rsidRPr="00B324AC">
        <w:rPr>
          <w:lang w:val="sl-SI"/>
        </w:rPr>
        <w:t xml:space="preserve">bolnikih s KOPB, zdravljenih </w:t>
      </w:r>
      <w:r w:rsidR="00AF3934" w:rsidRPr="00B324AC">
        <w:rPr>
          <w:lang w:val="sl-SI"/>
        </w:rPr>
        <w:t xml:space="preserve">s kombinacijo umeklidinij/vilanterol </w:t>
      </w:r>
      <w:r w:rsidRPr="00B324AC">
        <w:rPr>
          <w:lang w:val="sl-SI"/>
        </w:rPr>
        <w:t>55/22</w:t>
      </w:r>
      <w:r w:rsidR="00B536CE" w:rsidRPr="00B324AC">
        <w:rPr>
          <w:snapToGrid w:val="0"/>
          <w:szCs w:val="24"/>
          <w:lang w:val="sl-SI"/>
        </w:rPr>
        <w:t> </w:t>
      </w:r>
      <w:r w:rsidRPr="00B324AC">
        <w:rPr>
          <w:lang w:val="sl-SI"/>
        </w:rPr>
        <w:t>mikrogramov enkrat na dan</w:t>
      </w:r>
      <w:r w:rsidR="00B324AC">
        <w:rPr>
          <w:lang w:val="sl-SI"/>
        </w:rPr>
        <w:t xml:space="preserve"> </w:t>
      </w:r>
      <w:r w:rsidR="00AF3934" w:rsidRPr="00B324AC">
        <w:rPr>
          <w:lang w:val="sl-SI"/>
        </w:rPr>
        <w:t>v eni 6-mesečni študiji</w:t>
      </w:r>
      <w:r w:rsidRPr="00B324AC">
        <w:rPr>
          <w:lang w:val="sl-SI"/>
        </w:rPr>
        <w:t xml:space="preserve">; prav tako </w:t>
      </w:r>
      <w:r w:rsidR="00AF3934" w:rsidRPr="00B324AC">
        <w:rPr>
          <w:lang w:val="sl-SI"/>
        </w:rPr>
        <w:t xml:space="preserve">jih </w:t>
      </w:r>
      <w:r w:rsidRPr="00B324AC">
        <w:rPr>
          <w:lang w:val="sl-SI"/>
        </w:rPr>
        <w:t xml:space="preserve">niso opazili pri dodatnih </w:t>
      </w:r>
      <w:r w:rsidR="00AF3934" w:rsidRPr="00B324AC">
        <w:rPr>
          <w:lang w:val="sl-SI"/>
        </w:rPr>
        <w:t xml:space="preserve">55 bolnikih, ki so prejemali kombinacijo umeklidinij/vilanterol 113/22 mikrogramov enkrat na dan v drugi 6-mesečni študiji, in pri </w:t>
      </w:r>
      <w:r w:rsidRPr="00B324AC">
        <w:rPr>
          <w:lang w:val="sl-SI"/>
        </w:rPr>
        <w:t>226</w:t>
      </w:r>
      <w:r w:rsidR="00B536CE" w:rsidRPr="00B324AC">
        <w:rPr>
          <w:snapToGrid w:val="0"/>
          <w:szCs w:val="24"/>
          <w:lang w:val="sl-SI"/>
        </w:rPr>
        <w:t> </w:t>
      </w:r>
      <w:r w:rsidRPr="00B324AC">
        <w:rPr>
          <w:lang w:val="sl-SI"/>
        </w:rPr>
        <w:t xml:space="preserve">bolnikih, ki so </w:t>
      </w:r>
      <w:r w:rsidR="00AF3934" w:rsidRPr="00B324AC">
        <w:rPr>
          <w:lang w:val="sl-SI"/>
        </w:rPr>
        <w:t>dobivali</w:t>
      </w:r>
      <w:r w:rsidRPr="00B324AC">
        <w:rPr>
          <w:lang w:val="sl-SI"/>
        </w:rPr>
        <w:t xml:space="preserve"> 113/22</w:t>
      </w:r>
      <w:r w:rsidR="00B536CE" w:rsidRPr="00B324AC">
        <w:rPr>
          <w:snapToGrid w:val="0"/>
          <w:szCs w:val="24"/>
          <w:lang w:val="sl-SI"/>
        </w:rPr>
        <w:t> </w:t>
      </w:r>
      <w:r w:rsidRPr="00B324AC">
        <w:rPr>
          <w:lang w:val="sl-SI"/>
        </w:rPr>
        <w:t>mikrogramov enkrat na dan</w:t>
      </w:r>
      <w:r w:rsidR="00AF3934" w:rsidRPr="00B324AC">
        <w:rPr>
          <w:lang w:val="sl-SI"/>
        </w:rPr>
        <w:t xml:space="preserve"> v 12-mesečni študiji</w:t>
      </w:r>
      <w:r w:rsidRPr="00B324AC">
        <w:rPr>
          <w:lang w:val="sl-SI"/>
        </w:rPr>
        <w:t>.</w:t>
      </w:r>
    </w:p>
    <w:p w14:paraId="39A54238" w14:textId="77777777" w:rsidR="005D27C0" w:rsidRPr="00B324AC" w:rsidRDefault="005D27C0" w:rsidP="005257A4">
      <w:pPr>
        <w:autoSpaceDE w:val="0"/>
        <w:autoSpaceDN w:val="0"/>
        <w:spacing w:line="240" w:lineRule="auto"/>
        <w:jc w:val="both"/>
        <w:rPr>
          <w:lang w:val="sl-SI"/>
        </w:rPr>
      </w:pPr>
    </w:p>
    <w:p w14:paraId="182FFAA4" w14:textId="12BD8D28" w:rsidR="004B37CD" w:rsidRDefault="005D7331" w:rsidP="005257A4">
      <w:pPr>
        <w:keepNext/>
        <w:autoSpaceDE w:val="0"/>
        <w:autoSpaceDN w:val="0"/>
        <w:spacing w:line="240" w:lineRule="auto"/>
        <w:jc w:val="both"/>
        <w:rPr>
          <w:lang w:val="sl-SI"/>
        </w:rPr>
      </w:pPr>
      <w:r w:rsidRPr="00B324AC">
        <w:rPr>
          <w:u w:val="single"/>
          <w:lang w:val="sl-SI"/>
        </w:rPr>
        <w:t>Klinična učinkovitost</w:t>
      </w:r>
      <w:r w:rsidR="007C0BBF">
        <w:rPr>
          <w:u w:val="single"/>
          <w:lang w:val="sl-SI"/>
        </w:rPr>
        <w:t xml:space="preserve"> in varnost</w:t>
      </w:r>
    </w:p>
    <w:p w14:paraId="03AF2AD1" w14:textId="15F931D2" w:rsidR="005D7331" w:rsidRPr="00B324AC" w:rsidRDefault="005D7331" w:rsidP="005257A4">
      <w:pPr>
        <w:keepNext/>
        <w:autoSpaceDE w:val="0"/>
        <w:autoSpaceDN w:val="0"/>
        <w:spacing w:line="240" w:lineRule="auto"/>
        <w:jc w:val="both"/>
        <w:rPr>
          <w:lang w:val="sl-SI"/>
        </w:rPr>
      </w:pPr>
      <w:r w:rsidRPr="00B324AC">
        <w:rPr>
          <w:lang w:val="sl-SI"/>
        </w:rPr>
        <w:t xml:space="preserve">Klinično učinkovitost </w:t>
      </w:r>
      <w:r w:rsidR="009848AB" w:rsidRPr="00B324AC">
        <w:rPr>
          <w:lang w:val="sl-SI"/>
        </w:rPr>
        <w:t xml:space="preserve">kombinacije umeklidinij/vilanterol </w:t>
      </w:r>
      <w:r w:rsidRPr="00B324AC">
        <w:rPr>
          <w:lang w:val="sl-SI"/>
        </w:rPr>
        <w:t xml:space="preserve">enkrat na dan so ocenili v </w:t>
      </w:r>
      <w:r w:rsidR="009848AB" w:rsidRPr="00B324AC">
        <w:rPr>
          <w:lang w:val="sl-SI"/>
        </w:rPr>
        <w:t xml:space="preserve">osmih </w:t>
      </w:r>
      <w:r w:rsidRPr="00B324AC">
        <w:rPr>
          <w:lang w:val="sl-SI"/>
        </w:rPr>
        <w:t xml:space="preserve">kliničnih študijah III. faze pri </w:t>
      </w:r>
      <w:r w:rsidR="009848AB" w:rsidRPr="00B324AC">
        <w:rPr>
          <w:lang w:val="sl-SI"/>
        </w:rPr>
        <w:t>6835</w:t>
      </w:r>
      <w:r w:rsidRPr="00B324AC">
        <w:rPr>
          <w:lang w:val="sl-SI"/>
        </w:rPr>
        <w:t xml:space="preserve"> odraslih bolnikih s klinično diagnozo KOPB</w:t>
      </w:r>
      <w:r w:rsidR="009848AB" w:rsidRPr="00B324AC">
        <w:rPr>
          <w:lang w:val="sl-SI"/>
        </w:rPr>
        <w:t>;</w:t>
      </w:r>
      <w:r w:rsidRPr="00B324AC">
        <w:rPr>
          <w:lang w:val="sl-SI"/>
        </w:rPr>
        <w:t xml:space="preserve"> </w:t>
      </w:r>
      <w:r w:rsidR="009848AB" w:rsidRPr="00B324AC">
        <w:rPr>
          <w:lang w:val="sl-SI"/>
        </w:rPr>
        <w:t xml:space="preserve">5618 bolnikov je bilo vključenih v pet </w:t>
      </w:r>
      <w:r w:rsidRPr="00B324AC">
        <w:rPr>
          <w:lang w:val="sl-SI"/>
        </w:rPr>
        <w:t>6-mesečn</w:t>
      </w:r>
      <w:r w:rsidR="009848AB" w:rsidRPr="00B324AC">
        <w:rPr>
          <w:lang w:val="sl-SI"/>
        </w:rPr>
        <w:t>ih</w:t>
      </w:r>
      <w:r w:rsidRPr="00B324AC">
        <w:rPr>
          <w:lang w:val="sl-SI"/>
        </w:rPr>
        <w:t xml:space="preserve"> </w:t>
      </w:r>
      <w:r w:rsidR="009848AB" w:rsidRPr="00B324AC">
        <w:rPr>
          <w:lang w:val="sl-SI"/>
        </w:rPr>
        <w:t>študij</w:t>
      </w:r>
      <w:r w:rsidRPr="00B324AC">
        <w:rPr>
          <w:lang w:val="sl-SI"/>
        </w:rPr>
        <w:t xml:space="preserve"> (dve kontrolirani s placebom in </w:t>
      </w:r>
      <w:r w:rsidR="009848AB" w:rsidRPr="00B324AC">
        <w:rPr>
          <w:lang w:val="sl-SI"/>
        </w:rPr>
        <w:t>tri</w:t>
      </w:r>
      <w:r w:rsidRPr="00B324AC">
        <w:rPr>
          <w:lang w:val="sl-SI"/>
        </w:rPr>
        <w:t xml:space="preserve"> z aktivn</w:t>
      </w:r>
      <w:r w:rsidR="00B324AC">
        <w:rPr>
          <w:lang w:val="sl-SI"/>
        </w:rPr>
        <w:t>o primerjalno učinkovino</w:t>
      </w:r>
      <w:r w:rsidRPr="00B324AC">
        <w:rPr>
          <w:lang w:val="sl-SI"/>
        </w:rPr>
        <w:t xml:space="preserve"> </w:t>
      </w:r>
      <w:r w:rsidR="009848AB" w:rsidRPr="00B324AC">
        <w:rPr>
          <w:lang w:val="sl-SI"/>
        </w:rPr>
        <w:t>[</w:t>
      </w:r>
      <w:r w:rsidRPr="00B324AC">
        <w:rPr>
          <w:lang w:val="sl-SI"/>
        </w:rPr>
        <w:t>tiotropij</w:t>
      </w:r>
      <w:r w:rsidR="009848AB" w:rsidRPr="00B324AC">
        <w:rPr>
          <w:lang w:val="sl-SI"/>
        </w:rPr>
        <w:t>]</w:t>
      </w:r>
      <w:r w:rsidRPr="00B324AC">
        <w:rPr>
          <w:lang w:val="sl-SI"/>
        </w:rPr>
        <w:t xml:space="preserve">), </w:t>
      </w:r>
      <w:r w:rsidR="009848AB" w:rsidRPr="00B324AC">
        <w:rPr>
          <w:lang w:val="sl-SI"/>
        </w:rPr>
        <w:t xml:space="preserve">655 bolnikov v </w:t>
      </w:r>
      <w:r w:rsidRPr="00B324AC">
        <w:rPr>
          <w:lang w:val="sl-SI"/>
        </w:rPr>
        <w:t xml:space="preserve">dve </w:t>
      </w:r>
      <w:r w:rsidR="009848AB" w:rsidRPr="00B324AC">
        <w:rPr>
          <w:lang w:val="sl-SI"/>
        </w:rPr>
        <w:t>3-mesečni</w:t>
      </w:r>
      <w:r w:rsidRPr="00B324AC">
        <w:rPr>
          <w:lang w:val="sl-SI"/>
        </w:rPr>
        <w:t xml:space="preserve"> študiji obremenitvene </w:t>
      </w:r>
      <w:r w:rsidR="009848AB" w:rsidRPr="00B324AC">
        <w:rPr>
          <w:lang w:val="sl-SI"/>
        </w:rPr>
        <w:t>zmogljivosti/</w:t>
      </w:r>
      <w:r w:rsidRPr="00B324AC">
        <w:rPr>
          <w:lang w:val="sl-SI"/>
        </w:rPr>
        <w:t xml:space="preserve">pljučne funkcije, </w:t>
      </w:r>
      <w:r w:rsidR="009848AB" w:rsidRPr="00B324AC">
        <w:rPr>
          <w:lang w:val="sl-SI"/>
        </w:rPr>
        <w:t>562 bolnikov v 12-mesečno podporno študijo.</w:t>
      </w:r>
    </w:p>
    <w:p w14:paraId="720A411B" w14:textId="77777777" w:rsidR="005D27C0" w:rsidRPr="00B324AC" w:rsidRDefault="005D27C0" w:rsidP="005257A4">
      <w:pPr>
        <w:keepNext/>
        <w:spacing w:line="240" w:lineRule="auto"/>
        <w:rPr>
          <w:lang w:val="sl-SI"/>
        </w:rPr>
      </w:pPr>
    </w:p>
    <w:p w14:paraId="0E7096F5" w14:textId="77777777" w:rsidR="005D7331" w:rsidRPr="00B324AC" w:rsidRDefault="005D7331" w:rsidP="005257A4">
      <w:pPr>
        <w:spacing w:line="240" w:lineRule="auto"/>
        <w:rPr>
          <w:i/>
          <w:iCs/>
          <w:lang w:val="sl-SI"/>
        </w:rPr>
      </w:pPr>
      <w:r w:rsidRPr="00B324AC">
        <w:rPr>
          <w:i/>
          <w:iCs/>
          <w:lang w:val="sl-SI"/>
        </w:rPr>
        <w:t>Vpliv na pljučno funkcijo</w:t>
      </w:r>
    </w:p>
    <w:p w14:paraId="105BE915" w14:textId="77777777" w:rsidR="005D7331" w:rsidRPr="00B324AC" w:rsidRDefault="005D7331" w:rsidP="005257A4">
      <w:pPr>
        <w:spacing w:line="240" w:lineRule="auto"/>
        <w:rPr>
          <w:lang w:val="sl-SI"/>
        </w:rPr>
      </w:pPr>
      <w:r w:rsidRPr="00B324AC">
        <w:rPr>
          <w:lang w:val="sl-SI"/>
        </w:rPr>
        <w:t xml:space="preserve">Zdravilo </w:t>
      </w:r>
      <w:r w:rsidR="008464D0">
        <w:rPr>
          <w:lang w:val="sl-SI"/>
        </w:rPr>
        <w:t>ANORO ELLIPTA</w:t>
      </w:r>
      <w:r w:rsidR="0064256A" w:rsidRPr="00B324AC" w:rsidDel="0064256A">
        <w:rPr>
          <w:lang w:val="sl-SI"/>
        </w:rPr>
        <w:t xml:space="preserve"> </w:t>
      </w:r>
      <w:r w:rsidRPr="00B324AC">
        <w:rPr>
          <w:lang w:val="sl-SI"/>
        </w:rPr>
        <w:t xml:space="preserve">je izboljšalo </w:t>
      </w:r>
      <w:r w:rsidR="0064256A" w:rsidRPr="00B324AC">
        <w:rPr>
          <w:lang w:val="sl-SI"/>
        </w:rPr>
        <w:t xml:space="preserve">pljučno funkcijo </w:t>
      </w:r>
      <w:r w:rsidRPr="00B324AC">
        <w:rPr>
          <w:lang w:val="sl-SI"/>
        </w:rPr>
        <w:t xml:space="preserve">(opredeljeno </w:t>
      </w:r>
      <w:r w:rsidR="0064256A" w:rsidRPr="00B324AC">
        <w:rPr>
          <w:lang w:val="sl-SI"/>
        </w:rPr>
        <w:t xml:space="preserve">kot </w:t>
      </w:r>
      <w:r w:rsidRPr="00B324AC">
        <w:rPr>
          <w:lang w:val="sl-SI"/>
        </w:rPr>
        <w:t>spremembo najnižjega FEV</w:t>
      </w:r>
      <w:r w:rsidRPr="00B324AC">
        <w:rPr>
          <w:vertAlign w:val="subscript"/>
          <w:lang w:val="sl-SI"/>
        </w:rPr>
        <w:t>1</w:t>
      </w:r>
      <w:r w:rsidRPr="00B324AC">
        <w:rPr>
          <w:lang w:val="sl-SI"/>
        </w:rPr>
        <w:t xml:space="preserve"> od izhodišča) v več kliničnih študijah. </w:t>
      </w:r>
      <w:r w:rsidR="0064256A" w:rsidRPr="00B324AC">
        <w:rPr>
          <w:lang w:val="sl-SI"/>
        </w:rPr>
        <w:t xml:space="preserve">V eni 6-mesečni študiji III. faze je zdravilo </w:t>
      </w:r>
      <w:r w:rsidR="008464D0">
        <w:rPr>
          <w:lang w:val="sl-SI"/>
        </w:rPr>
        <w:t>ANORO ELLIPTA</w:t>
      </w:r>
      <w:r w:rsidR="0064256A" w:rsidRPr="00B324AC" w:rsidDel="0064256A">
        <w:rPr>
          <w:lang w:val="sl-SI"/>
        </w:rPr>
        <w:t xml:space="preserve"> </w:t>
      </w:r>
      <w:r w:rsidR="0064256A" w:rsidRPr="00B324AC">
        <w:rPr>
          <w:lang w:val="sl-SI"/>
        </w:rPr>
        <w:t xml:space="preserve">v primerjavi s placebom in vsako od obeh sestavin v monoterapiji </w:t>
      </w:r>
      <w:r w:rsidRPr="00B324AC">
        <w:rPr>
          <w:lang w:val="sl-SI"/>
        </w:rPr>
        <w:t>po 24</w:t>
      </w:r>
      <w:r w:rsidR="00B536CE" w:rsidRPr="00B324AC">
        <w:rPr>
          <w:snapToGrid w:val="0"/>
          <w:szCs w:val="24"/>
          <w:lang w:val="sl-SI"/>
        </w:rPr>
        <w:t> </w:t>
      </w:r>
      <w:r w:rsidRPr="00B324AC">
        <w:rPr>
          <w:lang w:val="sl-SI"/>
        </w:rPr>
        <w:t xml:space="preserve">tednih statistično </w:t>
      </w:r>
      <w:r w:rsidR="0064256A" w:rsidRPr="00B324AC">
        <w:rPr>
          <w:lang w:val="sl-SI"/>
        </w:rPr>
        <w:t xml:space="preserve">značilno </w:t>
      </w:r>
      <w:r w:rsidRPr="00B324AC">
        <w:rPr>
          <w:lang w:val="sl-SI"/>
        </w:rPr>
        <w:t>izboljša</w:t>
      </w:r>
      <w:r w:rsidR="0064256A" w:rsidRPr="00B324AC">
        <w:rPr>
          <w:lang w:val="sl-SI"/>
        </w:rPr>
        <w:t>lo</w:t>
      </w:r>
      <w:r w:rsidRPr="00B324AC">
        <w:rPr>
          <w:lang w:val="sl-SI"/>
        </w:rPr>
        <w:t xml:space="preserve"> najnižj</w:t>
      </w:r>
      <w:r w:rsidR="0064256A" w:rsidRPr="00B324AC">
        <w:rPr>
          <w:lang w:val="sl-SI"/>
        </w:rPr>
        <w:t>i</w:t>
      </w:r>
      <w:r w:rsidRPr="00B324AC">
        <w:rPr>
          <w:lang w:val="sl-SI"/>
        </w:rPr>
        <w:t xml:space="preserve"> FEV</w:t>
      </w:r>
      <w:r w:rsidRPr="00B324AC">
        <w:rPr>
          <w:vertAlign w:val="subscript"/>
          <w:lang w:val="sl-SI"/>
        </w:rPr>
        <w:t xml:space="preserve">1 </w:t>
      </w:r>
      <w:r w:rsidRPr="00B324AC">
        <w:rPr>
          <w:lang w:val="sl-SI"/>
        </w:rPr>
        <w:t>(primarni opazovani dogodek)</w:t>
      </w:r>
      <w:r w:rsidR="00CF14AE" w:rsidRPr="00B324AC">
        <w:rPr>
          <w:lang w:val="sl-SI"/>
        </w:rPr>
        <w:t>.</w:t>
      </w:r>
      <w:r w:rsidRPr="00B324AC">
        <w:rPr>
          <w:lang w:val="sl-SI"/>
        </w:rPr>
        <w:t xml:space="preserve"> </w:t>
      </w:r>
      <w:r w:rsidR="00CF14AE" w:rsidRPr="00B324AC">
        <w:rPr>
          <w:lang w:val="sl-SI"/>
        </w:rPr>
        <w:t xml:space="preserve">Poleg tega je zdravilo </w:t>
      </w:r>
      <w:r w:rsidR="008464D0">
        <w:rPr>
          <w:lang w:val="sl-SI"/>
        </w:rPr>
        <w:t>ANORO ELLIPTA</w:t>
      </w:r>
      <w:r w:rsidR="00CF14AE" w:rsidRPr="00B324AC">
        <w:rPr>
          <w:lang w:val="sl-SI"/>
        </w:rPr>
        <w:t xml:space="preserve"> v primerjavi s tiotropijem klinično pomembno in</w:t>
      </w:r>
      <w:r w:rsidR="00CF14AE" w:rsidRPr="00B324AC">
        <w:rPr>
          <w:i/>
          <w:iCs/>
          <w:lang w:val="sl-SI"/>
        </w:rPr>
        <w:t xml:space="preserve"> </w:t>
      </w:r>
      <w:r w:rsidR="00CF14AE" w:rsidRPr="00B324AC">
        <w:rPr>
          <w:lang w:val="sl-SI"/>
        </w:rPr>
        <w:t>statistično značilno izboljšalo najnižji FEV</w:t>
      </w:r>
      <w:r w:rsidR="00CF14AE" w:rsidRPr="00B324AC">
        <w:rPr>
          <w:vertAlign w:val="subscript"/>
          <w:lang w:val="sl-SI"/>
        </w:rPr>
        <w:t xml:space="preserve">1 </w:t>
      </w:r>
      <w:r w:rsidR="00CF14AE" w:rsidRPr="00B324AC">
        <w:rPr>
          <w:lang w:val="sl-SI"/>
        </w:rPr>
        <w:t>v dveh od treh 6-mesečnih študij z aktivno primerjalno učinkovino, v tretji od teh študij pa je doseglo številsko</w:t>
      </w:r>
      <w:r w:rsidR="00164956">
        <w:rPr>
          <w:lang w:val="sl-SI"/>
        </w:rPr>
        <w:t xml:space="preserve"> </w:t>
      </w:r>
      <w:r w:rsidR="00CF14AE" w:rsidRPr="00B324AC">
        <w:rPr>
          <w:lang w:val="sl-SI"/>
        </w:rPr>
        <w:t xml:space="preserve">večje izboljšanje kot tiotropij (glejte preglednico 1). </w:t>
      </w:r>
      <w:r w:rsidRPr="00B324AC">
        <w:rPr>
          <w:lang w:val="sl-SI"/>
        </w:rPr>
        <w:t>Bronhodilatacijski učin</w:t>
      </w:r>
      <w:r w:rsidR="00E1345F" w:rsidRPr="00B324AC">
        <w:rPr>
          <w:lang w:val="sl-SI"/>
        </w:rPr>
        <w:t>e</w:t>
      </w:r>
      <w:r w:rsidRPr="00B324AC">
        <w:rPr>
          <w:lang w:val="sl-SI"/>
        </w:rPr>
        <w:t>k se s časom ni zmanjševal.</w:t>
      </w:r>
    </w:p>
    <w:p w14:paraId="31098752" w14:textId="77777777" w:rsidR="005D27C0" w:rsidRPr="00B324AC" w:rsidRDefault="005D27C0" w:rsidP="005257A4">
      <w:pPr>
        <w:keepNext/>
        <w:keepLines/>
        <w:spacing w:line="240" w:lineRule="auto"/>
        <w:rPr>
          <w:lang w:val="sl-SI"/>
        </w:rPr>
      </w:pPr>
    </w:p>
    <w:p w14:paraId="55993393" w14:textId="77777777" w:rsidR="005D7331" w:rsidRPr="00B324AC" w:rsidRDefault="005D7331" w:rsidP="005257A4">
      <w:pPr>
        <w:spacing w:line="240" w:lineRule="auto"/>
        <w:rPr>
          <w:i/>
          <w:lang w:val="sl-SI"/>
        </w:rPr>
      </w:pPr>
      <w:r w:rsidRPr="00B324AC">
        <w:rPr>
          <w:i/>
          <w:lang w:val="sl-SI"/>
        </w:rPr>
        <w:t>Izidi glede na simptome</w:t>
      </w:r>
    </w:p>
    <w:p w14:paraId="715C5F9F" w14:textId="77777777" w:rsidR="005D7331" w:rsidRPr="00B324AC" w:rsidRDefault="005D7331" w:rsidP="005257A4">
      <w:pPr>
        <w:spacing w:line="240" w:lineRule="auto"/>
        <w:rPr>
          <w:lang w:val="sl-SI"/>
        </w:rPr>
      </w:pPr>
      <w:r w:rsidRPr="00B324AC">
        <w:rPr>
          <w:lang w:val="sl-SI"/>
        </w:rPr>
        <w:t>Težko dihanje</w:t>
      </w:r>
      <w:r w:rsidR="00164956">
        <w:rPr>
          <w:lang w:val="sl-SI"/>
        </w:rPr>
        <w:t>:</w:t>
      </w:r>
    </w:p>
    <w:p w14:paraId="7FCD5310" w14:textId="77777777" w:rsidR="005D7331" w:rsidRPr="00B324AC" w:rsidRDefault="005D7331" w:rsidP="005257A4">
      <w:pPr>
        <w:spacing w:line="240" w:lineRule="auto"/>
        <w:rPr>
          <w:lang w:val="sl-SI"/>
        </w:rPr>
      </w:pPr>
      <w:r w:rsidRPr="00B324AC">
        <w:rPr>
          <w:lang w:val="sl-SI"/>
        </w:rPr>
        <w:t xml:space="preserve">Zdravilo </w:t>
      </w:r>
      <w:r w:rsidR="008464D0">
        <w:rPr>
          <w:lang w:val="sl-SI"/>
        </w:rPr>
        <w:t>ANORO ELLIPTA</w:t>
      </w:r>
      <w:r w:rsidRPr="00B324AC">
        <w:rPr>
          <w:lang w:val="sl-SI"/>
        </w:rPr>
        <w:t xml:space="preserve"> je v primerjavi s placebom statistično značilno in klinično pomembno izboljšalo težko dihanje, ocenjeno s povečanjem fokalnega seštevka TDI po 24</w:t>
      </w:r>
      <w:r w:rsidR="00B536CE" w:rsidRPr="00B324AC">
        <w:rPr>
          <w:snapToGrid w:val="0"/>
          <w:szCs w:val="24"/>
          <w:lang w:val="sl-SI"/>
        </w:rPr>
        <w:t> </w:t>
      </w:r>
      <w:r w:rsidRPr="00B324AC">
        <w:rPr>
          <w:lang w:val="sl-SI"/>
        </w:rPr>
        <w:t>tednih (ključni sekundarni opazovani dogodek) (</w:t>
      </w:r>
      <w:r w:rsidR="00F60C1C" w:rsidRPr="00B324AC">
        <w:rPr>
          <w:lang w:val="sl-SI"/>
        </w:rPr>
        <w:t xml:space="preserve">glejte preglednico </w:t>
      </w:r>
      <w:r w:rsidR="004A603C">
        <w:rPr>
          <w:lang w:val="sl-SI"/>
        </w:rPr>
        <w:t>1</w:t>
      </w:r>
      <w:r w:rsidR="00F60C1C" w:rsidRPr="00B324AC">
        <w:rPr>
          <w:lang w:val="sl-SI"/>
        </w:rPr>
        <w:t xml:space="preserve">). Izboljšanje fokalnega seštevka TDI v primerjavi z vsako od sestavin v monoterapiji in v primerjavi s tiotropijem ni bilo statistično značilno (glejte preglednico </w:t>
      </w:r>
      <w:r w:rsidR="004A603C">
        <w:rPr>
          <w:lang w:val="sl-SI"/>
        </w:rPr>
        <w:t>1</w:t>
      </w:r>
      <w:r w:rsidR="00F60C1C" w:rsidRPr="00B324AC">
        <w:rPr>
          <w:lang w:val="sl-SI"/>
        </w:rPr>
        <w:t>).</w:t>
      </w:r>
    </w:p>
    <w:p w14:paraId="02F89A35" w14:textId="77777777" w:rsidR="009218E9" w:rsidRPr="00B324AC" w:rsidRDefault="009218E9" w:rsidP="005257A4">
      <w:pPr>
        <w:spacing w:line="240" w:lineRule="auto"/>
        <w:rPr>
          <w:lang w:val="sl-SI"/>
        </w:rPr>
      </w:pPr>
    </w:p>
    <w:p w14:paraId="16408D71" w14:textId="4E397CAE" w:rsidR="00F60C1C" w:rsidRPr="00B324AC" w:rsidRDefault="005D7331" w:rsidP="005257A4">
      <w:pPr>
        <w:spacing w:line="240" w:lineRule="auto"/>
        <w:rPr>
          <w:lang w:val="sl-SI"/>
        </w:rPr>
      </w:pPr>
      <w:r w:rsidRPr="00B324AC">
        <w:rPr>
          <w:lang w:val="sl-SI"/>
        </w:rPr>
        <w:t xml:space="preserve">Delež bolnikov, ki so se odzvali z vsaj minimalno klinično pomembno razliko (MCID) 1 enoto fokalnega seštevka TDI po 24 tednih, je bil večji pri zdravljenju z zdravilom </w:t>
      </w:r>
      <w:r w:rsidR="008464D0">
        <w:rPr>
          <w:lang w:val="sl-SI"/>
        </w:rPr>
        <w:t>ANORO ELLIPTA</w:t>
      </w:r>
      <w:r w:rsidRPr="00B324AC">
        <w:rPr>
          <w:lang w:val="sl-SI"/>
        </w:rPr>
        <w:t xml:space="preserve"> (58</w:t>
      </w:r>
      <w:r w:rsidR="00B536CE" w:rsidRPr="00B324AC">
        <w:rPr>
          <w:snapToGrid w:val="0"/>
          <w:szCs w:val="24"/>
          <w:lang w:val="sl-SI"/>
        </w:rPr>
        <w:t> </w:t>
      </w:r>
      <w:r w:rsidRPr="00B324AC">
        <w:rPr>
          <w:lang w:val="sl-SI"/>
        </w:rPr>
        <w:t>%) kot pri dajanju placeba (41</w:t>
      </w:r>
      <w:r w:rsidR="003532CB">
        <w:rPr>
          <w:lang w:val="sl-SI"/>
        </w:rPr>
        <w:t> </w:t>
      </w:r>
      <w:r w:rsidRPr="00B324AC">
        <w:rPr>
          <w:lang w:val="sl-SI"/>
        </w:rPr>
        <w:t xml:space="preserve">%) ali </w:t>
      </w:r>
      <w:r w:rsidR="001D46C8">
        <w:rPr>
          <w:lang w:val="sl-SI"/>
        </w:rPr>
        <w:t xml:space="preserve">vsake od obeh sestavin v </w:t>
      </w:r>
      <w:r w:rsidRPr="00B324AC">
        <w:rPr>
          <w:lang w:val="sl-SI"/>
        </w:rPr>
        <w:t>monoterapij</w:t>
      </w:r>
      <w:r w:rsidR="001D46C8">
        <w:rPr>
          <w:lang w:val="sl-SI"/>
        </w:rPr>
        <w:t>i</w:t>
      </w:r>
      <w:r w:rsidRPr="00B324AC">
        <w:rPr>
          <w:lang w:val="sl-SI"/>
        </w:rPr>
        <w:t xml:space="preserve"> (53</w:t>
      </w:r>
      <w:r w:rsidR="003532CB">
        <w:rPr>
          <w:lang w:val="sl-SI"/>
        </w:rPr>
        <w:t> </w:t>
      </w:r>
      <w:r w:rsidRPr="00B324AC">
        <w:rPr>
          <w:lang w:val="sl-SI"/>
        </w:rPr>
        <w:t>% za umeklidinij in 51</w:t>
      </w:r>
      <w:r w:rsidR="003532CB">
        <w:rPr>
          <w:lang w:val="sl-SI"/>
        </w:rPr>
        <w:t> </w:t>
      </w:r>
      <w:r w:rsidRPr="00B324AC">
        <w:rPr>
          <w:lang w:val="sl-SI"/>
        </w:rPr>
        <w:t>% za vilanterol).</w:t>
      </w:r>
    </w:p>
    <w:p w14:paraId="457EE5A5" w14:textId="77777777" w:rsidR="005D7331" w:rsidRPr="00B324AC" w:rsidRDefault="005D7331" w:rsidP="005257A4">
      <w:pPr>
        <w:spacing w:line="240" w:lineRule="auto"/>
        <w:rPr>
          <w:lang w:val="sl-SI"/>
        </w:rPr>
      </w:pPr>
    </w:p>
    <w:p w14:paraId="303CC143" w14:textId="77777777" w:rsidR="005D7331" w:rsidRPr="00B324AC" w:rsidRDefault="005D7331" w:rsidP="005257A4">
      <w:pPr>
        <w:spacing w:line="240" w:lineRule="auto"/>
        <w:rPr>
          <w:lang w:val="sl-SI"/>
        </w:rPr>
      </w:pPr>
      <w:r w:rsidRPr="00B324AC">
        <w:rPr>
          <w:lang w:val="sl-SI"/>
        </w:rPr>
        <w:t>Z zdravjem povezana kakovost življenja</w:t>
      </w:r>
      <w:r w:rsidR="00164956">
        <w:rPr>
          <w:lang w:val="sl-SI"/>
        </w:rPr>
        <w:t>:</w:t>
      </w:r>
    </w:p>
    <w:p w14:paraId="25CEE469" w14:textId="77777777" w:rsidR="005D7331" w:rsidRPr="00B324AC" w:rsidRDefault="005D7331" w:rsidP="005257A4">
      <w:pPr>
        <w:spacing w:line="240" w:lineRule="auto"/>
        <w:rPr>
          <w:lang w:val="sl-SI"/>
        </w:rPr>
      </w:pPr>
      <w:r w:rsidRPr="00B324AC">
        <w:rPr>
          <w:lang w:val="sl-SI"/>
        </w:rPr>
        <w:t xml:space="preserve">Zdravilo </w:t>
      </w:r>
      <w:r w:rsidR="008464D0">
        <w:rPr>
          <w:lang w:val="sl-SI"/>
        </w:rPr>
        <w:t>ANORO ELLIPTA</w:t>
      </w:r>
      <w:r w:rsidR="00F60C1C" w:rsidRPr="00B324AC" w:rsidDel="00F60C1C">
        <w:rPr>
          <w:lang w:val="sl-SI"/>
        </w:rPr>
        <w:t xml:space="preserve"> </w:t>
      </w:r>
      <w:r w:rsidRPr="00B324AC">
        <w:rPr>
          <w:lang w:val="sl-SI"/>
        </w:rPr>
        <w:t xml:space="preserve">je izboljšalo tudi kakovost življenja povezano z zdravjem, </w:t>
      </w:r>
      <w:r w:rsidR="00F60C1C" w:rsidRPr="00B324AC">
        <w:rPr>
          <w:lang w:val="sl-SI"/>
        </w:rPr>
        <w:t xml:space="preserve">merjeno </w:t>
      </w:r>
      <w:r w:rsidRPr="00B324AC">
        <w:rPr>
          <w:lang w:val="sl-SI"/>
        </w:rPr>
        <w:t>z vprašalnikom SGRQ (</w:t>
      </w:r>
      <w:r w:rsidRPr="00B324AC">
        <w:rPr>
          <w:i/>
          <w:lang w:val="sl-SI"/>
        </w:rPr>
        <w:t>S</w:t>
      </w:r>
      <w:r w:rsidRPr="00B324AC">
        <w:rPr>
          <w:i/>
          <w:iCs/>
          <w:noProof/>
          <w:lang w:val="sl-SI"/>
        </w:rPr>
        <w:t>t</w:t>
      </w:r>
      <w:r w:rsidR="00F60C1C" w:rsidRPr="00B324AC">
        <w:rPr>
          <w:i/>
          <w:iCs/>
          <w:noProof/>
          <w:lang w:val="sl-SI"/>
        </w:rPr>
        <w:t>.</w:t>
      </w:r>
      <w:r w:rsidRPr="00B324AC">
        <w:rPr>
          <w:i/>
          <w:iCs/>
          <w:noProof/>
          <w:lang w:val="sl-SI"/>
        </w:rPr>
        <w:t xml:space="preserve"> George's Respiratory Questionnaire</w:t>
      </w:r>
      <w:r w:rsidRPr="00B324AC">
        <w:rPr>
          <w:lang w:val="sl-SI"/>
        </w:rPr>
        <w:t xml:space="preserve">). </w:t>
      </w:r>
      <w:r w:rsidR="00F60C1C" w:rsidRPr="00B324AC">
        <w:rPr>
          <w:lang w:val="sl-SI"/>
        </w:rPr>
        <w:t>To se je pokazalo z znižanjem</w:t>
      </w:r>
      <w:r w:rsidRPr="00B324AC">
        <w:rPr>
          <w:lang w:val="sl-SI"/>
        </w:rPr>
        <w:t xml:space="preserve"> celotnega seštevka SGRQ po 24 tednih v primerjavi s placebom</w:t>
      </w:r>
      <w:r w:rsidR="00F60C1C" w:rsidRPr="00B324AC">
        <w:rPr>
          <w:lang w:val="sl-SI"/>
        </w:rPr>
        <w:t xml:space="preserve"> in vsako od sestavin v monoterapiji (glejte preglednico </w:t>
      </w:r>
      <w:r w:rsidR="00FB1420">
        <w:rPr>
          <w:lang w:val="sl-SI"/>
        </w:rPr>
        <w:t>1</w:t>
      </w:r>
      <w:r w:rsidR="00F60C1C" w:rsidRPr="00B324AC">
        <w:rPr>
          <w:lang w:val="sl-SI"/>
        </w:rPr>
        <w:t>)</w:t>
      </w:r>
      <w:r w:rsidRPr="00B324AC">
        <w:rPr>
          <w:lang w:val="sl-SI"/>
        </w:rPr>
        <w:t>.</w:t>
      </w:r>
      <w:r w:rsidR="00F60C1C" w:rsidRPr="00B324AC">
        <w:rPr>
          <w:lang w:val="sl-SI"/>
        </w:rPr>
        <w:t xml:space="preserve"> Zdravilo </w:t>
      </w:r>
      <w:r w:rsidR="008464D0">
        <w:rPr>
          <w:lang w:val="sl-SI"/>
        </w:rPr>
        <w:t>ANORO ELLIPTA</w:t>
      </w:r>
      <w:r w:rsidR="00F60C1C" w:rsidRPr="00B324AC">
        <w:rPr>
          <w:lang w:val="sl-SI"/>
        </w:rPr>
        <w:t xml:space="preserve"> je v primerjavi s tiotropijem statistično značilno zmanjšalo celotni seštevek SGRQ v eni od treh študij z aktivno primerjalno učinkovino (glejte preglednico </w:t>
      </w:r>
      <w:r w:rsidR="00FB1420">
        <w:rPr>
          <w:lang w:val="sl-SI"/>
        </w:rPr>
        <w:t>1</w:t>
      </w:r>
      <w:r w:rsidR="00F60C1C" w:rsidRPr="00B324AC">
        <w:rPr>
          <w:lang w:val="sl-SI"/>
        </w:rPr>
        <w:t>).</w:t>
      </w:r>
    </w:p>
    <w:p w14:paraId="0D1D450C" w14:textId="77777777" w:rsidR="009218E9" w:rsidRPr="00B324AC" w:rsidRDefault="009218E9" w:rsidP="00A92937">
      <w:pPr>
        <w:rPr>
          <w:lang w:val="sl-SI"/>
        </w:rPr>
      </w:pPr>
    </w:p>
    <w:p w14:paraId="36EE99FA" w14:textId="157BB111" w:rsidR="0042768D" w:rsidRPr="00B324AC" w:rsidRDefault="005D7331" w:rsidP="005257A4">
      <w:pPr>
        <w:spacing w:line="240" w:lineRule="auto"/>
        <w:rPr>
          <w:lang w:val="sl-SI"/>
        </w:rPr>
      </w:pPr>
      <w:r w:rsidRPr="00B324AC">
        <w:rPr>
          <w:lang w:val="sl-SI"/>
        </w:rPr>
        <w:lastRenderedPageBreak/>
        <w:t xml:space="preserve">Po 24 tednih zdravljenja je bil delež bolnikov, ki </w:t>
      </w:r>
      <w:r w:rsidR="009218E9" w:rsidRPr="00B324AC">
        <w:rPr>
          <w:lang w:val="sl-SI"/>
        </w:rPr>
        <w:t xml:space="preserve">so </w:t>
      </w:r>
      <w:r w:rsidRPr="00B324AC">
        <w:rPr>
          <w:lang w:val="sl-SI"/>
        </w:rPr>
        <w:t xml:space="preserve">dosegli vsaj MCID v seštevku SGRQ (opredeljen kot zmanjšanje za 4 enote od izhodišča), pri zdravilu </w:t>
      </w:r>
      <w:r w:rsidR="008464D0">
        <w:rPr>
          <w:lang w:val="sl-SI"/>
        </w:rPr>
        <w:t>ANORO ELLIPTA</w:t>
      </w:r>
      <w:r w:rsidR="00614BF2" w:rsidRPr="00B324AC">
        <w:rPr>
          <w:lang w:val="sl-SI"/>
        </w:rPr>
        <w:t xml:space="preserve"> </w:t>
      </w:r>
      <w:r w:rsidRPr="00B324AC">
        <w:rPr>
          <w:lang w:val="sl-SI"/>
        </w:rPr>
        <w:t>večji (49</w:t>
      </w:r>
      <w:r w:rsidR="003532CB">
        <w:rPr>
          <w:lang w:val="sl-SI"/>
        </w:rPr>
        <w:t> </w:t>
      </w:r>
      <w:r w:rsidRPr="00B324AC">
        <w:rPr>
          <w:lang w:val="sl-SI"/>
        </w:rPr>
        <w:t>%) v primerjavi s placebom (34</w:t>
      </w:r>
      <w:r w:rsidR="003532CB">
        <w:rPr>
          <w:lang w:val="sl-SI"/>
        </w:rPr>
        <w:t> </w:t>
      </w:r>
      <w:r w:rsidRPr="00B324AC">
        <w:rPr>
          <w:lang w:val="sl-SI"/>
        </w:rPr>
        <w:t xml:space="preserve">%) in </w:t>
      </w:r>
      <w:r w:rsidR="007E2A12" w:rsidRPr="00B324AC">
        <w:rPr>
          <w:lang w:val="sl-SI"/>
        </w:rPr>
        <w:t xml:space="preserve">monoterapijami </w:t>
      </w:r>
      <w:r w:rsidRPr="00B324AC">
        <w:rPr>
          <w:lang w:val="sl-SI"/>
        </w:rPr>
        <w:t>(44</w:t>
      </w:r>
      <w:r w:rsidR="003532CB">
        <w:rPr>
          <w:lang w:val="sl-SI"/>
        </w:rPr>
        <w:t> </w:t>
      </w:r>
      <w:r w:rsidRPr="00B324AC">
        <w:rPr>
          <w:lang w:val="sl-SI"/>
        </w:rPr>
        <w:t>% – umeklidinij in 48</w:t>
      </w:r>
      <w:r w:rsidR="003532CB">
        <w:rPr>
          <w:lang w:val="sl-SI"/>
        </w:rPr>
        <w:t> </w:t>
      </w:r>
      <w:r w:rsidRPr="00B324AC">
        <w:rPr>
          <w:lang w:val="sl-SI"/>
        </w:rPr>
        <w:t xml:space="preserve">% – vilanterol). </w:t>
      </w:r>
      <w:r w:rsidR="00F7365B" w:rsidRPr="00B324AC">
        <w:rPr>
          <w:lang w:val="sl-SI"/>
        </w:rPr>
        <w:t xml:space="preserve">V eni študiji z aktivno primerjalno učinkovino se je s klinično pomembnim izboljšanjem seštevka SGRQ 24. teden odzval večji delež prejemnikov zdravila </w:t>
      </w:r>
      <w:r w:rsidR="008464D0">
        <w:rPr>
          <w:lang w:val="sl-SI"/>
        </w:rPr>
        <w:t>ANORO ELLIPTA</w:t>
      </w:r>
      <w:r w:rsidR="00F7365B" w:rsidRPr="00B324AC">
        <w:rPr>
          <w:lang w:val="sl-SI"/>
        </w:rPr>
        <w:t xml:space="preserve"> (53</w:t>
      </w:r>
      <w:r w:rsidR="003532CB">
        <w:rPr>
          <w:lang w:val="sl-SI"/>
        </w:rPr>
        <w:t> </w:t>
      </w:r>
      <w:r w:rsidR="00F7365B" w:rsidRPr="00B324AC">
        <w:rPr>
          <w:lang w:val="sl-SI"/>
        </w:rPr>
        <w:t xml:space="preserve">%) kot prejemnikov </w:t>
      </w:r>
      <w:r w:rsidR="00164956">
        <w:rPr>
          <w:lang w:val="sl-SI"/>
        </w:rPr>
        <w:t>tiotropija</w:t>
      </w:r>
      <w:r w:rsidR="00F7365B" w:rsidRPr="00B324AC">
        <w:rPr>
          <w:lang w:val="sl-SI"/>
        </w:rPr>
        <w:t xml:space="preserve"> (46</w:t>
      </w:r>
      <w:r w:rsidR="003532CB">
        <w:rPr>
          <w:lang w:val="sl-SI"/>
        </w:rPr>
        <w:t> </w:t>
      </w:r>
      <w:r w:rsidR="00F7365B" w:rsidRPr="00B324AC">
        <w:rPr>
          <w:lang w:val="sl-SI"/>
        </w:rPr>
        <w:t xml:space="preserve">%). </w:t>
      </w:r>
      <w:r w:rsidRPr="00B324AC">
        <w:rPr>
          <w:lang w:val="sl-SI"/>
        </w:rPr>
        <w:t xml:space="preserve">V </w:t>
      </w:r>
      <w:r w:rsidR="00614BF2" w:rsidRPr="00B324AC">
        <w:rPr>
          <w:lang w:val="sl-SI"/>
        </w:rPr>
        <w:t xml:space="preserve">drugih </w:t>
      </w:r>
      <w:r w:rsidR="009218E9" w:rsidRPr="00B324AC">
        <w:rPr>
          <w:lang w:val="sl-SI"/>
        </w:rPr>
        <w:t xml:space="preserve">dveh </w:t>
      </w:r>
      <w:r w:rsidRPr="00B324AC">
        <w:rPr>
          <w:lang w:val="sl-SI"/>
        </w:rPr>
        <w:t>študijah z aktivn</w:t>
      </w:r>
      <w:r w:rsidR="00614BF2" w:rsidRPr="00B324AC">
        <w:rPr>
          <w:lang w:val="sl-SI"/>
        </w:rPr>
        <w:t>o</w:t>
      </w:r>
      <w:r w:rsidRPr="00B324AC">
        <w:rPr>
          <w:lang w:val="sl-SI"/>
        </w:rPr>
        <w:t xml:space="preserve"> </w:t>
      </w:r>
      <w:r w:rsidR="00614BF2" w:rsidRPr="00B324AC">
        <w:rPr>
          <w:lang w:val="sl-SI"/>
        </w:rPr>
        <w:t>primerjalno učinkovino</w:t>
      </w:r>
      <w:r w:rsidRPr="00B324AC">
        <w:rPr>
          <w:lang w:val="sl-SI"/>
        </w:rPr>
        <w:t xml:space="preserve"> je podoben delež bolnikov dosegel vsaj MCID z </w:t>
      </w:r>
      <w:r w:rsidR="00614BF2" w:rsidRPr="00B324AC">
        <w:rPr>
          <w:lang w:val="sl-SI"/>
        </w:rPr>
        <w:t xml:space="preserve">zdravilom </w:t>
      </w:r>
      <w:r w:rsidR="008464D0">
        <w:rPr>
          <w:lang w:val="sl-SI"/>
        </w:rPr>
        <w:t>ANORO ELLIPTA</w:t>
      </w:r>
      <w:r w:rsidR="00614BF2" w:rsidRPr="00B324AC">
        <w:rPr>
          <w:lang w:val="sl-SI"/>
        </w:rPr>
        <w:t xml:space="preserve"> kot s</w:t>
      </w:r>
      <w:r w:rsidRPr="00B324AC">
        <w:rPr>
          <w:lang w:val="sl-SI"/>
        </w:rPr>
        <w:t xml:space="preserve"> tiotropijem: 49</w:t>
      </w:r>
      <w:r w:rsidR="003532CB">
        <w:rPr>
          <w:lang w:val="sl-SI"/>
        </w:rPr>
        <w:t> </w:t>
      </w:r>
      <w:r w:rsidRPr="00B324AC">
        <w:rPr>
          <w:lang w:val="sl-SI"/>
        </w:rPr>
        <w:t>% oz.</w:t>
      </w:r>
      <w:r w:rsidR="007E2A12" w:rsidRPr="00B324AC">
        <w:rPr>
          <w:lang w:val="sl-SI"/>
        </w:rPr>
        <w:t xml:space="preserve"> </w:t>
      </w:r>
      <w:r w:rsidRPr="00B324AC">
        <w:rPr>
          <w:lang w:val="sl-SI"/>
        </w:rPr>
        <w:t>54</w:t>
      </w:r>
      <w:r w:rsidR="003532CB">
        <w:rPr>
          <w:lang w:val="sl-SI"/>
        </w:rPr>
        <w:t> </w:t>
      </w:r>
      <w:r w:rsidRPr="00B324AC">
        <w:rPr>
          <w:lang w:val="sl-SI"/>
        </w:rPr>
        <w:t xml:space="preserve">% z </w:t>
      </w:r>
      <w:r w:rsidR="00614BF2" w:rsidRPr="00B324AC">
        <w:rPr>
          <w:lang w:val="sl-SI"/>
        </w:rPr>
        <w:t>zdravilom</w:t>
      </w:r>
      <w:r w:rsidR="00F7365B" w:rsidRPr="00B324AC">
        <w:rPr>
          <w:lang w:val="sl-SI"/>
        </w:rPr>
        <w:t xml:space="preserve"> </w:t>
      </w:r>
      <w:r w:rsidR="008464D0">
        <w:rPr>
          <w:lang w:val="sl-SI"/>
        </w:rPr>
        <w:t>ANORO ELLIPTA</w:t>
      </w:r>
      <w:r w:rsidRPr="00B324AC">
        <w:rPr>
          <w:lang w:val="sl-SI"/>
        </w:rPr>
        <w:t xml:space="preserve"> 55/22</w:t>
      </w:r>
      <w:r w:rsidR="003532CB">
        <w:rPr>
          <w:lang w:val="sl-SI"/>
        </w:rPr>
        <w:t> </w:t>
      </w:r>
      <w:r w:rsidRPr="00B324AC">
        <w:rPr>
          <w:lang w:val="sl-SI"/>
        </w:rPr>
        <w:t>mikrogramov in 52</w:t>
      </w:r>
      <w:r w:rsidR="003532CB">
        <w:rPr>
          <w:lang w:val="sl-SI"/>
        </w:rPr>
        <w:t> </w:t>
      </w:r>
      <w:r w:rsidRPr="00B324AC">
        <w:rPr>
          <w:lang w:val="sl-SI"/>
        </w:rPr>
        <w:t>% oz. 55</w:t>
      </w:r>
      <w:r w:rsidR="003532CB">
        <w:rPr>
          <w:lang w:val="sl-SI"/>
        </w:rPr>
        <w:t> </w:t>
      </w:r>
      <w:r w:rsidRPr="00B324AC">
        <w:rPr>
          <w:lang w:val="sl-SI"/>
        </w:rPr>
        <w:t xml:space="preserve">% </w:t>
      </w:r>
      <w:r w:rsidR="00614BF2" w:rsidRPr="00B324AC">
        <w:rPr>
          <w:lang w:val="sl-SI"/>
        </w:rPr>
        <w:t xml:space="preserve">s </w:t>
      </w:r>
      <w:r w:rsidRPr="00B324AC">
        <w:rPr>
          <w:lang w:val="sl-SI"/>
        </w:rPr>
        <w:t>tiotropij</w:t>
      </w:r>
      <w:r w:rsidR="00614BF2" w:rsidRPr="00B324AC">
        <w:rPr>
          <w:lang w:val="sl-SI"/>
        </w:rPr>
        <w:t>em</w:t>
      </w:r>
      <w:r w:rsidRPr="00B324AC">
        <w:rPr>
          <w:lang w:val="sl-SI"/>
        </w:rPr>
        <w:t>.</w:t>
      </w:r>
    </w:p>
    <w:p w14:paraId="7A95E3A2" w14:textId="77777777" w:rsidR="007E2A12" w:rsidRPr="00B324AC" w:rsidRDefault="007E2A12" w:rsidP="005257A4">
      <w:pPr>
        <w:spacing w:line="240" w:lineRule="auto"/>
        <w:rPr>
          <w:lang w:val="sl-SI"/>
        </w:rPr>
      </w:pPr>
    </w:p>
    <w:p w14:paraId="634AB98E" w14:textId="4544A42E" w:rsidR="005D7331" w:rsidRPr="00B324AC" w:rsidRDefault="005D7331" w:rsidP="005257A4">
      <w:pPr>
        <w:spacing w:line="240" w:lineRule="auto"/>
        <w:rPr>
          <w:i/>
          <w:lang w:val="sl-SI"/>
        </w:rPr>
      </w:pPr>
      <w:r w:rsidRPr="00B324AC">
        <w:rPr>
          <w:i/>
          <w:lang w:val="sl-SI"/>
        </w:rPr>
        <w:t>Uporaba rešilnega zdravila</w:t>
      </w:r>
    </w:p>
    <w:p w14:paraId="44BD7898" w14:textId="4A7528AA" w:rsidR="00F7365B" w:rsidRPr="00B324AC" w:rsidRDefault="00F7365B" w:rsidP="005257A4">
      <w:pPr>
        <w:spacing w:line="240" w:lineRule="auto"/>
        <w:rPr>
          <w:lang w:val="sl-SI"/>
        </w:rPr>
      </w:pPr>
      <w:r w:rsidRPr="00B324AC">
        <w:rPr>
          <w:lang w:val="sl-SI"/>
        </w:rPr>
        <w:t>Z</w:t>
      </w:r>
      <w:r w:rsidR="005D7331" w:rsidRPr="00B324AC">
        <w:rPr>
          <w:lang w:val="sl-SI"/>
        </w:rPr>
        <w:t xml:space="preserve">dravilo </w:t>
      </w:r>
      <w:r w:rsidR="008464D0">
        <w:rPr>
          <w:lang w:val="sl-SI"/>
        </w:rPr>
        <w:t>ANORO ELLIPTA</w:t>
      </w:r>
      <w:r w:rsidRPr="00B324AC" w:rsidDel="00F7365B">
        <w:rPr>
          <w:lang w:val="sl-SI"/>
        </w:rPr>
        <w:t xml:space="preserve"> </w:t>
      </w:r>
      <w:r w:rsidRPr="00B324AC">
        <w:rPr>
          <w:lang w:val="sl-SI"/>
        </w:rPr>
        <w:t>je</w:t>
      </w:r>
      <w:r w:rsidR="005D7331" w:rsidRPr="00B324AC">
        <w:rPr>
          <w:lang w:val="sl-SI"/>
        </w:rPr>
        <w:t xml:space="preserve"> zmanjšalo uporabo rešilnega zdravila </w:t>
      </w:r>
      <w:r w:rsidRPr="00B324AC">
        <w:rPr>
          <w:lang w:val="sl-SI"/>
        </w:rPr>
        <w:t xml:space="preserve">s </w:t>
      </w:r>
      <w:r w:rsidR="005D7331" w:rsidRPr="00B324AC">
        <w:rPr>
          <w:lang w:val="sl-SI"/>
        </w:rPr>
        <w:t>salbutamol</w:t>
      </w:r>
      <w:r w:rsidRPr="00B324AC">
        <w:rPr>
          <w:lang w:val="sl-SI"/>
        </w:rPr>
        <w:t>om</w:t>
      </w:r>
      <w:r w:rsidR="00D31F32">
        <w:rPr>
          <w:lang w:val="sl-SI"/>
        </w:rPr>
        <w:t xml:space="preserve"> tekom 1.-24. tedna</w:t>
      </w:r>
      <w:r w:rsidRPr="00B324AC">
        <w:rPr>
          <w:lang w:val="sl-SI"/>
        </w:rPr>
        <w:t xml:space="preserve"> v primerjavi s placebom</w:t>
      </w:r>
      <w:r w:rsidR="005D7331" w:rsidRPr="00B324AC">
        <w:rPr>
          <w:lang w:val="sl-SI"/>
        </w:rPr>
        <w:t xml:space="preserve"> </w:t>
      </w:r>
      <w:r w:rsidRPr="00B324AC">
        <w:rPr>
          <w:lang w:val="sl-SI"/>
        </w:rPr>
        <w:t xml:space="preserve">in </w:t>
      </w:r>
      <w:r w:rsidR="00362FEE" w:rsidRPr="00115949">
        <w:rPr>
          <w:lang w:val="sl-SI"/>
        </w:rPr>
        <w:t xml:space="preserve">umeklidinijem </w:t>
      </w:r>
      <w:r w:rsidRPr="00115949">
        <w:rPr>
          <w:lang w:val="sl-SI"/>
        </w:rPr>
        <w:t>(</w:t>
      </w:r>
      <w:r w:rsidRPr="00B324AC">
        <w:rPr>
          <w:lang w:val="sl-SI"/>
        </w:rPr>
        <w:t xml:space="preserve">glejte preglednico </w:t>
      </w:r>
      <w:r w:rsidR="00FB1420">
        <w:rPr>
          <w:lang w:val="sl-SI"/>
        </w:rPr>
        <w:t>1</w:t>
      </w:r>
      <w:r w:rsidRPr="00B324AC">
        <w:rPr>
          <w:lang w:val="sl-SI"/>
        </w:rPr>
        <w:t xml:space="preserve">) ter je doseglo </w:t>
      </w:r>
      <w:r w:rsidR="00D31F32">
        <w:rPr>
          <w:lang w:val="sl-SI"/>
        </w:rPr>
        <w:t>zvišanje</w:t>
      </w:r>
      <w:r w:rsidR="007C7648">
        <w:rPr>
          <w:lang w:val="sl-SI"/>
        </w:rPr>
        <w:t xml:space="preserve"> deleža</w:t>
      </w:r>
      <w:r w:rsidRPr="00B324AC">
        <w:rPr>
          <w:lang w:val="sl-SI"/>
        </w:rPr>
        <w:t xml:space="preserve"> dni</w:t>
      </w:r>
      <w:r w:rsidR="007C7648">
        <w:rPr>
          <w:lang w:val="sl-SI"/>
        </w:rPr>
        <w:t xml:space="preserve"> glede na izhodišče</w:t>
      </w:r>
      <w:r w:rsidRPr="00B324AC">
        <w:rPr>
          <w:lang w:val="sl-SI"/>
        </w:rPr>
        <w:t xml:space="preserve">, ko ni bilo treba uporabiti rešilnega zdravila (v povprečju </w:t>
      </w:r>
      <w:r w:rsidR="00093BC2">
        <w:rPr>
          <w:lang w:val="sl-SI"/>
        </w:rPr>
        <w:t>11</w:t>
      </w:r>
      <w:r w:rsidRPr="00B324AC">
        <w:rPr>
          <w:lang w:val="sl-SI"/>
        </w:rPr>
        <w:t>,1</w:t>
      </w:r>
      <w:r w:rsidR="003532CB">
        <w:rPr>
          <w:lang w:val="sl-SI"/>
        </w:rPr>
        <w:t> </w:t>
      </w:r>
      <w:r w:rsidRPr="00B324AC">
        <w:rPr>
          <w:lang w:val="sl-SI"/>
        </w:rPr>
        <w:t>%</w:t>
      </w:r>
      <w:r w:rsidR="00D31F32">
        <w:rPr>
          <w:lang w:val="sl-SI"/>
        </w:rPr>
        <w:t>)</w:t>
      </w:r>
      <w:r w:rsidRPr="00B324AC">
        <w:rPr>
          <w:lang w:val="sl-SI"/>
        </w:rPr>
        <w:t xml:space="preserve"> </w:t>
      </w:r>
      <w:r w:rsidR="00D31F32">
        <w:rPr>
          <w:lang w:val="sl-SI"/>
        </w:rPr>
        <w:t xml:space="preserve">v primerjavi z znižanjem deleža </w:t>
      </w:r>
      <w:r w:rsidR="007C7648">
        <w:rPr>
          <w:lang w:val="sl-SI"/>
        </w:rPr>
        <w:t>glede na</w:t>
      </w:r>
      <w:r w:rsidR="00D31F32">
        <w:rPr>
          <w:lang w:val="sl-SI"/>
        </w:rPr>
        <w:t xml:space="preserve"> izhodišč</w:t>
      </w:r>
      <w:r w:rsidR="007C7648">
        <w:rPr>
          <w:lang w:val="sl-SI"/>
        </w:rPr>
        <w:t>e</w:t>
      </w:r>
      <w:r w:rsidR="00D31F32">
        <w:rPr>
          <w:lang w:val="sl-SI"/>
        </w:rPr>
        <w:t xml:space="preserve"> pri</w:t>
      </w:r>
      <w:r w:rsidR="00D31F32" w:rsidRPr="00B324AC">
        <w:rPr>
          <w:lang w:val="sl-SI"/>
        </w:rPr>
        <w:t xml:space="preserve"> placeb</w:t>
      </w:r>
      <w:r w:rsidR="00D31F32">
        <w:rPr>
          <w:lang w:val="sl-SI"/>
        </w:rPr>
        <w:t>u</w:t>
      </w:r>
      <w:r w:rsidRPr="00B324AC">
        <w:rPr>
          <w:lang w:val="sl-SI"/>
        </w:rPr>
        <w:t xml:space="preserve"> </w:t>
      </w:r>
      <w:r w:rsidR="00D31F32">
        <w:rPr>
          <w:lang w:val="sl-SI"/>
        </w:rPr>
        <w:t>(</w:t>
      </w:r>
      <w:r w:rsidRPr="00B324AC">
        <w:rPr>
          <w:lang w:val="sl-SI"/>
        </w:rPr>
        <w:t xml:space="preserve">v povprečju </w:t>
      </w:r>
      <w:r w:rsidR="00093BC2">
        <w:rPr>
          <w:lang w:val="sl-SI"/>
        </w:rPr>
        <w:t>0,9</w:t>
      </w:r>
      <w:r w:rsidR="003532CB">
        <w:rPr>
          <w:lang w:val="sl-SI"/>
        </w:rPr>
        <w:t> </w:t>
      </w:r>
      <w:r w:rsidRPr="00B324AC">
        <w:rPr>
          <w:lang w:val="sl-SI"/>
        </w:rPr>
        <w:t>%).</w:t>
      </w:r>
    </w:p>
    <w:p w14:paraId="33C82A4C" w14:textId="77777777" w:rsidR="0042768D" w:rsidRPr="00B324AC" w:rsidRDefault="0042768D" w:rsidP="005257A4">
      <w:pPr>
        <w:spacing w:line="240" w:lineRule="auto"/>
        <w:rPr>
          <w:lang w:val="sl-SI"/>
        </w:rPr>
      </w:pPr>
    </w:p>
    <w:p w14:paraId="210B7F9A" w14:textId="434F7555" w:rsidR="00B625DA" w:rsidRPr="00B324AC" w:rsidRDefault="005D7331" w:rsidP="005257A4">
      <w:pPr>
        <w:spacing w:line="240" w:lineRule="auto"/>
        <w:rPr>
          <w:lang w:val="sl-SI"/>
        </w:rPr>
      </w:pPr>
      <w:r w:rsidRPr="00B324AC">
        <w:rPr>
          <w:lang w:val="sl-SI"/>
        </w:rPr>
        <w:t xml:space="preserve">V </w:t>
      </w:r>
      <w:r w:rsidR="00B625DA" w:rsidRPr="00B324AC">
        <w:rPr>
          <w:lang w:val="sl-SI"/>
        </w:rPr>
        <w:t xml:space="preserve">treh </w:t>
      </w:r>
      <w:r w:rsidRPr="00B324AC">
        <w:rPr>
          <w:lang w:val="sl-SI"/>
        </w:rPr>
        <w:t>6-mesečnih študijah kontroliranih z aktivn</w:t>
      </w:r>
      <w:r w:rsidR="00B625DA" w:rsidRPr="00B324AC">
        <w:rPr>
          <w:lang w:val="sl-SI"/>
        </w:rPr>
        <w:t>o</w:t>
      </w:r>
      <w:r w:rsidRPr="00B324AC">
        <w:rPr>
          <w:lang w:val="sl-SI"/>
        </w:rPr>
        <w:t xml:space="preserve"> </w:t>
      </w:r>
      <w:r w:rsidR="00B625DA" w:rsidRPr="00B324AC">
        <w:rPr>
          <w:lang w:val="sl-SI"/>
        </w:rPr>
        <w:t>primerjalno učinkovino</w:t>
      </w:r>
      <w:r w:rsidRPr="00B324AC">
        <w:rPr>
          <w:lang w:val="sl-SI"/>
        </w:rPr>
        <w:t xml:space="preserve"> je zdravilo </w:t>
      </w:r>
      <w:r w:rsidR="008464D0">
        <w:rPr>
          <w:lang w:val="sl-SI"/>
        </w:rPr>
        <w:t>ANORO ELLIPTA</w:t>
      </w:r>
      <w:r w:rsidRPr="00B324AC">
        <w:rPr>
          <w:lang w:val="sl-SI"/>
        </w:rPr>
        <w:t xml:space="preserve"> zmanjšalo uporabo rešilnega zdravila </w:t>
      </w:r>
      <w:r w:rsidR="00B625DA" w:rsidRPr="00B324AC">
        <w:rPr>
          <w:lang w:val="sl-SI"/>
        </w:rPr>
        <w:t xml:space="preserve">s </w:t>
      </w:r>
      <w:r w:rsidRPr="00B324AC">
        <w:rPr>
          <w:lang w:val="sl-SI"/>
        </w:rPr>
        <w:t>salbutamol</w:t>
      </w:r>
      <w:r w:rsidR="00B625DA" w:rsidRPr="00B324AC">
        <w:rPr>
          <w:lang w:val="sl-SI"/>
        </w:rPr>
        <w:t>om</w:t>
      </w:r>
      <w:r w:rsidRPr="00B324AC">
        <w:rPr>
          <w:lang w:val="sl-SI"/>
        </w:rPr>
        <w:t xml:space="preserve"> v primerjavi s tiotropijem; </w:t>
      </w:r>
      <w:r w:rsidR="00B625DA" w:rsidRPr="00B324AC">
        <w:rPr>
          <w:lang w:val="sl-SI"/>
        </w:rPr>
        <w:t xml:space="preserve">v dveh od teh treh študij je bilo zmanjšanje statistično značilno (glejte preglednico </w:t>
      </w:r>
      <w:r w:rsidR="00FB1420">
        <w:rPr>
          <w:lang w:val="sl-SI"/>
        </w:rPr>
        <w:t>1</w:t>
      </w:r>
      <w:r w:rsidR="00B625DA" w:rsidRPr="00B324AC">
        <w:rPr>
          <w:lang w:val="sl-SI"/>
        </w:rPr>
        <w:t>).</w:t>
      </w:r>
      <w:r w:rsidR="00B324AC">
        <w:rPr>
          <w:lang w:val="sl-SI"/>
        </w:rPr>
        <w:t xml:space="preserve"> </w:t>
      </w:r>
      <w:r w:rsidR="00B625DA" w:rsidRPr="00B324AC">
        <w:rPr>
          <w:lang w:val="sl-SI"/>
        </w:rPr>
        <w:t xml:space="preserve">Zdravilo </w:t>
      </w:r>
      <w:r w:rsidR="008464D0">
        <w:rPr>
          <w:lang w:val="sl-SI"/>
        </w:rPr>
        <w:t>ANORO ELLIPTA</w:t>
      </w:r>
      <w:r w:rsidR="00B625DA" w:rsidRPr="00B324AC">
        <w:rPr>
          <w:lang w:val="sl-SI"/>
        </w:rPr>
        <w:t xml:space="preserve"> je v vseh treh študijah doseglo tudi večj</w:t>
      </w:r>
      <w:r w:rsidR="007C7648">
        <w:rPr>
          <w:lang w:val="sl-SI"/>
        </w:rPr>
        <w:t>e zvišanje deleža</w:t>
      </w:r>
      <w:r w:rsidR="00B625DA" w:rsidRPr="00B324AC">
        <w:rPr>
          <w:lang w:val="sl-SI"/>
        </w:rPr>
        <w:t xml:space="preserve"> dni</w:t>
      </w:r>
      <w:r w:rsidR="007C7648">
        <w:rPr>
          <w:lang w:val="sl-SI"/>
        </w:rPr>
        <w:t xml:space="preserve"> glede na izhodišče</w:t>
      </w:r>
      <w:r w:rsidR="00B625DA" w:rsidRPr="00B324AC">
        <w:rPr>
          <w:lang w:val="sl-SI"/>
        </w:rPr>
        <w:t>, ko rešilno zdravilo ni bilo potrebno (povprečje v razponu od 17,6</w:t>
      </w:r>
      <w:r w:rsidR="003532CB">
        <w:rPr>
          <w:lang w:val="sl-SI"/>
        </w:rPr>
        <w:t> </w:t>
      </w:r>
      <w:r w:rsidR="00B625DA" w:rsidRPr="00B324AC">
        <w:rPr>
          <w:lang w:val="sl-SI"/>
        </w:rPr>
        <w:t>% do 21,5</w:t>
      </w:r>
      <w:r w:rsidR="003532CB">
        <w:rPr>
          <w:lang w:val="sl-SI"/>
        </w:rPr>
        <w:t> </w:t>
      </w:r>
      <w:r w:rsidR="00B625DA" w:rsidRPr="00B324AC">
        <w:rPr>
          <w:lang w:val="sl-SI"/>
        </w:rPr>
        <w:t xml:space="preserve">%), </w:t>
      </w:r>
      <w:r w:rsidR="001D46C8">
        <w:rPr>
          <w:lang w:val="sl-SI"/>
        </w:rPr>
        <w:t>v primerjavi s</w:t>
      </w:r>
      <w:r w:rsidR="00B625DA" w:rsidRPr="00B324AC">
        <w:rPr>
          <w:lang w:val="sl-SI"/>
        </w:rPr>
        <w:t xml:space="preserve"> tiotropij</w:t>
      </w:r>
      <w:r w:rsidR="001D46C8">
        <w:rPr>
          <w:lang w:val="sl-SI"/>
        </w:rPr>
        <w:t>em</w:t>
      </w:r>
      <w:r w:rsidR="00B625DA" w:rsidRPr="00B324AC">
        <w:rPr>
          <w:lang w:val="sl-SI"/>
        </w:rPr>
        <w:t xml:space="preserve"> (povprečje v razponu od 11,7</w:t>
      </w:r>
      <w:r w:rsidR="003532CB">
        <w:rPr>
          <w:lang w:val="sl-SI"/>
        </w:rPr>
        <w:t> </w:t>
      </w:r>
      <w:r w:rsidR="00B625DA" w:rsidRPr="00B324AC">
        <w:rPr>
          <w:lang w:val="sl-SI"/>
        </w:rPr>
        <w:t>% do 13,4</w:t>
      </w:r>
      <w:r w:rsidR="003532CB">
        <w:rPr>
          <w:lang w:val="sl-SI"/>
        </w:rPr>
        <w:t> </w:t>
      </w:r>
      <w:r w:rsidR="00B625DA" w:rsidRPr="00B324AC">
        <w:rPr>
          <w:lang w:val="sl-SI"/>
        </w:rPr>
        <w:t>%).</w:t>
      </w:r>
    </w:p>
    <w:p w14:paraId="512AF031" w14:textId="77777777" w:rsidR="00B625DA" w:rsidRPr="00B324AC" w:rsidRDefault="00B625DA" w:rsidP="00A92937">
      <w:pPr>
        <w:rPr>
          <w:lang w:val="sl-SI"/>
        </w:rPr>
      </w:pPr>
    </w:p>
    <w:p w14:paraId="774D58F2" w14:textId="77777777" w:rsidR="00B625DA" w:rsidRPr="00B324AC" w:rsidRDefault="00B625DA" w:rsidP="005257A4">
      <w:pPr>
        <w:keepNext/>
        <w:keepLines/>
        <w:spacing w:line="240" w:lineRule="auto"/>
        <w:rPr>
          <w:b/>
          <w:bCs/>
          <w:lang w:val="sl-SI"/>
        </w:rPr>
      </w:pPr>
      <w:r w:rsidRPr="00B324AC">
        <w:rPr>
          <w:b/>
          <w:bCs/>
          <w:lang w:val="sl-SI"/>
        </w:rPr>
        <w:lastRenderedPageBreak/>
        <w:t xml:space="preserve">Preglednica </w:t>
      </w:r>
      <w:r w:rsidR="00F768B6">
        <w:rPr>
          <w:b/>
          <w:bCs/>
          <w:lang w:val="sl-SI"/>
        </w:rPr>
        <w:t>1</w:t>
      </w:r>
      <w:r w:rsidRPr="00B324AC">
        <w:rPr>
          <w:b/>
          <w:bCs/>
          <w:lang w:val="sl-SI"/>
        </w:rPr>
        <w:t xml:space="preserve">. </w:t>
      </w:r>
      <w:r w:rsidR="00133E15" w:rsidRPr="00133E15">
        <w:rPr>
          <w:b/>
          <w:bCs/>
          <w:lang w:val="sl-SI"/>
        </w:rPr>
        <w:t xml:space="preserve">Delovanje pljuč ter simptomatski izidi in izidi glede zdravstvene kakovosti življenja </w:t>
      </w:r>
      <w:r w:rsidR="003F39F4">
        <w:rPr>
          <w:b/>
          <w:bCs/>
          <w:lang w:val="sl-SI"/>
        </w:rPr>
        <w:t>v</w:t>
      </w:r>
      <w:r w:rsidR="00E82F20">
        <w:rPr>
          <w:b/>
          <w:bCs/>
          <w:lang w:val="sl-SI"/>
        </w:rPr>
        <w:t xml:space="preserve"> 24. tednu</w:t>
      </w:r>
    </w:p>
    <w:p w14:paraId="6D5A3140" w14:textId="77777777" w:rsidR="00B625DA" w:rsidRPr="00B324AC" w:rsidRDefault="00B625DA" w:rsidP="00B625DA">
      <w:pPr>
        <w:keepNext/>
        <w:keepLines/>
        <w:rPr>
          <w:lang w:val="sl-SI"/>
        </w:rPr>
      </w:pPr>
    </w:p>
    <w:tbl>
      <w:tblPr>
        <w:tblW w:w="9615" w:type="dxa"/>
        <w:tblInd w:w="11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2495"/>
        <w:gridCol w:w="1780"/>
        <w:gridCol w:w="1780"/>
        <w:gridCol w:w="1780"/>
        <w:gridCol w:w="1780"/>
      </w:tblGrid>
      <w:tr w:rsidR="00F768B6" w:rsidRPr="0083316D" w14:paraId="6AF81E6F" w14:textId="77777777" w:rsidTr="00F768B6">
        <w:trPr>
          <w:trHeight w:val="20"/>
        </w:trPr>
        <w:tc>
          <w:tcPr>
            <w:tcW w:w="2495" w:type="dxa"/>
            <w:tcBorders>
              <w:top w:val="single" w:sz="4" w:space="0" w:color="auto"/>
              <w:left w:val="single" w:sz="4" w:space="0" w:color="auto"/>
              <w:bottom w:val="single" w:sz="4" w:space="0" w:color="auto"/>
              <w:right w:val="single" w:sz="4" w:space="0" w:color="auto"/>
            </w:tcBorders>
            <w:shd w:val="clear" w:color="auto" w:fill="FFFFFF"/>
            <w:tcMar>
              <w:top w:w="15" w:type="dxa"/>
              <w:left w:w="117" w:type="dxa"/>
              <w:bottom w:w="0" w:type="dxa"/>
              <w:right w:w="117" w:type="dxa"/>
            </w:tcMar>
            <w:vAlign w:val="center"/>
          </w:tcPr>
          <w:p w14:paraId="38204F79" w14:textId="77777777" w:rsidR="00F768B6" w:rsidRPr="001C3506" w:rsidRDefault="00F768B6" w:rsidP="00D90290">
            <w:pPr>
              <w:keepNext/>
              <w:keepLines/>
              <w:spacing w:before="120" w:after="120"/>
              <w:rPr>
                <w:b/>
                <w:bCs/>
                <w:lang w:val="pt-PT"/>
              </w:rPr>
            </w:pPr>
            <w:r w:rsidRPr="001C3506">
              <w:rPr>
                <w:b/>
                <w:bCs/>
                <w:lang w:val="pt-PT"/>
              </w:rPr>
              <w:t xml:space="preserve">Primerjava zdravil in </w:t>
            </w:r>
            <w:r w:rsidR="008464D0" w:rsidRPr="001C3506">
              <w:rPr>
                <w:b/>
                <w:bCs/>
                <w:lang w:val="pt-PT"/>
              </w:rPr>
              <w:t>ANORO ELLIPTA</w:t>
            </w:r>
            <w:r w:rsidRPr="001C3506">
              <w:rPr>
                <w:b/>
                <w:bCs/>
                <w:lang w:val="pt-PT"/>
              </w:rPr>
              <w:t xml:space="preserve"> 55/22 </w:t>
            </w:r>
            <w:r w:rsidR="00277F15" w:rsidRPr="001C3506">
              <w:rPr>
                <w:b/>
                <w:bCs/>
                <w:lang w:val="pt-PT"/>
              </w:rPr>
              <w:t>µ</w:t>
            </w:r>
            <w:r w:rsidRPr="001C3506">
              <w:rPr>
                <w:b/>
                <w:bCs/>
                <w:lang w:val="pt-PT"/>
              </w:rPr>
              <w:t>g</w:t>
            </w:r>
          </w:p>
        </w:tc>
        <w:tc>
          <w:tcPr>
            <w:tcW w:w="7120" w:type="dxa"/>
            <w:gridSpan w:val="4"/>
            <w:tcBorders>
              <w:top w:val="single" w:sz="4" w:space="0" w:color="auto"/>
              <w:left w:val="single" w:sz="4" w:space="0" w:color="auto"/>
              <w:bottom w:val="single" w:sz="4" w:space="0" w:color="auto"/>
              <w:right w:val="single" w:sz="4" w:space="0" w:color="auto"/>
            </w:tcBorders>
            <w:shd w:val="clear" w:color="auto" w:fill="FFFFFF"/>
          </w:tcPr>
          <w:p w14:paraId="4A95AC19" w14:textId="77777777" w:rsidR="00F768B6" w:rsidRPr="00BD60D1" w:rsidRDefault="005A5EB2" w:rsidP="00D90290">
            <w:pPr>
              <w:keepNext/>
              <w:keepLines/>
              <w:spacing w:before="120" w:after="120"/>
              <w:jc w:val="center"/>
              <w:rPr>
                <w:b/>
                <w:bCs/>
                <w:lang w:val="pl-PL"/>
              </w:rPr>
            </w:pPr>
            <w:r w:rsidRPr="00BD60D1">
              <w:rPr>
                <w:b/>
                <w:bCs/>
                <w:lang w:val="pl-PL"/>
              </w:rPr>
              <w:t>Razlika zdravljenj</w:t>
            </w:r>
            <w:r w:rsidR="00F768B6" w:rsidRPr="00BD60D1">
              <w:rPr>
                <w:b/>
                <w:bCs/>
                <w:vertAlign w:val="superscript"/>
                <w:lang w:val="pl-PL"/>
              </w:rPr>
              <w:t xml:space="preserve">1 </w:t>
            </w:r>
            <w:r w:rsidR="00F768B6" w:rsidRPr="00BD60D1">
              <w:rPr>
                <w:b/>
                <w:bCs/>
                <w:lang w:val="pl-PL"/>
              </w:rPr>
              <w:t xml:space="preserve">(95% </w:t>
            </w:r>
            <w:r w:rsidRPr="00BD60D1">
              <w:rPr>
                <w:b/>
                <w:bCs/>
                <w:lang w:val="pl-PL"/>
              </w:rPr>
              <w:t>interval zaupanja</w:t>
            </w:r>
            <w:r w:rsidR="00F768B6" w:rsidRPr="00BD60D1">
              <w:rPr>
                <w:b/>
                <w:bCs/>
                <w:lang w:val="pl-PL"/>
              </w:rPr>
              <w:t>, p-</w:t>
            </w:r>
            <w:r w:rsidRPr="00BD60D1">
              <w:rPr>
                <w:b/>
                <w:bCs/>
                <w:lang w:val="pl-PL"/>
              </w:rPr>
              <w:t>vrednost</w:t>
            </w:r>
            <w:r w:rsidR="00F768B6" w:rsidRPr="00BD60D1">
              <w:rPr>
                <w:b/>
                <w:bCs/>
                <w:lang w:val="pl-PL"/>
              </w:rPr>
              <w:t>)</w:t>
            </w:r>
          </w:p>
        </w:tc>
      </w:tr>
      <w:tr w:rsidR="00F768B6" w14:paraId="3394FE47" w14:textId="77777777" w:rsidTr="00F768B6">
        <w:trPr>
          <w:trHeight w:val="20"/>
        </w:trPr>
        <w:tc>
          <w:tcPr>
            <w:tcW w:w="2495" w:type="dxa"/>
            <w:tcBorders>
              <w:top w:val="single" w:sz="4" w:space="0" w:color="auto"/>
              <w:left w:val="single" w:sz="4" w:space="0" w:color="auto"/>
              <w:bottom w:val="single" w:sz="4" w:space="0" w:color="auto"/>
              <w:right w:val="single" w:sz="4" w:space="0" w:color="auto"/>
            </w:tcBorders>
            <w:shd w:val="clear" w:color="auto" w:fill="FFFFFF"/>
            <w:tcMar>
              <w:top w:w="15" w:type="dxa"/>
              <w:left w:w="117" w:type="dxa"/>
              <w:bottom w:w="0" w:type="dxa"/>
              <w:right w:w="117" w:type="dxa"/>
            </w:tcMar>
            <w:vAlign w:val="center"/>
          </w:tcPr>
          <w:p w14:paraId="4BB482FB" w14:textId="77777777" w:rsidR="00F768B6" w:rsidRPr="00BD60D1" w:rsidRDefault="00F768B6" w:rsidP="00D90290">
            <w:pPr>
              <w:keepNext/>
              <w:keepLines/>
              <w:spacing w:before="120" w:after="120"/>
              <w:rPr>
                <w:b/>
                <w:bCs/>
                <w:lang w:val="pl-PL"/>
              </w:rPr>
            </w:pPr>
          </w:p>
        </w:tc>
        <w:tc>
          <w:tcPr>
            <w:tcW w:w="1780" w:type="dxa"/>
            <w:tcBorders>
              <w:top w:val="single" w:sz="4" w:space="0" w:color="auto"/>
              <w:left w:val="single" w:sz="4" w:space="0" w:color="auto"/>
              <w:bottom w:val="single" w:sz="4" w:space="0" w:color="auto"/>
              <w:right w:val="single" w:sz="4" w:space="0" w:color="auto"/>
            </w:tcBorders>
            <w:shd w:val="clear" w:color="auto" w:fill="FFFFFF"/>
            <w:vAlign w:val="center"/>
          </w:tcPr>
          <w:p w14:paraId="6711BE5C" w14:textId="77777777" w:rsidR="00F768B6" w:rsidRPr="003532CB" w:rsidRDefault="00F768B6" w:rsidP="00D90290">
            <w:pPr>
              <w:keepNext/>
              <w:keepLines/>
              <w:spacing w:before="120" w:after="120"/>
              <w:jc w:val="center"/>
              <w:rPr>
                <w:b/>
                <w:bCs/>
              </w:rPr>
            </w:pPr>
            <w:proofErr w:type="spellStart"/>
            <w:r w:rsidRPr="005257A4">
              <w:rPr>
                <w:rFonts w:ascii="TimesNewRomanPS-BoldMT" w:eastAsia="SimSun" w:hAnsi="TimesNewRomanPS-BoldMT"/>
                <w:b/>
                <w:bCs/>
                <w:lang w:eastAsia="en-GB"/>
              </w:rPr>
              <w:t>Najnižji</w:t>
            </w:r>
            <w:proofErr w:type="spellEnd"/>
            <w:r w:rsidRPr="005257A4">
              <w:rPr>
                <w:rFonts w:ascii="TimesNewRomanPS-BoldMT" w:eastAsia="SimSun" w:hAnsi="TimesNewRomanPS-BoldMT"/>
                <w:b/>
                <w:bCs/>
                <w:lang w:eastAsia="en-GB"/>
              </w:rPr>
              <w:t xml:space="preserve"> FEV1 (ml)</w:t>
            </w:r>
          </w:p>
        </w:tc>
        <w:tc>
          <w:tcPr>
            <w:tcW w:w="1780" w:type="dxa"/>
            <w:tcBorders>
              <w:top w:val="single" w:sz="4" w:space="0" w:color="auto"/>
              <w:left w:val="single" w:sz="4" w:space="0" w:color="auto"/>
              <w:bottom w:val="single" w:sz="4" w:space="0" w:color="auto"/>
              <w:right w:val="single" w:sz="4" w:space="0" w:color="auto"/>
            </w:tcBorders>
            <w:shd w:val="clear" w:color="auto" w:fill="FFFFFF"/>
            <w:vAlign w:val="center"/>
          </w:tcPr>
          <w:p w14:paraId="2EC0ADD5" w14:textId="77777777" w:rsidR="00F768B6" w:rsidRPr="003532CB" w:rsidRDefault="00F768B6" w:rsidP="00D90290">
            <w:pPr>
              <w:keepNext/>
              <w:keepLines/>
              <w:spacing w:before="120" w:after="120"/>
              <w:jc w:val="center"/>
              <w:rPr>
                <w:b/>
                <w:bCs/>
              </w:rPr>
            </w:pPr>
            <w:r w:rsidRPr="003532CB">
              <w:rPr>
                <w:b/>
                <w:bCs/>
              </w:rPr>
              <w:t>TDI</w:t>
            </w:r>
            <w:r w:rsidRPr="003532CB">
              <w:rPr>
                <w:b/>
                <w:bCs/>
              </w:rPr>
              <w:br/>
            </w:r>
            <w:proofErr w:type="spellStart"/>
            <w:r w:rsidR="00B34701" w:rsidRPr="003532CB">
              <w:rPr>
                <w:b/>
                <w:bCs/>
              </w:rPr>
              <w:t>Fokalni</w:t>
            </w:r>
            <w:proofErr w:type="spellEnd"/>
            <w:r w:rsidR="00B34701" w:rsidRPr="003532CB">
              <w:rPr>
                <w:b/>
                <w:bCs/>
              </w:rPr>
              <w:t xml:space="preserve"> </w:t>
            </w:r>
            <w:proofErr w:type="spellStart"/>
            <w:r w:rsidR="00B34701" w:rsidRPr="003532CB">
              <w:rPr>
                <w:b/>
                <w:bCs/>
              </w:rPr>
              <w:t>seštevek</w:t>
            </w:r>
            <w:proofErr w:type="spellEnd"/>
          </w:p>
        </w:tc>
        <w:tc>
          <w:tcPr>
            <w:tcW w:w="1780" w:type="dxa"/>
            <w:tcBorders>
              <w:top w:val="single" w:sz="4" w:space="0" w:color="auto"/>
              <w:left w:val="single" w:sz="4" w:space="0" w:color="auto"/>
              <w:bottom w:val="single" w:sz="4" w:space="0" w:color="auto"/>
              <w:right w:val="single" w:sz="4" w:space="0" w:color="auto"/>
            </w:tcBorders>
            <w:shd w:val="clear" w:color="auto" w:fill="FFFFFF"/>
            <w:vAlign w:val="center"/>
          </w:tcPr>
          <w:p w14:paraId="30D99920" w14:textId="77777777" w:rsidR="00F768B6" w:rsidRPr="003532CB" w:rsidRDefault="00F768B6" w:rsidP="00D90290">
            <w:pPr>
              <w:keepNext/>
              <w:keepLines/>
              <w:spacing w:before="120" w:after="120"/>
              <w:jc w:val="center"/>
              <w:rPr>
                <w:b/>
                <w:bCs/>
              </w:rPr>
            </w:pPr>
            <w:r w:rsidRPr="003532CB">
              <w:rPr>
                <w:b/>
                <w:bCs/>
              </w:rPr>
              <w:t>SGRQ</w:t>
            </w:r>
            <w:r w:rsidRPr="003532CB">
              <w:rPr>
                <w:b/>
                <w:bCs/>
              </w:rPr>
              <w:br/>
            </w:r>
            <w:proofErr w:type="spellStart"/>
            <w:r w:rsidR="00B34701" w:rsidRPr="003532CB">
              <w:rPr>
                <w:b/>
                <w:bCs/>
              </w:rPr>
              <w:t>Celotni</w:t>
            </w:r>
            <w:proofErr w:type="spellEnd"/>
            <w:r w:rsidR="00B34701" w:rsidRPr="003532CB">
              <w:rPr>
                <w:b/>
                <w:bCs/>
              </w:rPr>
              <w:t xml:space="preserve"> </w:t>
            </w:r>
            <w:proofErr w:type="spellStart"/>
            <w:r w:rsidR="00B34701" w:rsidRPr="003532CB">
              <w:rPr>
                <w:b/>
                <w:bCs/>
              </w:rPr>
              <w:t>seštevek</w:t>
            </w:r>
            <w:proofErr w:type="spellEnd"/>
          </w:p>
        </w:tc>
        <w:tc>
          <w:tcPr>
            <w:tcW w:w="1780" w:type="dxa"/>
            <w:tcBorders>
              <w:top w:val="single" w:sz="4" w:space="0" w:color="auto"/>
              <w:left w:val="single" w:sz="4" w:space="0" w:color="auto"/>
              <w:bottom w:val="single" w:sz="4" w:space="0" w:color="auto"/>
              <w:right w:val="single" w:sz="4" w:space="0" w:color="auto"/>
            </w:tcBorders>
            <w:shd w:val="clear" w:color="auto" w:fill="FFFFFF"/>
            <w:vAlign w:val="center"/>
          </w:tcPr>
          <w:p w14:paraId="26D424D0" w14:textId="77777777" w:rsidR="00F768B6" w:rsidRPr="003532CB" w:rsidRDefault="0015387A" w:rsidP="00D90290">
            <w:pPr>
              <w:keepNext/>
              <w:keepLines/>
              <w:spacing w:before="120" w:after="120"/>
              <w:jc w:val="center"/>
              <w:rPr>
                <w:b/>
                <w:bCs/>
                <w:vertAlign w:val="superscript"/>
              </w:rPr>
            </w:pPr>
            <w:proofErr w:type="spellStart"/>
            <w:r w:rsidRPr="003532CB">
              <w:rPr>
                <w:b/>
                <w:bCs/>
              </w:rPr>
              <w:t>Uporaba</w:t>
            </w:r>
            <w:proofErr w:type="spellEnd"/>
            <w:r w:rsidRPr="003532CB">
              <w:rPr>
                <w:b/>
                <w:bCs/>
              </w:rPr>
              <w:t xml:space="preserve"> </w:t>
            </w:r>
            <w:proofErr w:type="spellStart"/>
            <w:r w:rsidRPr="003532CB">
              <w:rPr>
                <w:b/>
                <w:bCs/>
              </w:rPr>
              <w:t>rešilnega</w:t>
            </w:r>
            <w:proofErr w:type="spellEnd"/>
            <w:r w:rsidRPr="003532CB">
              <w:rPr>
                <w:b/>
                <w:bCs/>
              </w:rPr>
              <w:t xml:space="preserve"> zdravila</w:t>
            </w:r>
            <w:r w:rsidR="00F768B6" w:rsidRPr="003532CB">
              <w:rPr>
                <w:b/>
                <w:bCs/>
                <w:vertAlign w:val="superscript"/>
              </w:rPr>
              <w:t>3</w:t>
            </w:r>
          </w:p>
        </w:tc>
      </w:tr>
      <w:tr w:rsidR="00F768B6" w14:paraId="1E8B1728" w14:textId="77777777" w:rsidTr="00F768B6">
        <w:trPr>
          <w:trHeight w:val="295"/>
        </w:trPr>
        <w:tc>
          <w:tcPr>
            <w:tcW w:w="2495"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tcPr>
          <w:p w14:paraId="75EBC4E7" w14:textId="77777777" w:rsidR="00F768B6" w:rsidRDefault="008464D0" w:rsidP="00D90290">
            <w:pPr>
              <w:keepNext/>
              <w:keepLines/>
              <w:ind w:left="57"/>
              <w:rPr>
                <w:lang w:val="es-MX"/>
              </w:rPr>
            </w:pPr>
            <w:r w:rsidRPr="001C3506">
              <w:rPr>
                <w:lang w:val="pt-PT"/>
              </w:rPr>
              <w:t>ANORO ELLIPTA</w:t>
            </w:r>
            <w:r w:rsidR="00F768B6" w:rsidRPr="001C3506">
              <w:rPr>
                <w:lang w:val="pt-PT"/>
              </w:rPr>
              <w:t xml:space="preserve"> (N = 413) </w:t>
            </w:r>
            <w:r w:rsidR="00F768B6" w:rsidRPr="001C3506">
              <w:rPr>
                <w:lang w:val="pt-PT"/>
              </w:rPr>
              <w:br/>
              <w:t xml:space="preserve">v prim. s </w:t>
            </w:r>
          </w:p>
          <w:p w14:paraId="70EDCD52" w14:textId="77777777" w:rsidR="00F768B6" w:rsidRDefault="00F768B6" w:rsidP="00D90290">
            <w:pPr>
              <w:keepNext/>
              <w:keepLines/>
              <w:ind w:left="57"/>
            </w:pPr>
            <w:proofErr w:type="spellStart"/>
            <w:r>
              <w:rPr>
                <w:lang w:val="es-MX"/>
              </w:rPr>
              <w:t>placebom</w:t>
            </w:r>
            <w:proofErr w:type="spellEnd"/>
            <w:r>
              <w:rPr>
                <w:lang w:val="es-MX"/>
              </w:rPr>
              <w:t xml:space="preserve"> (N = 280)</w:t>
            </w:r>
          </w:p>
        </w:tc>
        <w:tc>
          <w:tcPr>
            <w:tcW w:w="1780" w:type="dxa"/>
            <w:tcBorders>
              <w:top w:val="single" w:sz="4" w:space="0" w:color="auto"/>
              <w:left w:val="single" w:sz="4" w:space="0" w:color="auto"/>
              <w:bottom w:val="single" w:sz="4" w:space="0" w:color="auto"/>
              <w:right w:val="single" w:sz="4" w:space="0" w:color="auto"/>
            </w:tcBorders>
            <w:vAlign w:val="center"/>
          </w:tcPr>
          <w:p w14:paraId="6DEAC948" w14:textId="77777777" w:rsidR="00F768B6" w:rsidRDefault="00F768B6" w:rsidP="00D90290">
            <w:pPr>
              <w:keepNext/>
              <w:keepLines/>
              <w:spacing w:before="120"/>
              <w:jc w:val="center"/>
            </w:pPr>
            <w:r>
              <w:rPr>
                <w:lang w:val="en-US"/>
              </w:rPr>
              <w:t>167</w:t>
            </w:r>
            <w:r>
              <w:rPr>
                <w:lang w:val="en-US"/>
              </w:rPr>
              <w:br/>
              <w:t>(128, 207)</w:t>
            </w:r>
            <w:r>
              <w:rPr>
                <w:lang w:val="en-US"/>
              </w:rPr>
              <w:br/>
              <w:t>&lt; 0,001</w:t>
            </w:r>
          </w:p>
        </w:tc>
        <w:tc>
          <w:tcPr>
            <w:tcW w:w="1780" w:type="dxa"/>
            <w:tcBorders>
              <w:top w:val="single" w:sz="4" w:space="0" w:color="auto"/>
              <w:left w:val="single" w:sz="4" w:space="0" w:color="auto"/>
              <w:bottom w:val="single" w:sz="4" w:space="0" w:color="auto"/>
              <w:right w:val="single" w:sz="4" w:space="0" w:color="auto"/>
            </w:tcBorders>
            <w:vAlign w:val="center"/>
          </w:tcPr>
          <w:p w14:paraId="6338D128" w14:textId="77777777" w:rsidR="00F768B6" w:rsidRDefault="00F768B6" w:rsidP="00D90290">
            <w:pPr>
              <w:keepNext/>
              <w:keepLines/>
              <w:spacing w:before="120"/>
              <w:jc w:val="center"/>
            </w:pPr>
            <w:r>
              <w:t xml:space="preserve">1,2 </w:t>
            </w:r>
            <w:r>
              <w:br/>
              <w:t>(0,7; 1,7)</w:t>
            </w:r>
            <w:r>
              <w:br/>
              <w:t>&lt;0,001</w:t>
            </w:r>
          </w:p>
        </w:tc>
        <w:tc>
          <w:tcPr>
            <w:tcW w:w="1780" w:type="dxa"/>
            <w:tcBorders>
              <w:top w:val="single" w:sz="4" w:space="0" w:color="auto"/>
              <w:left w:val="single" w:sz="4" w:space="0" w:color="auto"/>
              <w:bottom w:val="single" w:sz="4" w:space="0" w:color="auto"/>
              <w:right w:val="single" w:sz="4" w:space="0" w:color="auto"/>
            </w:tcBorders>
            <w:vAlign w:val="center"/>
          </w:tcPr>
          <w:p w14:paraId="15BCCB11" w14:textId="77777777" w:rsidR="00F768B6" w:rsidRDefault="00F768B6" w:rsidP="00D90290">
            <w:pPr>
              <w:keepNext/>
              <w:keepLines/>
              <w:spacing w:before="120"/>
              <w:jc w:val="center"/>
            </w:pPr>
            <w:r>
              <w:t>-5,51</w:t>
            </w:r>
            <w:r>
              <w:br/>
              <w:t>(-7,88; -3,13)</w:t>
            </w:r>
            <w:r>
              <w:br/>
              <w:t>&lt;0.001</w:t>
            </w:r>
            <w:r>
              <w:rPr>
                <w:rStyle w:val="FootnoteReference"/>
              </w:rPr>
              <w:footnoteReference w:customMarkFollows="1" w:id="4"/>
              <w:sym w:font="Symbol" w:char="F02A"/>
            </w:r>
          </w:p>
        </w:tc>
        <w:tc>
          <w:tcPr>
            <w:tcW w:w="1780" w:type="dxa"/>
            <w:tcBorders>
              <w:top w:val="single" w:sz="4" w:space="0" w:color="auto"/>
              <w:left w:val="single" w:sz="4" w:space="0" w:color="auto"/>
              <w:bottom w:val="single" w:sz="4" w:space="0" w:color="auto"/>
              <w:right w:val="single" w:sz="4" w:space="0" w:color="auto"/>
            </w:tcBorders>
            <w:vAlign w:val="center"/>
          </w:tcPr>
          <w:p w14:paraId="06C7155C" w14:textId="77777777" w:rsidR="00F768B6" w:rsidRDefault="00F768B6" w:rsidP="00D90290">
            <w:pPr>
              <w:keepNext/>
              <w:keepLines/>
              <w:spacing w:before="120"/>
              <w:jc w:val="center"/>
              <w:rPr>
                <w:lang w:val="en-US"/>
              </w:rPr>
            </w:pPr>
            <w:r>
              <w:t>-0,8</w:t>
            </w:r>
            <w:r>
              <w:br/>
              <w:t>(-1,3; -0,3)</w:t>
            </w:r>
            <w:r>
              <w:br/>
              <w:t>0,001</w:t>
            </w:r>
            <w:r>
              <w:rPr>
                <w:vertAlign w:val="superscript"/>
              </w:rPr>
              <w:t>*</w:t>
            </w:r>
          </w:p>
        </w:tc>
      </w:tr>
      <w:tr w:rsidR="00F768B6" w14:paraId="7DFED8E2" w14:textId="77777777" w:rsidTr="00F768B6">
        <w:trPr>
          <w:trHeight w:val="340"/>
        </w:trPr>
        <w:tc>
          <w:tcPr>
            <w:tcW w:w="2495"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tcPr>
          <w:p w14:paraId="59041DDD" w14:textId="77777777" w:rsidR="00F768B6" w:rsidRDefault="008464D0" w:rsidP="00D90290">
            <w:pPr>
              <w:keepNext/>
              <w:keepLines/>
              <w:ind w:left="57"/>
              <w:rPr>
                <w:lang w:val="es-MX"/>
              </w:rPr>
            </w:pPr>
            <w:r w:rsidRPr="001C3506">
              <w:rPr>
                <w:lang w:val="pt-PT"/>
              </w:rPr>
              <w:t>ANORO ELLIPTA</w:t>
            </w:r>
            <w:r w:rsidR="00F768B6" w:rsidRPr="001C3506">
              <w:rPr>
                <w:lang w:val="pt-PT"/>
              </w:rPr>
              <w:t xml:space="preserve"> (N = 413) </w:t>
            </w:r>
            <w:r w:rsidR="00F768B6" w:rsidRPr="001C3506">
              <w:rPr>
                <w:lang w:val="pt-PT"/>
              </w:rPr>
              <w:br/>
              <w:t>v prim. s</w:t>
            </w:r>
          </w:p>
          <w:p w14:paraId="0DFA9A4E" w14:textId="77777777" w:rsidR="00F768B6" w:rsidRDefault="00F768B6" w:rsidP="00D90290">
            <w:pPr>
              <w:keepNext/>
              <w:keepLines/>
              <w:ind w:left="57"/>
            </w:pPr>
            <w:r>
              <w:rPr>
                <w:lang w:val="es-MX"/>
              </w:rPr>
              <w:t xml:space="preserve">55 </w:t>
            </w:r>
            <w:r w:rsidR="00277F15">
              <w:rPr>
                <w:lang w:val="sl-SI"/>
              </w:rPr>
              <w:t>µ</w:t>
            </w:r>
            <w:r>
              <w:rPr>
                <w:lang w:val="es-MX"/>
              </w:rPr>
              <w:t xml:space="preserve">g </w:t>
            </w:r>
            <w:proofErr w:type="spellStart"/>
            <w:r>
              <w:rPr>
                <w:lang w:val="es-MX"/>
              </w:rPr>
              <w:t>umeklidinija</w:t>
            </w:r>
            <w:proofErr w:type="spellEnd"/>
            <w:r>
              <w:rPr>
                <w:lang w:val="es-MX"/>
              </w:rPr>
              <w:br/>
              <w:t>(N = 418)</w:t>
            </w:r>
          </w:p>
        </w:tc>
        <w:tc>
          <w:tcPr>
            <w:tcW w:w="1780" w:type="dxa"/>
            <w:tcBorders>
              <w:top w:val="single" w:sz="4" w:space="0" w:color="auto"/>
              <w:left w:val="single" w:sz="4" w:space="0" w:color="auto"/>
              <w:bottom w:val="single" w:sz="4" w:space="0" w:color="auto"/>
              <w:right w:val="single" w:sz="4" w:space="0" w:color="auto"/>
            </w:tcBorders>
            <w:vAlign w:val="center"/>
          </w:tcPr>
          <w:p w14:paraId="61FE4ED7" w14:textId="77777777" w:rsidR="00F768B6" w:rsidRDefault="00F768B6" w:rsidP="00D90290">
            <w:pPr>
              <w:keepNext/>
              <w:keepLines/>
              <w:jc w:val="center"/>
            </w:pPr>
            <w:r>
              <w:t>52</w:t>
            </w:r>
          </w:p>
          <w:p w14:paraId="74238A42" w14:textId="77777777" w:rsidR="00F768B6" w:rsidRDefault="00F768B6" w:rsidP="00D90290">
            <w:pPr>
              <w:keepNext/>
              <w:keepLines/>
              <w:jc w:val="center"/>
            </w:pPr>
            <w:r>
              <w:t>(17, 87)</w:t>
            </w:r>
          </w:p>
          <w:p w14:paraId="127C055C" w14:textId="77777777" w:rsidR="00F768B6" w:rsidRDefault="00F768B6" w:rsidP="00D90290">
            <w:pPr>
              <w:keepNext/>
              <w:keepLines/>
              <w:jc w:val="center"/>
            </w:pPr>
            <w:r>
              <w:t>0,004</w:t>
            </w:r>
          </w:p>
        </w:tc>
        <w:tc>
          <w:tcPr>
            <w:tcW w:w="1780" w:type="dxa"/>
            <w:tcBorders>
              <w:top w:val="single" w:sz="4" w:space="0" w:color="auto"/>
              <w:left w:val="single" w:sz="4" w:space="0" w:color="auto"/>
              <w:bottom w:val="single" w:sz="4" w:space="0" w:color="auto"/>
              <w:right w:val="single" w:sz="4" w:space="0" w:color="auto"/>
            </w:tcBorders>
            <w:vAlign w:val="center"/>
          </w:tcPr>
          <w:p w14:paraId="3AE645CE" w14:textId="77777777" w:rsidR="00F768B6" w:rsidRDefault="00F768B6" w:rsidP="00D90290">
            <w:pPr>
              <w:keepNext/>
              <w:keepLines/>
              <w:jc w:val="center"/>
            </w:pPr>
            <w:r>
              <w:t>0,3</w:t>
            </w:r>
          </w:p>
          <w:p w14:paraId="2F10D032" w14:textId="77777777" w:rsidR="00F768B6" w:rsidRDefault="00F768B6" w:rsidP="00D90290">
            <w:pPr>
              <w:keepNext/>
              <w:keepLines/>
              <w:jc w:val="center"/>
            </w:pPr>
            <w:r>
              <w:t>(-0,2; 0,7)</w:t>
            </w:r>
          </w:p>
          <w:p w14:paraId="330FD845" w14:textId="77777777" w:rsidR="00F768B6" w:rsidRDefault="00F768B6" w:rsidP="00D90290">
            <w:pPr>
              <w:keepNext/>
              <w:keepLines/>
              <w:jc w:val="center"/>
            </w:pPr>
            <w:r>
              <w:t>0,244</w:t>
            </w:r>
          </w:p>
        </w:tc>
        <w:tc>
          <w:tcPr>
            <w:tcW w:w="1780" w:type="dxa"/>
            <w:tcBorders>
              <w:top w:val="single" w:sz="4" w:space="0" w:color="auto"/>
              <w:left w:val="single" w:sz="4" w:space="0" w:color="auto"/>
              <w:bottom w:val="single" w:sz="4" w:space="0" w:color="auto"/>
              <w:right w:val="single" w:sz="4" w:space="0" w:color="auto"/>
            </w:tcBorders>
            <w:vAlign w:val="center"/>
          </w:tcPr>
          <w:p w14:paraId="01E89B33" w14:textId="77777777" w:rsidR="00F768B6" w:rsidRDefault="00F768B6" w:rsidP="00D90290">
            <w:pPr>
              <w:keepNext/>
              <w:keepLines/>
              <w:jc w:val="center"/>
            </w:pPr>
            <w:r>
              <w:t>-0,82</w:t>
            </w:r>
          </w:p>
          <w:p w14:paraId="5396959E" w14:textId="77777777" w:rsidR="00F768B6" w:rsidRDefault="00F768B6" w:rsidP="00D90290">
            <w:pPr>
              <w:keepNext/>
              <w:keepLines/>
              <w:jc w:val="center"/>
            </w:pPr>
            <w:r>
              <w:t>(-2,90; 1,27)</w:t>
            </w:r>
          </w:p>
          <w:p w14:paraId="52F6C10A" w14:textId="77777777" w:rsidR="00F768B6" w:rsidRDefault="00F768B6" w:rsidP="00F768B6">
            <w:pPr>
              <w:keepNext/>
              <w:keepLines/>
              <w:jc w:val="center"/>
            </w:pPr>
            <w:r>
              <w:t>0,441</w:t>
            </w:r>
          </w:p>
        </w:tc>
        <w:tc>
          <w:tcPr>
            <w:tcW w:w="1780" w:type="dxa"/>
            <w:tcBorders>
              <w:top w:val="single" w:sz="4" w:space="0" w:color="auto"/>
              <w:left w:val="single" w:sz="4" w:space="0" w:color="auto"/>
              <w:bottom w:val="single" w:sz="4" w:space="0" w:color="auto"/>
              <w:right w:val="single" w:sz="4" w:space="0" w:color="auto"/>
            </w:tcBorders>
            <w:vAlign w:val="center"/>
          </w:tcPr>
          <w:p w14:paraId="5F588A07" w14:textId="77777777" w:rsidR="00F768B6" w:rsidRDefault="00F768B6" w:rsidP="00D90290">
            <w:pPr>
              <w:keepNext/>
              <w:keepLines/>
              <w:jc w:val="center"/>
            </w:pPr>
            <w:r>
              <w:t>-0,6</w:t>
            </w:r>
          </w:p>
          <w:p w14:paraId="62B40FDF" w14:textId="77777777" w:rsidR="00F768B6" w:rsidRDefault="00F768B6" w:rsidP="00D90290">
            <w:pPr>
              <w:keepNext/>
              <w:keepLines/>
              <w:jc w:val="center"/>
            </w:pPr>
            <w:r>
              <w:t>(-1,0; -0,1)</w:t>
            </w:r>
          </w:p>
          <w:p w14:paraId="30D1DC58" w14:textId="77777777" w:rsidR="00F768B6" w:rsidRDefault="00F768B6" w:rsidP="00D90290">
            <w:pPr>
              <w:keepNext/>
              <w:keepLines/>
              <w:jc w:val="center"/>
            </w:pPr>
            <w:r>
              <w:t>0,014</w:t>
            </w:r>
            <w:r>
              <w:rPr>
                <w:vertAlign w:val="superscript"/>
              </w:rPr>
              <w:t>*</w:t>
            </w:r>
          </w:p>
        </w:tc>
      </w:tr>
      <w:tr w:rsidR="00F768B6" w14:paraId="50D0131A" w14:textId="77777777" w:rsidTr="00F768B6">
        <w:trPr>
          <w:trHeight w:val="340"/>
        </w:trPr>
        <w:tc>
          <w:tcPr>
            <w:tcW w:w="2495"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tcPr>
          <w:p w14:paraId="34D349CB" w14:textId="77777777" w:rsidR="00F768B6" w:rsidRDefault="008464D0" w:rsidP="00D90290">
            <w:pPr>
              <w:keepNext/>
              <w:keepLines/>
              <w:ind w:left="57"/>
              <w:rPr>
                <w:lang w:val="es-MX"/>
              </w:rPr>
            </w:pPr>
            <w:r w:rsidRPr="00BD60D1">
              <w:rPr>
                <w:lang w:val="pl-PL"/>
              </w:rPr>
              <w:t>ANORO ELLIPTA</w:t>
            </w:r>
            <w:r w:rsidR="00F768B6" w:rsidRPr="00BD60D1">
              <w:rPr>
                <w:lang w:val="pl-PL"/>
              </w:rPr>
              <w:t xml:space="preserve"> (N = 413) </w:t>
            </w:r>
            <w:r w:rsidR="00F768B6" w:rsidRPr="00BD60D1">
              <w:rPr>
                <w:lang w:val="pl-PL"/>
              </w:rPr>
              <w:br/>
              <w:t xml:space="preserve">v prim. z </w:t>
            </w:r>
          </w:p>
          <w:p w14:paraId="28C2B59B" w14:textId="77777777" w:rsidR="00F768B6" w:rsidRDefault="00F768B6" w:rsidP="00D90290">
            <w:pPr>
              <w:keepNext/>
              <w:keepLines/>
              <w:ind w:left="57"/>
              <w:rPr>
                <w:lang w:val="es-MX"/>
              </w:rPr>
            </w:pPr>
            <w:r>
              <w:rPr>
                <w:lang w:val="es-MX"/>
              </w:rPr>
              <w:t xml:space="preserve">22 </w:t>
            </w:r>
            <w:r w:rsidR="00277F15">
              <w:rPr>
                <w:lang w:val="sl-SI"/>
              </w:rPr>
              <w:t>µ</w:t>
            </w:r>
            <w:r>
              <w:rPr>
                <w:lang w:val="es-MX"/>
              </w:rPr>
              <w:t xml:space="preserve">g </w:t>
            </w:r>
            <w:proofErr w:type="spellStart"/>
            <w:r>
              <w:rPr>
                <w:lang w:val="es-MX"/>
              </w:rPr>
              <w:t>vilanterola</w:t>
            </w:r>
            <w:proofErr w:type="spellEnd"/>
            <w:r>
              <w:rPr>
                <w:lang w:val="es-MX"/>
              </w:rPr>
              <w:br/>
              <w:t>(N = 421)</w:t>
            </w:r>
          </w:p>
        </w:tc>
        <w:tc>
          <w:tcPr>
            <w:tcW w:w="1780" w:type="dxa"/>
            <w:tcBorders>
              <w:top w:val="single" w:sz="4" w:space="0" w:color="auto"/>
              <w:left w:val="single" w:sz="4" w:space="0" w:color="auto"/>
              <w:bottom w:val="single" w:sz="4" w:space="0" w:color="auto"/>
              <w:right w:val="single" w:sz="4" w:space="0" w:color="auto"/>
            </w:tcBorders>
            <w:vAlign w:val="center"/>
          </w:tcPr>
          <w:p w14:paraId="50BDD260" w14:textId="77777777" w:rsidR="00F768B6" w:rsidRDefault="00F768B6" w:rsidP="00D90290">
            <w:pPr>
              <w:keepNext/>
              <w:keepLines/>
              <w:jc w:val="center"/>
            </w:pPr>
            <w:r>
              <w:t>95</w:t>
            </w:r>
          </w:p>
          <w:p w14:paraId="1D3C8944" w14:textId="77777777" w:rsidR="00F768B6" w:rsidRDefault="00F768B6" w:rsidP="00D90290">
            <w:pPr>
              <w:keepNext/>
              <w:keepLines/>
              <w:jc w:val="center"/>
            </w:pPr>
            <w:r>
              <w:t>(60, 130)</w:t>
            </w:r>
          </w:p>
          <w:p w14:paraId="366AA7C2" w14:textId="77777777" w:rsidR="00F768B6" w:rsidRDefault="00F768B6" w:rsidP="00D90290">
            <w:pPr>
              <w:keepNext/>
              <w:keepLines/>
              <w:jc w:val="center"/>
            </w:pPr>
            <w:r>
              <w:t>&lt; 0,001</w:t>
            </w:r>
          </w:p>
        </w:tc>
        <w:tc>
          <w:tcPr>
            <w:tcW w:w="1780" w:type="dxa"/>
            <w:tcBorders>
              <w:top w:val="single" w:sz="4" w:space="0" w:color="auto"/>
              <w:left w:val="single" w:sz="4" w:space="0" w:color="auto"/>
              <w:bottom w:val="single" w:sz="4" w:space="0" w:color="auto"/>
              <w:right w:val="single" w:sz="4" w:space="0" w:color="auto"/>
            </w:tcBorders>
            <w:vAlign w:val="center"/>
          </w:tcPr>
          <w:p w14:paraId="34B27DD7" w14:textId="77777777" w:rsidR="00F768B6" w:rsidRDefault="00F768B6" w:rsidP="00D90290">
            <w:pPr>
              <w:keepNext/>
              <w:keepLines/>
              <w:jc w:val="center"/>
            </w:pPr>
            <w:r>
              <w:t>0,4</w:t>
            </w:r>
            <w:r>
              <w:br/>
              <w:t>(-0,1; 0,8)</w:t>
            </w:r>
          </w:p>
          <w:p w14:paraId="3E927C12" w14:textId="77777777" w:rsidR="00F768B6" w:rsidRDefault="00F768B6" w:rsidP="00D90290">
            <w:pPr>
              <w:keepNext/>
              <w:keepLines/>
              <w:jc w:val="center"/>
            </w:pPr>
            <w:r>
              <w:t>0,117</w:t>
            </w:r>
          </w:p>
        </w:tc>
        <w:tc>
          <w:tcPr>
            <w:tcW w:w="1780" w:type="dxa"/>
            <w:tcBorders>
              <w:top w:val="single" w:sz="4" w:space="0" w:color="auto"/>
              <w:left w:val="single" w:sz="4" w:space="0" w:color="auto"/>
              <w:bottom w:val="single" w:sz="4" w:space="0" w:color="auto"/>
              <w:right w:val="single" w:sz="4" w:space="0" w:color="auto"/>
            </w:tcBorders>
            <w:vAlign w:val="center"/>
          </w:tcPr>
          <w:p w14:paraId="14AE85A6" w14:textId="77777777" w:rsidR="00F768B6" w:rsidRDefault="00F768B6" w:rsidP="00D90290">
            <w:pPr>
              <w:keepNext/>
              <w:keepLines/>
              <w:jc w:val="center"/>
            </w:pPr>
            <w:r>
              <w:t>-0,32</w:t>
            </w:r>
          </w:p>
          <w:p w14:paraId="0649F33F" w14:textId="77777777" w:rsidR="00F768B6" w:rsidRDefault="00F768B6" w:rsidP="00D90290">
            <w:pPr>
              <w:keepNext/>
              <w:keepLines/>
              <w:jc w:val="center"/>
            </w:pPr>
            <w:r>
              <w:t>(-2,41; 1,78)</w:t>
            </w:r>
          </w:p>
          <w:p w14:paraId="5E05655E" w14:textId="77777777" w:rsidR="00F768B6" w:rsidRDefault="00F768B6" w:rsidP="00F768B6">
            <w:pPr>
              <w:keepNext/>
              <w:keepLines/>
              <w:jc w:val="center"/>
            </w:pPr>
            <w:r>
              <w:t>0,767</w:t>
            </w:r>
          </w:p>
        </w:tc>
        <w:tc>
          <w:tcPr>
            <w:tcW w:w="1780" w:type="dxa"/>
            <w:tcBorders>
              <w:top w:val="single" w:sz="4" w:space="0" w:color="auto"/>
              <w:left w:val="single" w:sz="4" w:space="0" w:color="auto"/>
              <w:bottom w:val="single" w:sz="4" w:space="0" w:color="auto"/>
              <w:right w:val="single" w:sz="4" w:space="0" w:color="auto"/>
            </w:tcBorders>
            <w:vAlign w:val="center"/>
          </w:tcPr>
          <w:p w14:paraId="100EAACE" w14:textId="77777777" w:rsidR="00F768B6" w:rsidRDefault="00F768B6" w:rsidP="00D90290">
            <w:pPr>
              <w:keepNext/>
              <w:keepLines/>
              <w:jc w:val="center"/>
            </w:pPr>
            <w:r>
              <w:t>0,1</w:t>
            </w:r>
          </w:p>
          <w:p w14:paraId="1DBB6AA5" w14:textId="77777777" w:rsidR="00F768B6" w:rsidRDefault="00F768B6" w:rsidP="00D90290">
            <w:pPr>
              <w:keepNext/>
              <w:keepLines/>
              <w:jc w:val="center"/>
            </w:pPr>
            <w:r>
              <w:t>(-0,3; 0,5)</w:t>
            </w:r>
          </w:p>
          <w:p w14:paraId="39F6EC32" w14:textId="77777777" w:rsidR="00F768B6" w:rsidRDefault="00F768B6" w:rsidP="00D90290">
            <w:pPr>
              <w:keepNext/>
              <w:keepLines/>
              <w:jc w:val="center"/>
            </w:pPr>
            <w:r>
              <w:t>0,675</w:t>
            </w:r>
          </w:p>
        </w:tc>
      </w:tr>
      <w:tr w:rsidR="00F768B6" w14:paraId="27B88D0C" w14:textId="77777777" w:rsidTr="00F768B6">
        <w:trPr>
          <w:trHeight w:val="37"/>
        </w:trPr>
        <w:tc>
          <w:tcPr>
            <w:tcW w:w="2495"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tcPr>
          <w:p w14:paraId="5979BD96" w14:textId="77777777" w:rsidR="00F768B6" w:rsidRPr="00BD60D1" w:rsidRDefault="008464D0" w:rsidP="00D90290">
            <w:pPr>
              <w:keepNext/>
              <w:keepLines/>
              <w:ind w:left="57"/>
              <w:rPr>
                <w:lang w:val="pl-PL"/>
              </w:rPr>
            </w:pPr>
            <w:r w:rsidRPr="00BD60D1">
              <w:rPr>
                <w:lang w:val="pl-PL"/>
              </w:rPr>
              <w:t>ANORO ELLIPTA</w:t>
            </w:r>
            <w:r w:rsidR="00F768B6" w:rsidRPr="00BD60D1">
              <w:rPr>
                <w:lang w:val="pl-PL"/>
              </w:rPr>
              <w:t xml:space="preserve"> (N = 454) </w:t>
            </w:r>
            <w:r w:rsidR="00F768B6" w:rsidRPr="00BD60D1">
              <w:rPr>
                <w:lang w:val="pl-PL"/>
              </w:rPr>
              <w:br/>
              <w:t xml:space="preserve">v prim. z </w:t>
            </w:r>
          </w:p>
          <w:p w14:paraId="2E6B07F9" w14:textId="77777777" w:rsidR="00F768B6" w:rsidRPr="00BD60D1" w:rsidRDefault="00F768B6" w:rsidP="00D90290">
            <w:pPr>
              <w:keepNext/>
              <w:keepLines/>
              <w:ind w:left="57"/>
              <w:rPr>
                <w:lang w:val="pl-PL"/>
              </w:rPr>
            </w:pPr>
            <w:r w:rsidRPr="00BD60D1">
              <w:rPr>
                <w:lang w:val="pl-PL"/>
              </w:rPr>
              <w:t xml:space="preserve">18 </w:t>
            </w:r>
            <w:r w:rsidR="00277F15">
              <w:rPr>
                <w:lang w:val="sl-SI"/>
              </w:rPr>
              <w:t>µ</w:t>
            </w:r>
            <w:r w:rsidRPr="00BD60D1">
              <w:rPr>
                <w:lang w:val="pl-PL"/>
              </w:rPr>
              <w:t>g tiotropija</w:t>
            </w:r>
            <w:r w:rsidRPr="00BD60D1">
              <w:rPr>
                <w:lang w:val="pl-PL"/>
              </w:rPr>
              <w:br/>
            </w:r>
            <w:r>
              <w:rPr>
                <w:lang w:val="es-MX"/>
              </w:rPr>
              <w:t>(N = 451)</w:t>
            </w:r>
          </w:p>
          <w:p w14:paraId="5B1DA52F" w14:textId="77777777" w:rsidR="00F768B6" w:rsidRPr="00BD60D1" w:rsidRDefault="00F768B6" w:rsidP="00D90290">
            <w:pPr>
              <w:keepNext/>
              <w:keepLines/>
              <w:ind w:left="57"/>
              <w:rPr>
                <w:lang w:val="pl-PL"/>
              </w:rPr>
            </w:pPr>
            <w:r w:rsidRPr="00BD60D1">
              <w:rPr>
                <w:lang w:val="pl-PL"/>
              </w:rPr>
              <w:t>(študija ZEP117115)</w:t>
            </w:r>
          </w:p>
        </w:tc>
        <w:tc>
          <w:tcPr>
            <w:tcW w:w="1780" w:type="dxa"/>
            <w:tcBorders>
              <w:top w:val="single" w:sz="4" w:space="0" w:color="auto"/>
              <w:left w:val="single" w:sz="4" w:space="0" w:color="auto"/>
              <w:bottom w:val="single" w:sz="4" w:space="0" w:color="auto"/>
              <w:right w:val="single" w:sz="4" w:space="0" w:color="auto"/>
            </w:tcBorders>
            <w:vAlign w:val="center"/>
          </w:tcPr>
          <w:p w14:paraId="1B56F217" w14:textId="77777777" w:rsidR="00F768B6" w:rsidRDefault="00F768B6" w:rsidP="00D90290">
            <w:pPr>
              <w:keepNext/>
              <w:keepLines/>
              <w:jc w:val="center"/>
              <w:rPr>
                <w:lang w:val="es-MX"/>
              </w:rPr>
            </w:pPr>
            <w:r>
              <w:rPr>
                <w:lang w:val="es-MX"/>
              </w:rPr>
              <w:t>112</w:t>
            </w:r>
          </w:p>
          <w:p w14:paraId="7192130D" w14:textId="77777777" w:rsidR="00F768B6" w:rsidRDefault="00F768B6" w:rsidP="00D90290">
            <w:pPr>
              <w:keepNext/>
              <w:keepLines/>
              <w:jc w:val="center"/>
              <w:rPr>
                <w:lang w:val="es-MX"/>
              </w:rPr>
            </w:pPr>
            <w:r>
              <w:rPr>
                <w:lang w:val="es-MX"/>
              </w:rPr>
              <w:t>(81, 144)</w:t>
            </w:r>
          </w:p>
          <w:p w14:paraId="0BF1CA7E" w14:textId="77777777" w:rsidR="00F768B6" w:rsidRDefault="00F768B6" w:rsidP="00D90290">
            <w:pPr>
              <w:keepNext/>
              <w:keepLines/>
              <w:jc w:val="center"/>
            </w:pPr>
            <w:r>
              <w:t>&lt; 0,001</w:t>
            </w:r>
          </w:p>
        </w:tc>
        <w:tc>
          <w:tcPr>
            <w:tcW w:w="1780" w:type="dxa"/>
            <w:tcBorders>
              <w:top w:val="single" w:sz="4" w:space="0" w:color="auto"/>
              <w:left w:val="single" w:sz="4" w:space="0" w:color="auto"/>
              <w:bottom w:val="single" w:sz="4" w:space="0" w:color="auto"/>
              <w:right w:val="single" w:sz="4" w:space="0" w:color="auto"/>
            </w:tcBorders>
            <w:vAlign w:val="center"/>
          </w:tcPr>
          <w:p w14:paraId="55F2057C" w14:textId="77777777" w:rsidR="00F768B6" w:rsidRDefault="00F768B6" w:rsidP="00D90290">
            <w:pPr>
              <w:keepNext/>
              <w:keepLines/>
              <w:jc w:val="center"/>
            </w:pPr>
            <w:r>
              <w:t>n/o</w:t>
            </w:r>
          </w:p>
        </w:tc>
        <w:tc>
          <w:tcPr>
            <w:tcW w:w="1780" w:type="dxa"/>
            <w:tcBorders>
              <w:top w:val="single" w:sz="4" w:space="0" w:color="auto"/>
              <w:left w:val="single" w:sz="4" w:space="0" w:color="auto"/>
              <w:bottom w:val="single" w:sz="4" w:space="0" w:color="auto"/>
              <w:right w:val="single" w:sz="4" w:space="0" w:color="auto"/>
            </w:tcBorders>
            <w:vAlign w:val="center"/>
          </w:tcPr>
          <w:p w14:paraId="40C94B5A" w14:textId="77777777" w:rsidR="00F768B6" w:rsidRDefault="00F768B6" w:rsidP="00D90290">
            <w:pPr>
              <w:keepNext/>
              <w:keepLines/>
              <w:jc w:val="center"/>
            </w:pPr>
            <w:r>
              <w:t>-2,10</w:t>
            </w:r>
          </w:p>
          <w:p w14:paraId="055C855B" w14:textId="77777777" w:rsidR="00F768B6" w:rsidRDefault="00F768B6" w:rsidP="00D90290">
            <w:pPr>
              <w:keepNext/>
              <w:keepLines/>
              <w:jc w:val="center"/>
            </w:pPr>
            <w:r>
              <w:t>(-3,61; -0,59)</w:t>
            </w:r>
          </w:p>
          <w:p w14:paraId="49749660" w14:textId="77777777" w:rsidR="00F768B6" w:rsidRDefault="00F768B6" w:rsidP="00F768B6">
            <w:pPr>
              <w:keepNext/>
              <w:keepLines/>
              <w:jc w:val="center"/>
            </w:pPr>
            <w:r>
              <w:t>0,006</w:t>
            </w:r>
          </w:p>
        </w:tc>
        <w:tc>
          <w:tcPr>
            <w:tcW w:w="1780" w:type="dxa"/>
            <w:tcBorders>
              <w:top w:val="single" w:sz="4" w:space="0" w:color="auto"/>
              <w:left w:val="single" w:sz="4" w:space="0" w:color="auto"/>
              <w:bottom w:val="single" w:sz="4" w:space="0" w:color="auto"/>
              <w:right w:val="single" w:sz="4" w:space="0" w:color="auto"/>
            </w:tcBorders>
            <w:vAlign w:val="center"/>
          </w:tcPr>
          <w:p w14:paraId="18B9C20F" w14:textId="77777777" w:rsidR="00F768B6" w:rsidRDefault="00F768B6" w:rsidP="00D90290">
            <w:pPr>
              <w:keepNext/>
              <w:keepLines/>
              <w:jc w:val="center"/>
            </w:pPr>
            <w:r>
              <w:t>-0.5</w:t>
            </w:r>
          </w:p>
          <w:p w14:paraId="2956837B" w14:textId="77777777" w:rsidR="00F768B6" w:rsidRDefault="00F768B6" w:rsidP="00D90290">
            <w:pPr>
              <w:keepNext/>
              <w:keepLines/>
              <w:jc w:val="center"/>
            </w:pPr>
            <w:r>
              <w:t>(-0,7; -0,2)</w:t>
            </w:r>
          </w:p>
          <w:p w14:paraId="76FECAD7" w14:textId="77777777" w:rsidR="00F768B6" w:rsidRDefault="00F768B6" w:rsidP="00F768B6">
            <w:pPr>
              <w:keepNext/>
              <w:keepLines/>
              <w:jc w:val="center"/>
            </w:pPr>
            <w:r>
              <w:t>&lt;0,001</w:t>
            </w:r>
          </w:p>
        </w:tc>
      </w:tr>
      <w:tr w:rsidR="00F768B6" w14:paraId="40ABF8DE" w14:textId="77777777" w:rsidTr="00F768B6">
        <w:trPr>
          <w:cantSplit/>
          <w:trHeight w:val="37"/>
        </w:trPr>
        <w:tc>
          <w:tcPr>
            <w:tcW w:w="2495"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tcPr>
          <w:p w14:paraId="6E07D169" w14:textId="77777777" w:rsidR="00F768B6" w:rsidRPr="00BD60D1" w:rsidRDefault="008464D0" w:rsidP="00D90290">
            <w:pPr>
              <w:keepNext/>
              <w:keepLines/>
              <w:ind w:left="57"/>
              <w:rPr>
                <w:lang w:val="pl-PL"/>
              </w:rPr>
            </w:pPr>
            <w:r w:rsidRPr="00BD60D1">
              <w:rPr>
                <w:lang w:val="pl-PL"/>
              </w:rPr>
              <w:t>ANORO ELLIPTA</w:t>
            </w:r>
            <w:r w:rsidR="00F768B6" w:rsidRPr="00BD60D1">
              <w:rPr>
                <w:lang w:val="pl-PL"/>
              </w:rPr>
              <w:t xml:space="preserve"> (N = 207) </w:t>
            </w:r>
            <w:r w:rsidR="00F768B6" w:rsidRPr="00BD60D1">
              <w:rPr>
                <w:lang w:val="pl-PL"/>
              </w:rPr>
              <w:br/>
              <w:t xml:space="preserve">v prim. z </w:t>
            </w:r>
          </w:p>
          <w:p w14:paraId="3CF990FF" w14:textId="77777777" w:rsidR="00F768B6" w:rsidRPr="00BD60D1" w:rsidRDefault="00F768B6" w:rsidP="00D90290">
            <w:pPr>
              <w:keepNext/>
              <w:keepLines/>
              <w:ind w:left="57"/>
              <w:rPr>
                <w:lang w:val="pl-PL"/>
              </w:rPr>
            </w:pPr>
            <w:r w:rsidRPr="00BD60D1">
              <w:rPr>
                <w:lang w:val="pl-PL"/>
              </w:rPr>
              <w:t xml:space="preserve">18 </w:t>
            </w:r>
            <w:r w:rsidR="00277F15">
              <w:rPr>
                <w:lang w:val="sl-SI"/>
              </w:rPr>
              <w:t>µ</w:t>
            </w:r>
            <w:r w:rsidRPr="00BD60D1">
              <w:rPr>
                <w:lang w:val="pl-PL"/>
              </w:rPr>
              <w:t>g tiotropija</w:t>
            </w:r>
            <w:r w:rsidRPr="00BD60D1">
              <w:rPr>
                <w:lang w:val="pl-PL"/>
              </w:rPr>
              <w:br/>
            </w:r>
            <w:r>
              <w:rPr>
                <w:lang w:val="es-MX"/>
              </w:rPr>
              <w:t>(N = 203)</w:t>
            </w:r>
          </w:p>
          <w:p w14:paraId="4D3C572F" w14:textId="77777777" w:rsidR="00F768B6" w:rsidRPr="00BD60D1" w:rsidRDefault="00F768B6" w:rsidP="00D90290">
            <w:pPr>
              <w:keepNext/>
              <w:keepLines/>
              <w:ind w:left="57"/>
              <w:rPr>
                <w:lang w:val="pl-PL"/>
              </w:rPr>
            </w:pPr>
            <w:r w:rsidRPr="00BD60D1">
              <w:rPr>
                <w:lang w:val="pl-PL"/>
              </w:rPr>
              <w:t>(študija DB2113360)</w:t>
            </w:r>
          </w:p>
        </w:tc>
        <w:tc>
          <w:tcPr>
            <w:tcW w:w="1780" w:type="dxa"/>
            <w:tcBorders>
              <w:top w:val="single" w:sz="4" w:space="0" w:color="auto"/>
              <w:left w:val="single" w:sz="4" w:space="0" w:color="auto"/>
              <w:bottom w:val="single" w:sz="4" w:space="0" w:color="auto"/>
              <w:right w:val="single" w:sz="4" w:space="0" w:color="auto"/>
            </w:tcBorders>
            <w:vAlign w:val="center"/>
          </w:tcPr>
          <w:p w14:paraId="1EE98A08" w14:textId="77777777" w:rsidR="00F768B6" w:rsidRDefault="00F768B6" w:rsidP="00D90290">
            <w:pPr>
              <w:keepNext/>
              <w:keepLines/>
              <w:jc w:val="center"/>
              <w:rPr>
                <w:lang w:val="es-MX"/>
              </w:rPr>
            </w:pPr>
            <w:r>
              <w:rPr>
                <w:lang w:val="es-MX"/>
              </w:rPr>
              <w:t>90</w:t>
            </w:r>
          </w:p>
          <w:p w14:paraId="0061143A" w14:textId="77777777" w:rsidR="00F768B6" w:rsidRDefault="00F768B6" w:rsidP="00D90290">
            <w:pPr>
              <w:keepNext/>
              <w:keepLines/>
              <w:jc w:val="center"/>
              <w:rPr>
                <w:lang w:val="es-MX"/>
              </w:rPr>
            </w:pPr>
            <w:r>
              <w:rPr>
                <w:lang w:val="es-MX"/>
              </w:rPr>
              <w:t>(39, 141)</w:t>
            </w:r>
          </w:p>
          <w:p w14:paraId="275194D7" w14:textId="77777777" w:rsidR="00F768B6" w:rsidRDefault="00F768B6" w:rsidP="00D90290">
            <w:pPr>
              <w:keepNext/>
              <w:keepLines/>
              <w:jc w:val="center"/>
            </w:pPr>
            <w:r>
              <w:t>&lt; 0,001</w:t>
            </w:r>
          </w:p>
        </w:tc>
        <w:tc>
          <w:tcPr>
            <w:tcW w:w="1780" w:type="dxa"/>
            <w:vMerge w:val="restart"/>
            <w:tcBorders>
              <w:top w:val="single" w:sz="4" w:space="0" w:color="auto"/>
              <w:left w:val="single" w:sz="4" w:space="0" w:color="auto"/>
              <w:bottom w:val="single" w:sz="4" w:space="0" w:color="auto"/>
              <w:right w:val="single" w:sz="4" w:space="0" w:color="auto"/>
            </w:tcBorders>
            <w:vAlign w:val="center"/>
          </w:tcPr>
          <w:p w14:paraId="7FC7D68B" w14:textId="77777777" w:rsidR="00F768B6" w:rsidRDefault="00F768B6" w:rsidP="00D90290">
            <w:pPr>
              <w:keepNext/>
              <w:keepLines/>
              <w:jc w:val="center"/>
              <w:rPr>
                <w:vertAlign w:val="superscript"/>
              </w:rPr>
            </w:pPr>
            <w:r>
              <w:t>0,1</w:t>
            </w:r>
            <w:r>
              <w:rPr>
                <w:vertAlign w:val="superscript"/>
              </w:rPr>
              <w:t>2</w:t>
            </w:r>
          </w:p>
          <w:p w14:paraId="307E83F0" w14:textId="77777777" w:rsidR="00F768B6" w:rsidRDefault="00F768B6" w:rsidP="00D90290">
            <w:pPr>
              <w:jc w:val="center"/>
            </w:pPr>
            <w:r>
              <w:t>(-0,4; 0,5)</w:t>
            </w:r>
          </w:p>
          <w:p w14:paraId="00986855" w14:textId="77777777" w:rsidR="00F768B6" w:rsidRDefault="00F768B6" w:rsidP="00D90290">
            <w:pPr>
              <w:keepNext/>
              <w:keepLines/>
              <w:jc w:val="center"/>
            </w:pPr>
            <w:r>
              <w:t>0,817</w:t>
            </w:r>
          </w:p>
        </w:tc>
        <w:tc>
          <w:tcPr>
            <w:tcW w:w="1780" w:type="dxa"/>
            <w:tcBorders>
              <w:top w:val="single" w:sz="4" w:space="0" w:color="auto"/>
              <w:left w:val="single" w:sz="4" w:space="0" w:color="auto"/>
              <w:bottom w:val="single" w:sz="4" w:space="0" w:color="auto"/>
              <w:right w:val="single" w:sz="4" w:space="0" w:color="auto"/>
            </w:tcBorders>
            <w:vAlign w:val="center"/>
          </w:tcPr>
          <w:p w14:paraId="71E725B2" w14:textId="77777777" w:rsidR="00F768B6" w:rsidRDefault="00F768B6" w:rsidP="00D90290">
            <w:pPr>
              <w:keepNext/>
              <w:keepLines/>
              <w:jc w:val="center"/>
            </w:pPr>
            <w:r>
              <w:t>0,75</w:t>
            </w:r>
          </w:p>
          <w:p w14:paraId="4B9E0CEF" w14:textId="77777777" w:rsidR="00F768B6" w:rsidRDefault="00F768B6" w:rsidP="00D90290">
            <w:pPr>
              <w:keepNext/>
              <w:keepLines/>
              <w:jc w:val="center"/>
            </w:pPr>
            <w:r>
              <w:t>(-2,12; 3,63)</w:t>
            </w:r>
          </w:p>
          <w:p w14:paraId="0963082A" w14:textId="77777777" w:rsidR="00F768B6" w:rsidRDefault="00F768B6" w:rsidP="00D90290">
            <w:pPr>
              <w:keepNext/>
              <w:keepLines/>
              <w:jc w:val="center"/>
            </w:pPr>
            <w:r>
              <w:t>0.607</w:t>
            </w:r>
          </w:p>
        </w:tc>
        <w:tc>
          <w:tcPr>
            <w:tcW w:w="1780" w:type="dxa"/>
            <w:tcBorders>
              <w:top w:val="single" w:sz="4" w:space="0" w:color="auto"/>
              <w:left w:val="single" w:sz="4" w:space="0" w:color="auto"/>
              <w:bottom w:val="single" w:sz="4" w:space="0" w:color="auto"/>
              <w:right w:val="single" w:sz="4" w:space="0" w:color="auto"/>
            </w:tcBorders>
            <w:vAlign w:val="center"/>
          </w:tcPr>
          <w:p w14:paraId="373CF6D8" w14:textId="77777777" w:rsidR="00F768B6" w:rsidRDefault="00F768B6" w:rsidP="00D90290">
            <w:pPr>
              <w:keepNext/>
              <w:keepLines/>
              <w:jc w:val="center"/>
            </w:pPr>
            <w:r>
              <w:t>-0.7</w:t>
            </w:r>
          </w:p>
          <w:p w14:paraId="38D6902A" w14:textId="77777777" w:rsidR="00F768B6" w:rsidRDefault="00F768B6" w:rsidP="00D90290">
            <w:pPr>
              <w:keepNext/>
              <w:keepLines/>
              <w:jc w:val="center"/>
            </w:pPr>
            <w:r>
              <w:t>(-1,2; -0,1)</w:t>
            </w:r>
          </w:p>
          <w:p w14:paraId="1A6570FA" w14:textId="77777777" w:rsidR="00F768B6" w:rsidRDefault="00F768B6" w:rsidP="00F768B6">
            <w:pPr>
              <w:keepNext/>
              <w:keepLines/>
              <w:jc w:val="center"/>
            </w:pPr>
            <w:r>
              <w:t>0,022</w:t>
            </w:r>
          </w:p>
        </w:tc>
      </w:tr>
      <w:tr w:rsidR="00F768B6" w14:paraId="5886CF55" w14:textId="77777777" w:rsidTr="00F768B6">
        <w:trPr>
          <w:cantSplit/>
          <w:trHeight w:val="37"/>
        </w:trPr>
        <w:tc>
          <w:tcPr>
            <w:tcW w:w="2495" w:type="dxa"/>
            <w:tcBorders>
              <w:top w:val="single" w:sz="4" w:space="0" w:color="auto"/>
              <w:left w:val="single" w:sz="4" w:space="0" w:color="auto"/>
              <w:bottom w:val="single" w:sz="4" w:space="0" w:color="auto"/>
              <w:right w:val="single" w:sz="4" w:space="0" w:color="auto"/>
            </w:tcBorders>
            <w:tcMar>
              <w:top w:w="15" w:type="dxa"/>
              <w:left w:w="15" w:type="dxa"/>
              <w:bottom w:w="15" w:type="dxa"/>
              <w:right w:w="15" w:type="dxa"/>
            </w:tcMar>
            <w:vAlign w:val="center"/>
          </w:tcPr>
          <w:p w14:paraId="20773285" w14:textId="77777777" w:rsidR="00F768B6" w:rsidRPr="001C3506" w:rsidRDefault="008464D0" w:rsidP="00D90290">
            <w:pPr>
              <w:keepNext/>
              <w:keepLines/>
              <w:ind w:left="57"/>
              <w:rPr>
                <w:lang w:val="pt-PT"/>
              </w:rPr>
            </w:pPr>
            <w:r w:rsidRPr="001C3506">
              <w:rPr>
                <w:lang w:val="pt-PT"/>
              </w:rPr>
              <w:t>ANORO ELLIPTA</w:t>
            </w:r>
            <w:r w:rsidR="00F768B6" w:rsidRPr="001C3506">
              <w:rPr>
                <w:lang w:val="pt-PT"/>
              </w:rPr>
              <w:t xml:space="preserve"> (N = 217) </w:t>
            </w:r>
            <w:r w:rsidR="00F768B6" w:rsidRPr="001C3506">
              <w:rPr>
                <w:lang w:val="pt-PT"/>
              </w:rPr>
              <w:br/>
              <w:t xml:space="preserve">v prim. s </w:t>
            </w:r>
          </w:p>
          <w:p w14:paraId="17D9D1F0" w14:textId="77777777" w:rsidR="00F768B6" w:rsidRPr="00BD60D1" w:rsidRDefault="00F768B6" w:rsidP="00D90290">
            <w:pPr>
              <w:keepNext/>
              <w:keepLines/>
              <w:ind w:left="57"/>
              <w:rPr>
                <w:lang w:val="pl-PL"/>
              </w:rPr>
            </w:pPr>
            <w:r w:rsidRPr="00BD60D1">
              <w:rPr>
                <w:lang w:val="pl-PL"/>
              </w:rPr>
              <w:t xml:space="preserve">18 </w:t>
            </w:r>
            <w:r w:rsidR="00277F15">
              <w:rPr>
                <w:lang w:val="sl-SI"/>
              </w:rPr>
              <w:t>µ</w:t>
            </w:r>
            <w:r w:rsidRPr="00BD60D1">
              <w:rPr>
                <w:lang w:val="pl-PL"/>
              </w:rPr>
              <w:t>g tiotropija</w:t>
            </w:r>
            <w:r w:rsidRPr="00BD60D1">
              <w:rPr>
                <w:lang w:val="pl-PL"/>
              </w:rPr>
              <w:br/>
            </w:r>
            <w:r>
              <w:rPr>
                <w:lang w:val="es-MX"/>
              </w:rPr>
              <w:t>(N = 215)</w:t>
            </w:r>
          </w:p>
          <w:p w14:paraId="1A57B1D1" w14:textId="77777777" w:rsidR="00F768B6" w:rsidRPr="00BD60D1" w:rsidRDefault="00F768B6" w:rsidP="00D90290">
            <w:pPr>
              <w:keepNext/>
              <w:keepLines/>
              <w:ind w:left="57"/>
              <w:rPr>
                <w:lang w:val="pl-PL"/>
              </w:rPr>
            </w:pPr>
            <w:r w:rsidRPr="00BD60D1">
              <w:rPr>
                <w:lang w:val="pl-PL"/>
              </w:rPr>
              <w:t>(študija DB2113374)</w:t>
            </w:r>
          </w:p>
        </w:tc>
        <w:tc>
          <w:tcPr>
            <w:tcW w:w="1780" w:type="dxa"/>
            <w:tcBorders>
              <w:top w:val="single" w:sz="4" w:space="0" w:color="auto"/>
              <w:left w:val="single" w:sz="4" w:space="0" w:color="auto"/>
              <w:bottom w:val="single" w:sz="4" w:space="0" w:color="auto"/>
              <w:right w:val="single" w:sz="4" w:space="0" w:color="auto"/>
            </w:tcBorders>
            <w:vAlign w:val="center"/>
          </w:tcPr>
          <w:p w14:paraId="314D594C" w14:textId="77777777" w:rsidR="00F768B6" w:rsidRDefault="00F768B6" w:rsidP="00D90290">
            <w:pPr>
              <w:keepNext/>
              <w:keepLines/>
              <w:jc w:val="center"/>
              <w:rPr>
                <w:lang w:val="es-MX"/>
              </w:rPr>
            </w:pPr>
            <w:r>
              <w:rPr>
                <w:lang w:val="es-MX"/>
              </w:rPr>
              <w:t>60</w:t>
            </w:r>
          </w:p>
          <w:p w14:paraId="7F677F30" w14:textId="77777777" w:rsidR="00F768B6" w:rsidRDefault="00F768B6" w:rsidP="00D90290">
            <w:pPr>
              <w:keepNext/>
              <w:keepLines/>
              <w:jc w:val="center"/>
              <w:rPr>
                <w:lang w:val="es-MX"/>
              </w:rPr>
            </w:pPr>
            <w:r>
              <w:rPr>
                <w:lang w:val="es-MX"/>
              </w:rPr>
              <w:t>(10, 109)</w:t>
            </w:r>
          </w:p>
          <w:p w14:paraId="408758B0" w14:textId="77777777" w:rsidR="00F768B6" w:rsidRDefault="00F768B6" w:rsidP="00D90290">
            <w:pPr>
              <w:keepNext/>
              <w:keepLines/>
              <w:jc w:val="center"/>
            </w:pPr>
            <w:r>
              <w:t>0,018</w:t>
            </w:r>
            <w:r>
              <w:rPr>
                <w:vertAlign w:val="superscript"/>
              </w:rPr>
              <w:t>*</w:t>
            </w:r>
          </w:p>
        </w:tc>
        <w:tc>
          <w:tcPr>
            <w:tcW w:w="1780" w:type="dxa"/>
            <w:vMerge/>
            <w:tcBorders>
              <w:top w:val="single" w:sz="4" w:space="0" w:color="auto"/>
              <w:left w:val="single" w:sz="4" w:space="0" w:color="auto"/>
              <w:bottom w:val="single" w:sz="4" w:space="0" w:color="auto"/>
              <w:right w:val="single" w:sz="4" w:space="0" w:color="auto"/>
            </w:tcBorders>
            <w:vAlign w:val="center"/>
          </w:tcPr>
          <w:p w14:paraId="23622258" w14:textId="77777777" w:rsidR="00F768B6" w:rsidRDefault="00F768B6" w:rsidP="00D90290">
            <w:pPr>
              <w:keepNext/>
              <w:keepLines/>
              <w:jc w:val="center"/>
            </w:pPr>
          </w:p>
        </w:tc>
        <w:tc>
          <w:tcPr>
            <w:tcW w:w="1780" w:type="dxa"/>
            <w:tcBorders>
              <w:top w:val="single" w:sz="4" w:space="0" w:color="auto"/>
              <w:left w:val="single" w:sz="4" w:space="0" w:color="auto"/>
              <w:bottom w:val="single" w:sz="4" w:space="0" w:color="auto"/>
              <w:right w:val="single" w:sz="4" w:space="0" w:color="auto"/>
            </w:tcBorders>
            <w:vAlign w:val="center"/>
          </w:tcPr>
          <w:p w14:paraId="06CC4B9C" w14:textId="77777777" w:rsidR="00F768B6" w:rsidRDefault="00F768B6" w:rsidP="00D90290">
            <w:pPr>
              <w:keepNext/>
              <w:keepLines/>
              <w:jc w:val="center"/>
            </w:pPr>
            <w:r>
              <w:t>-0,17</w:t>
            </w:r>
          </w:p>
          <w:p w14:paraId="667D57A4" w14:textId="77777777" w:rsidR="00F768B6" w:rsidRDefault="00F768B6" w:rsidP="00D90290">
            <w:pPr>
              <w:keepNext/>
              <w:keepLines/>
              <w:jc w:val="center"/>
            </w:pPr>
            <w:r>
              <w:t>(-2,85; 2,52)</w:t>
            </w:r>
          </w:p>
          <w:p w14:paraId="719822B7" w14:textId="77777777" w:rsidR="00F768B6" w:rsidRDefault="00F768B6" w:rsidP="00D90290">
            <w:pPr>
              <w:keepNext/>
              <w:keepLines/>
              <w:jc w:val="center"/>
            </w:pPr>
            <w:r>
              <w:t>0,904</w:t>
            </w:r>
          </w:p>
        </w:tc>
        <w:tc>
          <w:tcPr>
            <w:tcW w:w="1780" w:type="dxa"/>
            <w:tcBorders>
              <w:top w:val="single" w:sz="4" w:space="0" w:color="auto"/>
              <w:left w:val="single" w:sz="4" w:space="0" w:color="auto"/>
              <w:bottom w:val="single" w:sz="4" w:space="0" w:color="auto"/>
              <w:right w:val="single" w:sz="4" w:space="0" w:color="auto"/>
            </w:tcBorders>
            <w:vAlign w:val="center"/>
          </w:tcPr>
          <w:p w14:paraId="7478B526" w14:textId="77777777" w:rsidR="00F768B6" w:rsidRDefault="00F768B6" w:rsidP="00D90290">
            <w:pPr>
              <w:keepNext/>
              <w:keepLines/>
              <w:jc w:val="center"/>
            </w:pPr>
            <w:r>
              <w:t>-0,6</w:t>
            </w:r>
          </w:p>
          <w:p w14:paraId="55CA5795" w14:textId="77777777" w:rsidR="00F768B6" w:rsidRDefault="00F768B6" w:rsidP="00D90290">
            <w:pPr>
              <w:keepNext/>
              <w:keepLines/>
              <w:jc w:val="center"/>
            </w:pPr>
            <w:r>
              <w:t>(-1,2; 0,0)</w:t>
            </w:r>
          </w:p>
          <w:p w14:paraId="4E8ED4CE" w14:textId="77777777" w:rsidR="00F768B6" w:rsidRDefault="00F768B6" w:rsidP="00D90290">
            <w:pPr>
              <w:keepNext/>
              <w:keepLines/>
              <w:jc w:val="center"/>
            </w:pPr>
            <w:r>
              <w:t>0,069</w:t>
            </w:r>
          </w:p>
        </w:tc>
      </w:tr>
    </w:tbl>
    <w:p w14:paraId="46CCCA51" w14:textId="77777777" w:rsidR="00F768B6" w:rsidRDefault="00F768B6" w:rsidP="00B625DA">
      <w:pPr>
        <w:keepNext/>
        <w:keepLines/>
        <w:spacing w:line="240" w:lineRule="auto"/>
        <w:rPr>
          <w:lang w:val="sl-SI"/>
        </w:rPr>
      </w:pPr>
      <w:r w:rsidRPr="00BD60D1">
        <w:rPr>
          <w:lang w:val="pl-PL"/>
        </w:rPr>
        <w:t>N = število v populaciji z-namenom-zdravljenja</w:t>
      </w:r>
    </w:p>
    <w:p w14:paraId="397A687B" w14:textId="77777777" w:rsidR="00B625DA" w:rsidRPr="00B324AC" w:rsidRDefault="00277F15" w:rsidP="00B625DA">
      <w:pPr>
        <w:keepNext/>
        <w:keepLines/>
        <w:spacing w:line="240" w:lineRule="auto"/>
        <w:rPr>
          <w:lang w:val="sl-SI"/>
        </w:rPr>
      </w:pPr>
      <w:r>
        <w:rPr>
          <w:lang w:val="sl-SI"/>
        </w:rPr>
        <w:t>µ</w:t>
      </w:r>
      <w:r w:rsidR="00B625DA" w:rsidRPr="00B324AC">
        <w:rPr>
          <w:lang w:val="sl-SI"/>
        </w:rPr>
        <w:t>g = mikrogrami</w:t>
      </w:r>
    </w:p>
    <w:p w14:paraId="28071578" w14:textId="77777777" w:rsidR="00B625DA" w:rsidRPr="00B324AC" w:rsidRDefault="00B625DA" w:rsidP="00B625DA">
      <w:pPr>
        <w:pStyle w:val="ListParagraph"/>
        <w:keepNext/>
        <w:keepLines/>
        <w:spacing w:line="240" w:lineRule="auto"/>
        <w:ind w:left="0"/>
        <w:rPr>
          <w:lang w:val="sl-SI"/>
        </w:rPr>
      </w:pPr>
      <w:r w:rsidRPr="00B324AC">
        <w:rPr>
          <w:lang w:val="sl-SI"/>
        </w:rPr>
        <w:t>n/o = ni ocenjeno</w:t>
      </w:r>
    </w:p>
    <w:p w14:paraId="32CF6DD1" w14:textId="77777777" w:rsidR="008D5A31" w:rsidRDefault="00B625DA">
      <w:pPr>
        <w:pStyle w:val="ListParagraph"/>
        <w:keepNext/>
        <w:keepLines/>
        <w:numPr>
          <w:ilvl w:val="0"/>
          <w:numId w:val="24"/>
        </w:numPr>
        <w:spacing w:line="240" w:lineRule="auto"/>
        <w:ind w:left="357" w:hanging="357"/>
        <w:rPr>
          <w:lang w:val="sl-SI"/>
        </w:rPr>
      </w:pPr>
      <w:r w:rsidRPr="00B324AC">
        <w:rPr>
          <w:lang w:val="sl-SI"/>
        </w:rPr>
        <w:t>Povprečje po metodi najmanjših kvadratov</w:t>
      </w:r>
    </w:p>
    <w:p w14:paraId="5AB4C0DE" w14:textId="77777777" w:rsidR="008D5A31" w:rsidRDefault="00B625DA">
      <w:pPr>
        <w:pStyle w:val="ListParagraph"/>
        <w:keepNext/>
        <w:keepLines/>
        <w:numPr>
          <w:ilvl w:val="0"/>
          <w:numId w:val="24"/>
        </w:numPr>
        <w:spacing w:line="240" w:lineRule="auto"/>
        <w:ind w:left="357" w:hanging="357"/>
        <w:rPr>
          <w:lang w:val="sl-SI"/>
        </w:rPr>
      </w:pPr>
      <w:r w:rsidRPr="00B324AC">
        <w:rPr>
          <w:lang w:val="sl-SI"/>
        </w:rPr>
        <w:t>Združeni podatki študije DB2113360 in študije DB2113374</w:t>
      </w:r>
    </w:p>
    <w:p w14:paraId="6357EB99" w14:textId="77777777" w:rsidR="008D5A31" w:rsidRDefault="00B625DA">
      <w:pPr>
        <w:pStyle w:val="ListParagraph"/>
        <w:keepNext/>
        <w:keepLines/>
        <w:numPr>
          <w:ilvl w:val="0"/>
          <w:numId w:val="24"/>
        </w:numPr>
        <w:spacing w:line="240" w:lineRule="auto"/>
        <w:ind w:left="357" w:hanging="357"/>
        <w:rPr>
          <w:lang w:val="sl-SI"/>
        </w:rPr>
      </w:pPr>
      <w:r w:rsidRPr="00B324AC">
        <w:rPr>
          <w:lang w:val="sl-SI"/>
        </w:rPr>
        <w:t>Razlika v povprečnem številu vpihov na dan od 1. do 24. tedna</w:t>
      </w:r>
    </w:p>
    <w:p w14:paraId="3EF63C73" w14:textId="77777777" w:rsidR="005D27C0" w:rsidRDefault="005D27C0" w:rsidP="00A92937">
      <w:pPr>
        <w:rPr>
          <w:lang w:val="sl-SI"/>
        </w:rPr>
      </w:pPr>
    </w:p>
    <w:p w14:paraId="0779E8E3" w14:textId="0C81AAC5" w:rsidR="00F768B6" w:rsidRPr="00675DB0" w:rsidRDefault="00133E15" w:rsidP="005257A4">
      <w:pPr>
        <w:keepNext/>
        <w:spacing w:line="240" w:lineRule="auto"/>
        <w:rPr>
          <w:lang w:val="sl-SI"/>
        </w:rPr>
      </w:pPr>
      <w:r w:rsidRPr="00133E15">
        <w:rPr>
          <w:lang w:val="sl-SI"/>
        </w:rPr>
        <w:lastRenderedPageBreak/>
        <w:t xml:space="preserve">Višji odmerek kombinacije </w:t>
      </w:r>
      <w:r w:rsidRPr="00133E15">
        <w:rPr>
          <w:rFonts w:eastAsia="MS Mincho"/>
          <w:lang w:val="sl-SI"/>
        </w:rPr>
        <w:t>umeklidinij/vilanterol</w:t>
      </w:r>
      <w:r w:rsidRPr="00133E15">
        <w:rPr>
          <w:lang w:val="sl-SI"/>
        </w:rPr>
        <w:t xml:space="preserve"> (113/22</w:t>
      </w:r>
      <w:r w:rsidR="003532CB">
        <w:rPr>
          <w:lang w:val="sl-SI"/>
        </w:rPr>
        <w:t> </w:t>
      </w:r>
      <w:r w:rsidRPr="00133E15">
        <w:rPr>
          <w:lang w:val="sl-SI"/>
        </w:rPr>
        <w:t xml:space="preserve">mikrogramov) so prav tako preučili v 24-tedenski klinični študiji, kontrolirani s placebom, in v dveh od treh 24-tedenskih študij, kontroliranih z zdravilno učinkovino. </w:t>
      </w:r>
      <w:r w:rsidR="00F768B6" w:rsidRPr="00675DB0">
        <w:rPr>
          <w:lang w:val="sl-SI"/>
        </w:rPr>
        <w:t xml:space="preserve">Rezultati so bili podobni rezultatom z odmerkom v zdravilu </w:t>
      </w:r>
      <w:r w:rsidR="008464D0" w:rsidRPr="00675DB0">
        <w:rPr>
          <w:lang w:val="sl-SI"/>
        </w:rPr>
        <w:t>ANORO ELLIPTA</w:t>
      </w:r>
      <w:r w:rsidR="00F768B6" w:rsidRPr="00675DB0">
        <w:rPr>
          <w:lang w:val="sl-SI"/>
        </w:rPr>
        <w:t xml:space="preserve"> in dodatno potrjujejo učinkovitost zdravila </w:t>
      </w:r>
      <w:r w:rsidR="008464D0" w:rsidRPr="00675DB0">
        <w:rPr>
          <w:lang w:val="sl-SI"/>
        </w:rPr>
        <w:t>ANORO ELLIPTA</w:t>
      </w:r>
      <w:r w:rsidR="00F768B6" w:rsidRPr="00675DB0">
        <w:rPr>
          <w:lang w:val="sl-SI"/>
        </w:rPr>
        <w:t>.</w:t>
      </w:r>
    </w:p>
    <w:p w14:paraId="6AE80F86" w14:textId="77777777" w:rsidR="00F768B6" w:rsidRPr="00675DB0" w:rsidRDefault="00F768B6" w:rsidP="005257A4">
      <w:pPr>
        <w:spacing w:line="240" w:lineRule="auto"/>
        <w:rPr>
          <w:lang w:val="sl-SI"/>
        </w:rPr>
      </w:pPr>
    </w:p>
    <w:p w14:paraId="63A87752" w14:textId="77777777" w:rsidR="00B625DA" w:rsidRPr="00B324AC" w:rsidRDefault="00B625DA" w:rsidP="005257A4">
      <w:pPr>
        <w:keepNext/>
        <w:spacing w:line="240" w:lineRule="auto"/>
        <w:rPr>
          <w:i/>
          <w:iCs/>
          <w:lang w:val="sl-SI"/>
        </w:rPr>
      </w:pPr>
      <w:r w:rsidRPr="00B324AC">
        <w:rPr>
          <w:i/>
          <w:iCs/>
          <w:lang w:val="sl-SI"/>
        </w:rPr>
        <w:t>Poslabšanja KOPB</w:t>
      </w:r>
    </w:p>
    <w:p w14:paraId="50F67781" w14:textId="70C6069E" w:rsidR="00B625DA" w:rsidRDefault="000645BB" w:rsidP="005257A4">
      <w:pPr>
        <w:spacing w:line="240" w:lineRule="auto"/>
        <w:rPr>
          <w:lang w:val="sl-SI"/>
        </w:rPr>
      </w:pPr>
      <w:r>
        <w:rPr>
          <w:lang w:val="sl-SI"/>
        </w:rPr>
        <w:t>V 24-tedenski s placebom kontrolirani študiji pri</w:t>
      </w:r>
      <w:r w:rsidR="00933964">
        <w:rPr>
          <w:lang w:val="sl-SI"/>
        </w:rPr>
        <w:t xml:space="preserve"> </w:t>
      </w:r>
      <w:r>
        <w:rPr>
          <w:lang w:val="sl-SI"/>
        </w:rPr>
        <w:t xml:space="preserve">bolnikih s </w:t>
      </w:r>
      <w:r w:rsidR="00D9457C">
        <w:rPr>
          <w:lang w:val="sl-SI"/>
        </w:rPr>
        <w:t xml:space="preserve">simptomatsko </w:t>
      </w:r>
      <w:r>
        <w:rPr>
          <w:lang w:val="sl-SI"/>
        </w:rPr>
        <w:t>KOPB je z</w:t>
      </w:r>
      <w:r w:rsidR="00B625DA" w:rsidRPr="00B324AC">
        <w:rPr>
          <w:lang w:val="sl-SI"/>
        </w:rPr>
        <w:t xml:space="preserve">dravilo </w:t>
      </w:r>
      <w:r w:rsidR="008464D0">
        <w:rPr>
          <w:lang w:val="sl-SI"/>
        </w:rPr>
        <w:t>ANORO ELLIPTA</w:t>
      </w:r>
      <w:r w:rsidR="00B625DA" w:rsidRPr="00B324AC">
        <w:rPr>
          <w:lang w:val="sl-SI"/>
        </w:rPr>
        <w:t xml:space="preserve"> v primerjavi s placebom zmanjšalo tveganje za </w:t>
      </w:r>
      <w:r w:rsidR="005D0482">
        <w:rPr>
          <w:lang w:val="sl-SI"/>
        </w:rPr>
        <w:t xml:space="preserve">zmerno/hudo </w:t>
      </w:r>
      <w:r w:rsidR="00B625DA" w:rsidRPr="00B324AC">
        <w:rPr>
          <w:lang w:val="sl-SI"/>
        </w:rPr>
        <w:t>poslabšanje KOPB za 50</w:t>
      </w:r>
      <w:r w:rsidR="003532CB">
        <w:rPr>
          <w:lang w:val="sl-SI"/>
        </w:rPr>
        <w:t> </w:t>
      </w:r>
      <w:r w:rsidR="00B625DA" w:rsidRPr="00B324AC">
        <w:rPr>
          <w:lang w:val="sl-SI"/>
        </w:rPr>
        <w:t>% (na podlagi analize časa do prvega poslabšanja: Razmerje ogroženosti (ROg) 0,5</w:t>
      </w:r>
      <w:r w:rsidR="005D0482">
        <w:rPr>
          <w:lang w:val="sl-SI"/>
        </w:rPr>
        <w:t>; 95</w:t>
      </w:r>
      <w:r w:rsidR="003532CB">
        <w:rPr>
          <w:lang w:val="sl-SI"/>
        </w:rPr>
        <w:t> </w:t>
      </w:r>
      <w:r w:rsidR="005D0482">
        <w:rPr>
          <w:lang w:val="sl-SI"/>
        </w:rPr>
        <w:t>% IZ: 0,3</w:t>
      </w:r>
      <w:r w:rsidR="00D9457C">
        <w:rPr>
          <w:lang w:val="sl-SI"/>
        </w:rPr>
        <w:t>;</w:t>
      </w:r>
      <w:r w:rsidR="005D0482">
        <w:rPr>
          <w:lang w:val="sl-SI"/>
        </w:rPr>
        <w:t xml:space="preserve"> 0,8</w:t>
      </w:r>
      <w:r w:rsidR="00B625DA" w:rsidRPr="00B324AC">
        <w:rPr>
          <w:lang w:val="sl-SI"/>
        </w:rPr>
        <w:t xml:space="preserve">, </w:t>
      </w:r>
      <w:r w:rsidR="00133E15" w:rsidRPr="00133E15">
        <w:rPr>
          <w:lang w:val="sl-SI"/>
        </w:rPr>
        <w:t>p=0.004</w:t>
      </w:r>
      <w:r w:rsidR="00133E15" w:rsidRPr="00133E15">
        <w:rPr>
          <w:vertAlign w:val="superscript"/>
          <w:lang w:val="sl-SI"/>
        </w:rPr>
        <w:t>*</w:t>
      </w:r>
      <w:r w:rsidR="00B625DA" w:rsidRPr="00B324AC">
        <w:rPr>
          <w:lang w:val="sl-SI"/>
        </w:rPr>
        <w:t xml:space="preserve">); za </w:t>
      </w:r>
      <w:r w:rsidR="00F768B6">
        <w:rPr>
          <w:lang w:val="sl-SI"/>
        </w:rPr>
        <w:t>20</w:t>
      </w:r>
      <w:r w:rsidR="003532CB">
        <w:rPr>
          <w:lang w:val="sl-SI"/>
        </w:rPr>
        <w:t> </w:t>
      </w:r>
      <w:r w:rsidR="00B625DA" w:rsidRPr="00B324AC">
        <w:rPr>
          <w:lang w:val="sl-SI"/>
        </w:rPr>
        <w:t>% v primerjavi z umeklidinijem (ROg 0,</w:t>
      </w:r>
      <w:r w:rsidR="00F768B6">
        <w:rPr>
          <w:lang w:val="sl-SI"/>
        </w:rPr>
        <w:t>8</w:t>
      </w:r>
      <w:r w:rsidR="005D0482">
        <w:rPr>
          <w:lang w:val="sl-SI"/>
        </w:rPr>
        <w:t>; 95</w:t>
      </w:r>
      <w:r w:rsidR="003532CB">
        <w:rPr>
          <w:lang w:val="sl-SI"/>
        </w:rPr>
        <w:t> </w:t>
      </w:r>
      <w:r w:rsidR="005D0482">
        <w:rPr>
          <w:lang w:val="sl-SI"/>
        </w:rPr>
        <w:t>% IZ: 0,5</w:t>
      </w:r>
      <w:r w:rsidR="00D9457C">
        <w:rPr>
          <w:lang w:val="sl-SI"/>
        </w:rPr>
        <w:t>;</w:t>
      </w:r>
      <w:r w:rsidR="005D0482">
        <w:rPr>
          <w:lang w:val="sl-SI"/>
        </w:rPr>
        <w:t xml:space="preserve"> 1,3</w:t>
      </w:r>
      <w:r w:rsidR="00704EC1">
        <w:rPr>
          <w:lang w:val="sl-SI"/>
        </w:rPr>
        <w:t>,</w:t>
      </w:r>
      <w:r w:rsidR="00B625DA" w:rsidRPr="00B324AC">
        <w:rPr>
          <w:lang w:val="sl-SI"/>
        </w:rPr>
        <w:t xml:space="preserve"> p = 0,</w:t>
      </w:r>
      <w:r w:rsidR="00F768B6">
        <w:rPr>
          <w:lang w:val="sl-SI"/>
        </w:rPr>
        <w:t>391</w:t>
      </w:r>
      <w:r w:rsidR="00B625DA" w:rsidRPr="00B324AC">
        <w:rPr>
          <w:lang w:val="sl-SI"/>
        </w:rPr>
        <w:t xml:space="preserve">) in za </w:t>
      </w:r>
      <w:r w:rsidR="00F768B6">
        <w:rPr>
          <w:lang w:val="sl-SI"/>
        </w:rPr>
        <w:t>3</w:t>
      </w:r>
      <w:r w:rsidR="00F768B6" w:rsidRPr="00B324AC">
        <w:rPr>
          <w:lang w:val="sl-SI"/>
        </w:rPr>
        <w:t>0</w:t>
      </w:r>
      <w:r w:rsidR="003532CB">
        <w:rPr>
          <w:lang w:val="sl-SI"/>
        </w:rPr>
        <w:t> </w:t>
      </w:r>
      <w:r w:rsidR="00B625DA" w:rsidRPr="00B324AC">
        <w:rPr>
          <w:lang w:val="sl-SI"/>
        </w:rPr>
        <w:t>% v primerjavi z vilanterolom (ROg 0,</w:t>
      </w:r>
      <w:r w:rsidR="00F768B6">
        <w:rPr>
          <w:lang w:val="sl-SI"/>
        </w:rPr>
        <w:t>7</w:t>
      </w:r>
      <w:r w:rsidR="005D0482">
        <w:rPr>
          <w:lang w:val="sl-SI"/>
        </w:rPr>
        <w:t>; 95</w:t>
      </w:r>
      <w:r w:rsidR="003532CB">
        <w:rPr>
          <w:lang w:val="sl-SI"/>
        </w:rPr>
        <w:t> </w:t>
      </w:r>
      <w:r w:rsidR="005D0482">
        <w:rPr>
          <w:lang w:val="sl-SI"/>
        </w:rPr>
        <w:t>% IZ: 0,4</w:t>
      </w:r>
      <w:r w:rsidR="00D9457C">
        <w:rPr>
          <w:lang w:val="sl-SI"/>
        </w:rPr>
        <w:t>;</w:t>
      </w:r>
      <w:r w:rsidR="005D0482">
        <w:rPr>
          <w:lang w:val="sl-SI"/>
        </w:rPr>
        <w:t xml:space="preserve"> 1,1</w:t>
      </w:r>
      <w:r w:rsidR="00B625DA" w:rsidRPr="00B324AC">
        <w:rPr>
          <w:lang w:val="sl-SI"/>
        </w:rPr>
        <w:t>, p = 0,</w:t>
      </w:r>
      <w:r w:rsidR="00F768B6">
        <w:rPr>
          <w:lang w:val="sl-SI"/>
        </w:rPr>
        <w:t>121</w:t>
      </w:r>
      <w:r w:rsidR="00B625DA" w:rsidRPr="00B324AC">
        <w:rPr>
          <w:lang w:val="sl-SI"/>
        </w:rPr>
        <w:t xml:space="preserve">). V treh študijah z aktivno primerjalno učinkovino </w:t>
      </w:r>
      <w:r w:rsidR="005D0482">
        <w:rPr>
          <w:lang w:val="sl-SI"/>
        </w:rPr>
        <w:t xml:space="preserve">pri bolnikih s </w:t>
      </w:r>
      <w:r w:rsidR="00800BD5">
        <w:rPr>
          <w:lang w:val="sl-SI"/>
        </w:rPr>
        <w:t xml:space="preserve">simptomatsko </w:t>
      </w:r>
      <w:r w:rsidR="005D0482">
        <w:rPr>
          <w:lang w:val="sl-SI"/>
        </w:rPr>
        <w:t xml:space="preserve">KOPB </w:t>
      </w:r>
      <w:r w:rsidR="00B625DA" w:rsidRPr="00B324AC">
        <w:rPr>
          <w:lang w:val="sl-SI"/>
        </w:rPr>
        <w:t xml:space="preserve">se je tveganje za </w:t>
      </w:r>
      <w:r w:rsidR="005D0482">
        <w:rPr>
          <w:lang w:val="sl-SI"/>
        </w:rPr>
        <w:t xml:space="preserve">zmerno/hudo </w:t>
      </w:r>
      <w:r w:rsidR="00B625DA" w:rsidRPr="00B324AC">
        <w:rPr>
          <w:lang w:val="sl-SI"/>
        </w:rPr>
        <w:t>poslabšanje KOPB v primerjavi s tiotropijem v eni študiji zmanjšalo za 50</w:t>
      </w:r>
      <w:r w:rsidR="003532CB">
        <w:rPr>
          <w:lang w:val="sl-SI"/>
        </w:rPr>
        <w:t> </w:t>
      </w:r>
      <w:r w:rsidR="00B625DA" w:rsidRPr="00B324AC">
        <w:rPr>
          <w:lang w:val="sl-SI"/>
        </w:rPr>
        <w:t>% (ROg 0,5</w:t>
      </w:r>
      <w:r w:rsidR="005D0482">
        <w:rPr>
          <w:lang w:val="sl-SI"/>
        </w:rPr>
        <w:t>; 95</w:t>
      </w:r>
      <w:r w:rsidR="003532CB">
        <w:rPr>
          <w:lang w:val="sl-SI"/>
        </w:rPr>
        <w:t> </w:t>
      </w:r>
      <w:r w:rsidR="005D0482">
        <w:rPr>
          <w:lang w:val="sl-SI"/>
        </w:rPr>
        <w:t>% IZ: 0,3</w:t>
      </w:r>
      <w:r w:rsidR="00D9457C">
        <w:rPr>
          <w:lang w:val="sl-SI"/>
        </w:rPr>
        <w:t>;</w:t>
      </w:r>
      <w:r w:rsidR="005D0482">
        <w:rPr>
          <w:lang w:val="sl-SI"/>
        </w:rPr>
        <w:t xml:space="preserve"> 1,0</w:t>
      </w:r>
      <w:r w:rsidR="00B625DA" w:rsidRPr="00B324AC">
        <w:rPr>
          <w:lang w:val="sl-SI"/>
        </w:rPr>
        <w:t xml:space="preserve">, p = </w:t>
      </w:r>
      <w:r w:rsidR="00B625DA" w:rsidRPr="00704EC1">
        <w:rPr>
          <w:lang w:val="sl-SI"/>
        </w:rPr>
        <w:t>0,044)</w:t>
      </w:r>
      <w:r w:rsidR="005D0482">
        <w:rPr>
          <w:lang w:val="sl-SI"/>
        </w:rPr>
        <w:t>.</w:t>
      </w:r>
      <w:r w:rsidR="00B625DA" w:rsidRPr="00B324AC">
        <w:rPr>
          <w:rFonts w:ascii="Arial Narrow" w:hAnsi="Arial Narrow"/>
          <w:lang w:val="sl-SI"/>
        </w:rPr>
        <w:t xml:space="preserve"> </w:t>
      </w:r>
      <w:r w:rsidR="005D0482">
        <w:rPr>
          <w:lang w:val="sl-SI"/>
        </w:rPr>
        <w:t>V drugih</w:t>
      </w:r>
      <w:r w:rsidR="00B625DA" w:rsidRPr="00B324AC">
        <w:rPr>
          <w:lang w:val="sl-SI"/>
        </w:rPr>
        <w:t xml:space="preserve"> dveh študijah pa se je</w:t>
      </w:r>
      <w:r w:rsidR="005D0482">
        <w:rPr>
          <w:lang w:val="sl-SI"/>
        </w:rPr>
        <w:t xml:space="preserve"> tveganje za zmerno/hudo poslabšanje KOPB</w:t>
      </w:r>
      <w:r w:rsidR="00B625DA" w:rsidRPr="00B324AC">
        <w:rPr>
          <w:lang w:val="sl-SI"/>
        </w:rPr>
        <w:t xml:space="preserve"> povečalo za 20</w:t>
      </w:r>
      <w:r w:rsidR="003532CB">
        <w:rPr>
          <w:lang w:val="sl-SI"/>
        </w:rPr>
        <w:t> </w:t>
      </w:r>
      <w:r w:rsidR="00B625DA" w:rsidRPr="00B324AC">
        <w:rPr>
          <w:lang w:val="sl-SI"/>
        </w:rPr>
        <w:t>% oziroma 90</w:t>
      </w:r>
      <w:r w:rsidR="003532CB">
        <w:rPr>
          <w:lang w:val="sl-SI"/>
        </w:rPr>
        <w:t> </w:t>
      </w:r>
      <w:r w:rsidR="00B625DA" w:rsidRPr="00B324AC">
        <w:rPr>
          <w:lang w:val="sl-SI"/>
        </w:rPr>
        <w:t>% (ROg 1,2</w:t>
      </w:r>
      <w:r w:rsidR="005D0482">
        <w:rPr>
          <w:lang w:val="sl-SI"/>
        </w:rPr>
        <w:t>; 95</w:t>
      </w:r>
      <w:r w:rsidR="003532CB">
        <w:rPr>
          <w:lang w:val="sl-SI"/>
        </w:rPr>
        <w:t> </w:t>
      </w:r>
      <w:r w:rsidR="005D0482">
        <w:rPr>
          <w:lang w:val="sl-SI"/>
        </w:rPr>
        <w:t>% IZ: 0,5</w:t>
      </w:r>
      <w:r w:rsidR="00D9457C">
        <w:rPr>
          <w:lang w:val="sl-SI"/>
        </w:rPr>
        <w:t>;</w:t>
      </w:r>
      <w:r w:rsidR="005D0482">
        <w:rPr>
          <w:lang w:val="sl-SI"/>
        </w:rPr>
        <w:t xml:space="preserve"> 2,6</w:t>
      </w:r>
      <w:r w:rsidR="00B625DA" w:rsidRPr="00B324AC">
        <w:rPr>
          <w:lang w:val="sl-SI"/>
        </w:rPr>
        <w:t>, p = 0,709 in ROg 1,9</w:t>
      </w:r>
      <w:r w:rsidR="005D0482">
        <w:rPr>
          <w:lang w:val="sl-SI"/>
        </w:rPr>
        <w:t>; 95</w:t>
      </w:r>
      <w:r w:rsidR="003532CB">
        <w:rPr>
          <w:lang w:val="sl-SI"/>
        </w:rPr>
        <w:t> </w:t>
      </w:r>
      <w:r w:rsidR="005D0482">
        <w:rPr>
          <w:lang w:val="sl-SI"/>
        </w:rPr>
        <w:t>% IZ: 1,0</w:t>
      </w:r>
      <w:r w:rsidR="00D9457C">
        <w:rPr>
          <w:lang w:val="sl-SI"/>
        </w:rPr>
        <w:t>;</w:t>
      </w:r>
      <w:r w:rsidR="005D0482">
        <w:rPr>
          <w:lang w:val="sl-SI"/>
        </w:rPr>
        <w:t xml:space="preserve"> 3,6</w:t>
      </w:r>
      <w:r w:rsidR="00B625DA" w:rsidRPr="00B324AC">
        <w:rPr>
          <w:lang w:val="sl-SI"/>
        </w:rPr>
        <w:t>, p = 0,062). Te študije niso bile posebej načrtovane za oceno učinka zdravljenja na poslabšanja KOPB in v primeru poslabšanja so bolnike umaknili iz študije.</w:t>
      </w:r>
    </w:p>
    <w:p w14:paraId="1A536D3A" w14:textId="77777777" w:rsidR="005D0482" w:rsidRDefault="005D0482" w:rsidP="005257A4">
      <w:pPr>
        <w:spacing w:line="240" w:lineRule="auto"/>
        <w:rPr>
          <w:lang w:val="sl-SI"/>
        </w:rPr>
      </w:pPr>
    </w:p>
    <w:p w14:paraId="0D9209FD" w14:textId="77777777" w:rsidR="006F0008" w:rsidRDefault="006F0008" w:rsidP="003532CB">
      <w:pPr>
        <w:spacing w:line="240" w:lineRule="auto"/>
        <w:rPr>
          <w:i/>
          <w:iCs/>
          <w:lang w:val="sl-SI"/>
        </w:rPr>
      </w:pPr>
      <w:bookmarkStart w:id="7" w:name="_Hlk21512440"/>
      <w:r w:rsidRPr="000D6984">
        <w:rPr>
          <w:i/>
          <w:iCs/>
          <w:lang w:val="sl-SI"/>
        </w:rPr>
        <w:t>Dodatne študije učinkovitosti</w:t>
      </w:r>
    </w:p>
    <w:p w14:paraId="3695E010" w14:textId="013F9B49" w:rsidR="00582092" w:rsidRDefault="006F0008" w:rsidP="005257A4">
      <w:pPr>
        <w:spacing w:line="240" w:lineRule="auto"/>
        <w:rPr>
          <w:lang w:val="sl-SI"/>
        </w:rPr>
      </w:pPr>
      <w:r w:rsidRPr="00357020">
        <w:rPr>
          <w:lang w:val="sl-SI"/>
        </w:rPr>
        <w:t>V randomizirani, dvojno slepi 52-tedenski študiji (CTT116855, IMPACT), ki je zajela 10</w:t>
      </w:r>
      <w:r w:rsidR="001E0D28">
        <w:rPr>
          <w:lang w:val="sl-SI"/>
        </w:rPr>
        <w:t xml:space="preserve"> </w:t>
      </w:r>
      <w:r w:rsidRPr="00357020">
        <w:rPr>
          <w:lang w:val="sl-SI"/>
        </w:rPr>
        <w:t>355 odraslih</w:t>
      </w:r>
      <w:r w:rsidR="00800BD5">
        <w:rPr>
          <w:lang w:val="sl-SI"/>
        </w:rPr>
        <w:t xml:space="preserve"> </w:t>
      </w:r>
      <w:r w:rsidRPr="00357020">
        <w:rPr>
          <w:lang w:val="sl-SI"/>
        </w:rPr>
        <w:t xml:space="preserve">bolnikov </w:t>
      </w:r>
      <w:bookmarkEnd w:id="7"/>
      <w:r w:rsidRPr="00357020">
        <w:rPr>
          <w:lang w:val="sl-SI"/>
        </w:rPr>
        <w:t xml:space="preserve">s </w:t>
      </w:r>
      <w:r w:rsidR="00D9457C">
        <w:rPr>
          <w:lang w:val="sl-SI"/>
        </w:rPr>
        <w:t xml:space="preserve">simptomatsko </w:t>
      </w:r>
      <w:r w:rsidRPr="00357020">
        <w:rPr>
          <w:lang w:val="sl-SI"/>
        </w:rPr>
        <w:t>KOPB</w:t>
      </w:r>
      <w:r w:rsidR="00933964">
        <w:rPr>
          <w:lang w:val="sl-SI"/>
        </w:rPr>
        <w:t xml:space="preserve"> </w:t>
      </w:r>
      <w:r w:rsidRPr="00357020">
        <w:rPr>
          <w:lang w:val="sl-SI"/>
        </w:rPr>
        <w:t>in anamnezo 1 ali več zmernih</w:t>
      </w:r>
      <w:r>
        <w:rPr>
          <w:lang w:val="sl-SI"/>
        </w:rPr>
        <w:t>/</w:t>
      </w:r>
      <w:r w:rsidRPr="00357020">
        <w:rPr>
          <w:lang w:val="sl-SI"/>
        </w:rPr>
        <w:t>hudih poslabšanj v predhodnih 12 mesecih,</w:t>
      </w:r>
      <w:r>
        <w:rPr>
          <w:lang w:val="sl-SI"/>
        </w:rPr>
        <w:t xml:space="preserve"> so bolnike randomizirali (1:2:2)</w:t>
      </w:r>
      <w:r w:rsidRPr="00357020">
        <w:rPr>
          <w:lang w:val="sl-SI"/>
        </w:rPr>
        <w:t xml:space="preserve"> </w:t>
      </w:r>
      <w:r>
        <w:rPr>
          <w:lang w:val="sl-SI"/>
        </w:rPr>
        <w:t>tako</w:t>
      </w:r>
      <w:r w:rsidR="0060557A">
        <w:rPr>
          <w:lang w:val="sl-SI"/>
        </w:rPr>
        <w:t>,</w:t>
      </w:r>
      <w:r>
        <w:rPr>
          <w:lang w:val="sl-SI"/>
        </w:rPr>
        <w:t xml:space="preserve"> da </w:t>
      </w:r>
      <w:r w:rsidRPr="00357020">
        <w:rPr>
          <w:lang w:val="sl-SI"/>
        </w:rPr>
        <w:t>so</w:t>
      </w:r>
      <w:r>
        <w:rPr>
          <w:lang w:val="sl-SI"/>
        </w:rPr>
        <w:t xml:space="preserve"> prejemali umeklidinij/vilanterol (UMEC/VI 55/22</w:t>
      </w:r>
      <w:r w:rsidR="003532CB">
        <w:rPr>
          <w:lang w:val="sl-SI"/>
        </w:rPr>
        <w:t> </w:t>
      </w:r>
      <w:r>
        <w:rPr>
          <w:lang w:val="sl-SI"/>
        </w:rPr>
        <w:t>mikrogramov),</w:t>
      </w:r>
      <w:r w:rsidRPr="00357020">
        <w:rPr>
          <w:lang w:val="sl-SI"/>
        </w:rPr>
        <w:t xml:space="preserve"> flutikazonfuroat/umeklidinij/vilanterol (FF/UMEC/VI 9</w:t>
      </w:r>
      <w:r>
        <w:rPr>
          <w:lang w:val="sl-SI"/>
        </w:rPr>
        <w:t>2</w:t>
      </w:r>
      <w:r w:rsidRPr="00357020">
        <w:rPr>
          <w:lang w:val="sl-SI"/>
        </w:rPr>
        <w:t>/55/22</w:t>
      </w:r>
      <w:r w:rsidR="003532CB">
        <w:rPr>
          <w:lang w:val="sl-SI"/>
        </w:rPr>
        <w:t> </w:t>
      </w:r>
      <w:r w:rsidRPr="00357020">
        <w:rPr>
          <w:lang w:val="sl-SI"/>
        </w:rPr>
        <w:t>mikrogramov)</w:t>
      </w:r>
      <w:r w:rsidR="000B2783">
        <w:rPr>
          <w:lang w:val="sl-SI"/>
        </w:rPr>
        <w:t xml:space="preserve"> </w:t>
      </w:r>
      <w:r>
        <w:rPr>
          <w:lang w:val="sl-SI"/>
        </w:rPr>
        <w:t>ali f</w:t>
      </w:r>
      <w:r w:rsidRPr="00357020">
        <w:rPr>
          <w:lang w:val="sl-SI"/>
        </w:rPr>
        <w:t>lutikazonfuroat/vilanterol (FF/VI 9</w:t>
      </w:r>
      <w:r>
        <w:rPr>
          <w:lang w:val="sl-SI"/>
        </w:rPr>
        <w:t>2</w:t>
      </w:r>
      <w:r w:rsidRPr="00357020">
        <w:rPr>
          <w:lang w:val="sl-SI"/>
        </w:rPr>
        <w:t>/22</w:t>
      </w:r>
      <w:r w:rsidR="003532CB">
        <w:rPr>
          <w:lang w:val="sl-SI"/>
        </w:rPr>
        <w:t> </w:t>
      </w:r>
      <w:r w:rsidRPr="00357020">
        <w:rPr>
          <w:lang w:val="sl-SI"/>
        </w:rPr>
        <w:t xml:space="preserve">mikrogramov) enkrat na dan v </w:t>
      </w:r>
      <w:r w:rsidR="00D9457C">
        <w:rPr>
          <w:lang w:val="sl-SI"/>
        </w:rPr>
        <w:t>enem inhalatorju</w:t>
      </w:r>
      <w:r w:rsidRPr="00357020">
        <w:rPr>
          <w:lang w:val="sl-SI"/>
        </w:rPr>
        <w:t xml:space="preserve">. Primarni opazovani dogodek je bil letni delež zmernih in hudih poslabšanj med zdravljenjem pri bolnikih, zdravljenih </w:t>
      </w:r>
      <w:r w:rsidR="00933964">
        <w:rPr>
          <w:lang w:val="sl-SI"/>
        </w:rPr>
        <w:t>s</w:t>
      </w:r>
      <w:r w:rsidRPr="00357020">
        <w:rPr>
          <w:lang w:val="sl-SI"/>
        </w:rPr>
        <w:t xml:space="preserve"> FF/UM</w:t>
      </w:r>
      <w:r w:rsidR="0060557A">
        <w:rPr>
          <w:lang w:val="sl-SI"/>
        </w:rPr>
        <w:t>E</w:t>
      </w:r>
      <w:r w:rsidRPr="00357020">
        <w:rPr>
          <w:lang w:val="sl-SI"/>
        </w:rPr>
        <w:t xml:space="preserve">C/VI v primerjavi </w:t>
      </w:r>
      <w:r w:rsidR="00933964">
        <w:rPr>
          <w:lang w:val="sl-SI"/>
        </w:rPr>
        <w:t>s</w:t>
      </w:r>
      <w:r w:rsidRPr="00357020">
        <w:rPr>
          <w:lang w:val="sl-SI"/>
        </w:rPr>
        <w:t xml:space="preserve"> FF/VI</w:t>
      </w:r>
      <w:r w:rsidR="0060557A">
        <w:rPr>
          <w:lang w:val="sl-SI"/>
        </w:rPr>
        <w:t xml:space="preserve"> oziroma UMEC/VI</w:t>
      </w:r>
      <w:r w:rsidRPr="00357020">
        <w:rPr>
          <w:lang w:val="sl-SI"/>
        </w:rPr>
        <w:t xml:space="preserve">. Povprečni letni delež poslabšanj je bil </w:t>
      </w:r>
      <w:r w:rsidR="00EF1840">
        <w:rPr>
          <w:lang w:val="sl-SI"/>
        </w:rPr>
        <w:t>0,91</w:t>
      </w:r>
      <w:r w:rsidR="00D9457C">
        <w:rPr>
          <w:lang w:val="sl-SI"/>
        </w:rPr>
        <w:t>;</w:t>
      </w:r>
      <w:r w:rsidR="00EF1840">
        <w:rPr>
          <w:lang w:val="sl-SI"/>
        </w:rPr>
        <w:t xml:space="preserve"> 1,07 oziroma 1,21 za FF/UMEC/VI, FF/VI oziroma UMEC/VI.</w:t>
      </w:r>
    </w:p>
    <w:p w14:paraId="2EC1A5A6" w14:textId="77777777" w:rsidR="0060557A" w:rsidRDefault="0060557A" w:rsidP="005257A4">
      <w:pPr>
        <w:spacing w:line="240" w:lineRule="auto"/>
        <w:rPr>
          <w:lang w:val="sl-SI"/>
        </w:rPr>
      </w:pPr>
    </w:p>
    <w:p w14:paraId="55FC90FE" w14:textId="0BB102EC" w:rsidR="00582092" w:rsidRPr="00B324AC" w:rsidRDefault="00A02104" w:rsidP="005257A4">
      <w:pPr>
        <w:spacing w:line="240" w:lineRule="auto"/>
        <w:rPr>
          <w:lang w:val="sl-SI"/>
        </w:rPr>
      </w:pPr>
      <w:r>
        <w:rPr>
          <w:lang w:val="sl-SI"/>
        </w:rPr>
        <w:t xml:space="preserve">Primerjava FF/UMEC/VI </w:t>
      </w:r>
      <w:r w:rsidR="00933964">
        <w:rPr>
          <w:lang w:val="sl-SI"/>
        </w:rPr>
        <w:t>s</w:t>
      </w:r>
      <w:r>
        <w:rPr>
          <w:lang w:val="sl-SI"/>
        </w:rPr>
        <w:t xml:space="preserve"> FF/VI oziroma UMEC/VI je pokazala statistično </w:t>
      </w:r>
      <w:r w:rsidR="00B84481">
        <w:rPr>
          <w:lang w:val="sl-SI"/>
        </w:rPr>
        <w:t>z</w:t>
      </w:r>
      <w:r>
        <w:rPr>
          <w:lang w:val="sl-SI"/>
        </w:rPr>
        <w:t>načilno 14,8-odstotno zmanjšanje tveganja za zmerno/hudo poslabšanje (na podlagi analize časa do prvega poslabšanja) (razmerje ogroženosti 0,85; 95</w:t>
      </w:r>
      <w:r w:rsidR="003532CB">
        <w:rPr>
          <w:lang w:val="sl-SI"/>
        </w:rPr>
        <w:t> </w:t>
      </w:r>
      <w:r>
        <w:rPr>
          <w:lang w:val="sl-SI"/>
        </w:rPr>
        <w:t>% IZ: 0.80</w:t>
      </w:r>
      <w:r w:rsidR="00D9457C">
        <w:rPr>
          <w:lang w:val="sl-SI"/>
        </w:rPr>
        <w:t>;</w:t>
      </w:r>
      <w:r>
        <w:rPr>
          <w:lang w:val="sl-SI"/>
        </w:rPr>
        <w:t xml:space="preserve"> 0,91, p&lt;0,001) oziroma 16,0-odstotno zmanjšanje tveganja za zmerno/hudo poslabšanje (na podlagi analize časa do prvega poslabšanja) (razmerje ogroženosti 0,84; 95</w:t>
      </w:r>
      <w:r w:rsidR="003532CB">
        <w:rPr>
          <w:lang w:val="sl-SI"/>
        </w:rPr>
        <w:t> </w:t>
      </w:r>
      <w:r>
        <w:rPr>
          <w:lang w:val="sl-SI"/>
        </w:rPr>
        <w:t>% IZ: 0,78, 0,91, p&lt;0,001).</w:t>
      </w:r>
    </w:p>
    <w:p w14:paraId="5553493F" w14:textId="77777777" w:rsidR="00B625DA" w:rsidRPr="00B324AC" w:rsidRDefault="00B625DA" w:rsidP="005257A4">
      <w:pPr>
        <w:spacing w:line="240" w:lineRule="auto"/>
        <w:rPr>
          <w:lang w:val="sl-SI"/>
        </w:rPr>
      </w:pPr>
    </w:p>
    <w:p w14:paraId="772DE215" w14:textId="77777777" w:rsidR="005D7331" w:rsidRPr="00B324AC" w:rsidRDefault="005D7331" w:rsidP="005257A4">
      <w:pPr>
        <w:spacing w:line="240" w:lineRule="auto"/>
        <w:rPr>
          <w:i/>
          <w:iCs/>
          <w:lang w:val="sl-SI"/>
        </w:rPr>
      </w:pPr>
      <w:r w:rsidRPr="00B324AC">
        <w:rPr>
          <w:i/>
          <w:iCs/>
          <w:lang w:val="sl-SI"/>
        </w:rPr>
        <w:t>Obremenitvena vzdržljivost in pljučni volumen</w:t>
      </w:r>
    </w:p>
    <w:p w14:paraId="3647248F" w14:textId="4C30EC45" w:rsidR="005D7331" w:rsidRPr="00B324AC" w:rsidRDefault="005D7331" w:rsidP="005257A4">
      <w:pPr>
        <w:spacing w:line="240" w:lineRule="auto"/>
        <w:rPr>
          <w:lang w:val="sl-SI"/>
        </w:rPr>
      </w:pPr>
      <w:r w:rsidRPr="00B324AC">
        <w:rPr>
          <w:lang w:val="sl-SI"/>
        </w:rPr>
        <w:t xml:space="preserve">Zdravilo </w:t>
      </w:r>
      <w:r w:rsidR="008464D0">
        <w:rPr>
          <w:lang w:val="sl-SI"/>
        </w:rPr>
        <w:t>ANORO ELLIPTA</w:t>
      </w:r>
      <w:r w:rsidR="000D25C1" w:rsidRPr="00B324AC">
        <w:rPr>
          <w:lang w:val="sl-SI"/>
        </w:rPr>
        <w:t xml:space="preserve"> 55/22</w:t>
      </w:r>
      <w:r w:rsidR="003532CB">
        <w:rPr>
          <w:lang w:val="sl-SI"/>
        </w:rPr>
        <w:t> </w:t>
      </w:r>
      <w:r w:rsidR="000D25C1" w:rsidRPr="00B324AC">
        <w:rPr>
          <w:lang w:val="sl-SI"/>
        </w:rPr>
        <w:t xml:space="preserve">mikrogramov </w:t>
      </w:r>
      <w:r w:rsidRPr="00B324AC">
        <w:rPr>
          <w:lang w:val="sl-SI"/>
        </w:rPr>
        <w:t xml:space="preserve">je </w:t>
      </w:r>
      <w:r w:rsidR="000D25C1" w:rsidRPr="00B324AC">
        <w:rPr>
          <w:lang w:val="sl-SI"/>
        </w:rPr>
        <w:t xml:space="preserve">v primerjavi s placebom v eni študiji (ne pa tudi v drugi) </w:t>
      </w:r>
      <w:r w:rsidRPr="00B324AC">
        <w:rPr>
          <w:lang w:val="sl-SI"/>
        </w:rPr>
        <w:t xml:space="preserve">izboljšalo čas obremenitvene vzdržljivosti </w:t>
      </w:r>
      <w:r w:rsidR="000D25C1" w:rsidRPr="00B324AC">
        <w:rPr>
          <w:lang w:val="sl-SI"/>
        </w:rPr>
        <w:t xml:space="preserve">ocenjene z vzdržljivostnim krožnim testom hoje (ESWT </w:t>
      </w:r>
      <w:r w:rsidR="009E0F38" w:rsidRPr="00B324AC">
        <w:rPr>
          <w:lang w:val="sl-SI"/>
        </w:rPr>
        <w:t>–</w:t>
      </w:r>
      <w:r w:rsidR="000D25C1" w:rsidRPr="00B324AC">
        <w:rPr>
          <w:lang w:val="sl-SI"/>
        </w:rPr>
        <w:t xml:space="preserve"> </w:t>
      </w:r>
      <w:r w:rsidR="000D25C1" w:rsidRPr="00B324AC">
        <w:rPr>
          <w:i/>
          <w:lang w:val="sl-SI"/>
        </w:rPr>
        <w:t>endurance shuttle walk test</w:t>
      </w:r>
      <w:r w:rsidR="000D25C1" w:rsidRPr="00B324AC">
        <w:rPr>
          <w:lang w:val="sl-SI"/>
        </w:rPr>
        <w:t xml:space="preserve">), v obeh študijah pa je v primerjavi s placebom izboljšalo mere pljučnega volumna pri </w:t>
      </w:r>
      <w:r w:rsidRPr="00B324AC">
        <w:rPr>
          <w:lang w:val="sl-SI"/>
        </w:rPr>
        <w:t>odraslih bolnik</w:t>
      </w:r>
      <w:r w:rsidR="00DE3594">
        <w:rPr>
          <w:lang w:val="sl-SI"/>
        </w:rPr>
        <w:t>ih</w:t>
      </w:r>
      <w:r w:rsidRPr="00B324AC">
        <w:rPr>
          <w:lang w:val="sl-SI"/>
        </w:rPr>
        <w:t xml:space="preserve"> s KOPB in hiperinflacijo (funkcionalna rezidualna kapaciteta [FRC] &gt; 120</w:t>
      </w:r>
      <w:r w:rsidR="003532CB">
        <w:rPr>
          <w:lang w:val="sl-SI"/>
        </w:rPr>
        <w:t> </w:t>
      </w:r>
      <w:r w:rsidRPr="00B324AC">
        <w:rPr>
          <w:lang w:val="sl-SI"/>
        </w:rPr>
        <w:t xml:space="preserve">%). V prvi študiji je </w:t>
      </w:r>
      <w:r w:rsidR="000D25C1" w:rsidRPr="00B324AC">
        <w:rPr>
          <w:lang w:val="sl-SI"/>
        </w:rPr>
        <w:t xml:space="preserve">zdravilo </w:t>
      </w:r>
      <w:r w:rsidR="008464D0">
        <w:rPr>
          <w:lang w:val="sl-SI"/>
        </w:rPr>
        <w:t>ANORO ELLIPTA</w:t>
      </w:r>
      <w:r w:rsidRPr="00B324AC">
        <w:rPr>
          <w:lang w:val="sl-SI"/>
        </w:rPr>
        <w:t xml:space="preserve"> 55/22</w:t>
      </w:r>
      <w:r w:rsidR="003532CB">
        <w:rPr>
          <w:lang w:val="sl-SI"/>
        </w:rPr>
        <w:t> </w:t>
      </w:r>
      <w:r w:rsidRPr="00B324AC">
        <w:rPr>
          <w:lang w:val="sl-SI"/>
        </w:rPr>
        <w:t>mikrogramov v primerjavi s placebom po 12 tednih statistično značilno</w:t>
      </w:r>
      <w:r w:rsidR="000D25C1" w:rsidRPr="00B324AC">
        <w:rPr>
          <w:lang w:val="sl-SI"/>
        </w:rPr>
        <w:t xml:space="preserve"> in klinično pomembno</w:t>
      </w:r>
      <w:r w:rsidRPr="00B324AC">
        <w:rPr>
          <w:lang w:val="sl-SI"/>
        </w:rPr>
        <w:t xml:space="preserve"> izboljšalo</w:t>
      </w:r>
      <w:r w:rsidR="000D25C1" w:rsidRPr="00B324AC">
        <w:rPr>
          <w:lang w:val="sl-SI"/>
        </w:rPr>
        <w:t xml:space="preserve"> (na podlagi minimalne klinično pomembne razlike [MCID </w:t>
      </w:r>
      <w:r w:rsidR="009E0F38" w:rsidRPr="00B324AC">
        <w:rPr>
          <w:lang w:val="sl-SI"/>
        </w:rPr>
        <w:t>–</w:t>
      </w:r>
      <w:r w:rsidR="000D25C1" w:rsidRPr="00B324AC">
        <w:rPr>
          <w:lang w:val="sl-SI"/>
        </w:rPr>
        <w:t xml:space="preserve"> </w:t>
      </w:r>
      <w:r w:rsidR="000D25C1" w:rsidRPr="00B324AC">
        <w:rPr>
          <w:i/>
          <w:iCs/>
          <w:lang w:val="sl-SI"/>
        </w:rPr>
        <w:t>minimal clinically important difference</w:t>
      </w:r>
      <w:r w:rsidR="000D25C1" w:rsidRPr="00B324AC">
        <w:rPr>
          <w:lang w:val="sl-SI"/>
        </w:rPr>
        <w:t>] med 45 in 85</w:t>
      </w:r>
      <w:r w:rsidR="003532CB">
        <w:rPr>
          <w:lang w:val="sl-SI"/>
        </w:rPr>
        <w:t> </w:t>
      </w:r>
      <w:r w:rsidR="000D25C1" w:rsidRPr="00B324AC">
        <w:rPr>
          <w:lang w:val="sl-SI"/>
        </w:rPr>
        <w:t>sekund)</w:t>
      </w:r>
      <w:r w:rsidRPr="00B324AC">
        <w:rPr>
          <w:lang w:val="sl-SI"/>
        </w:rPr>
        <w:t xml:space="preserve"> čas obremenitvene vzdržljivosti (EET – </w:t>
      </w:r>
      <w:r w:rsidRPr="00B324AC">
        <w:rPr>
          <w:i/>
          <w:iCs/>
          <w:noProof/>
          <w:lang w:val="sl-SI"/>
        </w:rPr>
        <w:t>exercise endurance time</w:t>
      </w:r>
      <w:r w:rsidRPr="00B324AC">
        <w:rPr>
          <w:lang w:val="sl-SI"/>
        </w:rPr>
        <w:t xml:space="preserve">), dosežen 3 ure po uporabi </w:t>
      </w:r>
      <w:r w:rsidR="00C871E2" w:rsidRPr="00B324AC">
        <w:rPr>
          <w:lang w:val="sl-SI"/>
        </w:rPr>
        <w:t>(</w:t>
      </w:r>
      <w:r w:rsidRPr="00B324AC">
        <w:rPr>
          <w:lang w:val="sl-SI"/>
        </w:rPr>
        <w:t>69,4</w:t>
      </w:r>
      <w:r w:rsidR="003532CB">
        <w:rPr>
          <w:lang w:val="sl-SI"/>
        </w:rPr>
        <w:t> </w:t>
      </w:r>
      <w:r w:rsidRPr="00B324AC">
        <w:rPr>
          <w:lang w:val="sl-SI"/>
        </w:rPr>
        <w:t xml:space="preserve">sekunde </w:t>
      </w:r>
      <w:r w:rsidR="00C871E2" w:rsidRPr="00B324AC">
        <w:rPr>
          <w:lang w:val="sl-SI"/>
        </w:rPr>
        <w:t>[</w:t>
      </w:r>
      <w:r w:rsidRPr="00B324AC">
        <w:rPr>
          <w:lang w:val="sl-SI"/>
        </w:rPr>
        <w:t>p</w:t>
      </w:r>
      <w:r w:rsidR="004933C2" w:rsidRPr="00B324AC">
        <w:rPr>
          <w:lang w:val="sl-SI"/>
        </w:rPr>
        <w:t xml:space="preserve"> </w:t>
      </w:r>
      <w:r w:rsidRPr="00B324AC">
        <w:rPr>
          <w:lang w:val="sl-SI"/>
        </w:rPr>
        <w:t>=</w:t>
      </w:r>
      <w:r w:rsidR="004933C2" w:rsidRPr="00B324AC">
        <w:rPr>
          <w:lang w:val="sl-SI"/>
        </w:rPr>
        <w:t xml:space="preserve"> </w:t>
      </w:r>
      <w:r w:rsidRPr="00B324AC">
        <w:rPr>
          <w:lang w:val="sl-SI"/>
        </w:rPr>
        <w:t>0,003</w:t>
      </w:r>
      <w:r w:rsidR="00C871E2" w:rsidRPr="00B324AC">
        <w:rPr>
          <w:lang w:val="sl-SI"/>
        </w:rPr>
        <w:t>]</w:t>
      </w:r>
      <w:r w:rsidRPr="00B324AC">
        <w:rPr>
          <w:lang w:val="sl-SI"/>
        </w:rPr>
        <w:t xml:space="preserve">). Izboljšanje EET v primerjavi s placebom je bilo opazno že drugi dan in se je ohranilo 6. in 12. teden. V drugi študiji je </w:t>
      </w:r>
      <w:r w:rsidR="00C871E2" w:rsidRPr="00B324AC">
        <w:rPr>
          <w:lang w:val="sl-SI"/>
        </w:rPr>
        <w:t xml:space="preserve">bila razlika </w:t>
      </w:r>
      <w:r w:rsidRPr="00B324AC">
        <w:rPr>
          <w:lang w:val="sl-SI"/>
        </w:rPr>
        <w:t xml:space="preserve">EET med zdravilom </w:t>
      </w:r>
      <w:r w:rsidR="008464D0">
        <w:rPr>
          <w:lang w:val="sl-SI"/>
        </w:rPr>
        <w:t>ANORO ELLIPTA</w:t>
      </w:r>
      <w:r w:rsidR="00C871E2" w:rsidRPr="00B324AC">
        <w:rPr>
          <w:lang w:val="sl-SI"/>
        </w:rPr>
        <w:t xml:space="preserve"> 55/22</w:t>
      </w:r>
      <w:r w:rsidR="003532CB">
        <w:rPr>
          <w:lang w:val="sl-SI"/>
        </w:rPr>
        <w:t> </w:t>
      </w:r>
      <w:r w:rsidR="00C871E2" w:rsidRPr="00B324AC">
        <w:rPr>
          <w:lang w:val="sl-SI"/>
        </w:rPr>
        <w:t xml:space="preserve">mikrogramov </w:t>
      </w:r>
      <w:r w:rsidRPr="00B324AC">
        <w:rPr>
          <w:lang w:val="sl-SI"/>
        </w:rPr>
        <w:t>in placebom 21,9</w:t>
      </w:r>
      <w:r w:rsidR="003532CB">
        <w:rPr>
          <w:lang w:val="sl-SI"/>
        </w:rPr>
        <w:t> </w:t>
      </w:r>
      <w:r w:rsidRPr="00B324AC">
        <w:rPr>
          <w:lang w:val="sl-SI"/>
        </w:rPr>
        <w:t>sekunde</w:t>
      </w:r>
      <w:r w:rsidR="004933C2" w:rsidRPr="00B324AC">
        <w:rPr>
          <w:lang w:val="sl-SI"/>
        </w:rPr>
        <w:t xml:space="preserve"> </w:t>
      </w:r>
      <w:r w:rsidRPr="00B324AC">
        <w:rPr>
          <w:lang w:val="sl-SI"/>
        </w:rPr>
        <w:t>(p</w:t>
      </w:r>
      <w:r w:rsidR="0078440D">
        <w:rPr>
          <w:lang w:val="sl-SI"/>
        </w:rPr>
        <w:t xml:space="preserve"> </w:t>
      </w:r>
      <w:r w:rsidRPr="00B324AC">
        <w:rPr>
          <w:lang w:val="sl-SI"/>
        </w:rPr>
        <w:t>=</w:t>
      </w:r>
      <w:r w:rsidR="0078440D">
        <w:rPr>
          <w:lang w:val="sl-SI"/>
        </w:rPr>
        <w:t xml:space="preserve"> </w:t>
      </w:r>
      <w:r w:rsidRPr="00B324AC">
        <w:rPr>
          <w:lang w:val="sl-SI"/>
        </w:rPr>
        <w:t>0,234)</w:t>
      </w:r>
      <w:r w:rsidR="004B3B6C">
        <w:rPr>
          <w:lang w:val="sl-SI"/>
        </w:rPr>
        <w:t xml:space="preserve"> v 12. tednu</w:t>
      </w:r>
      <w:r w:rsidRPr="00B324AC">
        <w:rPr>
          <w:lang w:val="sl-SI"/>
        </w:rPr>
        <w:t>.</w:t>
      </w:r>
    </w:p>
    <w:p w14:paraId="62524F33" w14:textId="77777777" w:rsidR="0042768D" w:rsidRPr="00B324AC" w:rsidRDefault="0042768D" w:rsidP="00A92937">
      <w:pPr>
        <w:rPr>
          <w:lang w:val="sl-SI"/>
        </w:rPr>
      </w:pPr>
    </w:p>
    <w:p w14:paraId="0AB53BC9" w14:textId="775CC407" w:rsidR="005D7331" w:rsidRPr="00B324AC" w:rsidRDefault="005D7331" w:rsidP="005257A4">
      <w:pPr>
        <w:spacing w:line="240" w:lineRule="auto"/>
        <w:rPr>
          <w:lang w:val="sl-SI"/>
        </w:rPr>
      </w:pPr>
      <w:r w:rsidRPr="00B324AC">
        <w:rPr>
          <w:lang w:val="sl-SI"/>
        </w:rPr>
        <w:t xml:space="preserve">Zdravilo </w:t>
      </w:r>
      <w:r w:rsidR="008464D0">
        <w:rPr>
          <w:lang w:val="sl-SI"/>
        </w:rPr>
        <w:t>ANORO ELLIPTA</w:t>
      </w:r>
      <w:r w:rsidR="00D74B8F" w:rsidRPr="00B324AC">
        <w:rPr>
          <w:lang w:val="sl-SI"/>
        </w:rPr>
        <w:t xml:space="preserve"> 55/22 mikrogramov </w:t>
      </w:r>
      <w:r w:rsidRPr="00B324AC">
        <w:rPr>
          <w:lang w:val="sl-SI"/>
        </w:rPr>
        <w:t>je v prvi študiji v primerjavi s placebom po 12 tednih</w:t>
      </w:r>
      <w:r w:rsidR="00162DED" w:rsidRPr="00B324AC">
        <w:rPr>
          <w:lang w:val="sl-SI"/>
        </w:rPr>
        <w:t xml:space="preserve"> tudi</w:t>
      </w:r>
      <w:r w:rsidRPr="00B324AC">
        <w:rPr>
          <w:lang w:val="sl-SI"/>
        </w:rPr>
        <w:t xml:space="preserve"> statistično značilno izboljšalo</w:t>
      </w:r>
      <w:r w:rsidR="00D74B8F" w:rsidRPr="00B324AC">
        <w:rPr>
          <w:lang w:val="sl-SI"/>
        </w:rPr>
        <w:t xml:space="preserve"> spremembo</w:t>
      </w:r>
      <w:r w:rsidRPr="00B324AC">
        <w:rPr>
          <w:lang w:val="sl-SI"/>
        </w:rPr>
        <w:t xml:space="preserve"> od izhodišča</w:t>
      </w:r>
      <w:r w:rsidR="00D74B8F" w:rsidRPr="00B324AC">
        <w:rPr>
          <w:lang w:val="sl-SI"/>
        </w:rPr>
        <w:t xml:space="preserve"> v merah pljučnega volumna</w:t>
      </w:r>
      <w:r w:rsidRPr="00B324AC">
        <w:rPr>
          <w:lang w:val="sl-SI"/>
        </w:rPr>
        <w:t xml:space="preserve"> </w:t>
      </w:r>
      <w:r w:rsidR="00526978">
        <w:rPr>
          <w:lang w:val="sl-SI"/>
        </w:rPr>
        <w:t xml:space="preserve">pri najnižji koncentraciji </w:t>
      </w:r>
      <w:r w:rsidR="008B4DBE">
        <w:rPr>
          <w:lang w:val="sl-SI"/>
        </w:rPr>
        <w:t xml:space="preserve">in </w:t>
      </w:r>
      <w:r w:rsidRPr="00B324AC">
        <w:rPr>
          <w:lang w:val="sl-SI"/>
        </w:rPr>
        <w:t>3 ure po odmerku</w:t>
      </w:r>
      <w:r w:rsidR="00526978">
        <w:rPr>
          <w:lang w:val="sl-SI"/>
        </w:rPr>
        <w:t xml:space="preserve"> </w:t>
      </w:r>
      <w:r w:rsidRPr="00B324AC">
        <w:rPr>
          <w:lang w:val="sl-SI"/>
        </w:rPr>
        <w:t>(</w:t>
      </w:r>
      <w:r w:rsidR="00D74B8F" w:rsidRPr="00B324AC">
        <w:rPr>
          <w:lang w:val="sl-SI"/>
        </w:rPr>
        <w:t>inspiratorna</w:t>
      </w:r>
      <w:r w:rsidRPr="00B324AC">
        <w:rPr>
          <w:lang w:val="sl-SI"/>
        </w:rPr>
        <w:t xml:space="preserve"> kapaciteta: </w:t>
      </w:r>
      <w:r w:rsidR="00D74B8F" w:rsidRPr="00B324AC">
        <w:rPr>
          <w:lang w:val="sl-SI"/>
        </w:rPr>
        <w:t>237</w:t>
      </w:r>
      <w:r w:rsidR="003532CB">
        <w:rPr>
          <w:lang w:val="sl-SI"/>
        </w:rPr>
        <w:t> </w:t>
      </w:r>
      <w:r w:rsidRPr="00B324AC">
        <w:rPr>
          <w:lang w:val="sl-SI"/>
        </w:rPr>
        <w:t xml:space="preserve">ml </w:t>
      </w:r>
      <w:r w:rsidR="00D74B8F" w:rsidRPr="00B324AC">
        <w:rPr>
          <w:lang w:val="sl-SI"/>
        </w:rPr>
        <w:t>oziroma 316</w:t>
      </w:r>
      <w:r w:rsidR="003532CB">
        <w:rPr>
          <w:lang w:val="sl-SI"/>
        </w:rPr>
        <w:t> </w:t>
      </w:r>
      <w:r w:rsidRPr="00B324AC">
        <w:rPr>
          <w:lang w:val="sl-SI"/>
        </w:rPr>
        <w:t xml:space="preserve">ml, rezidualni volumen: </w:t>
      </w:r>
      <w:r w:rsidR="00162DED" w:rsidRPr="00B324AC">
        <w:rPr>
          <w:lang w:val="sl-SI"/>
        </w:rPr>
        <w:t>-</w:t>
      </w:r>
      <w:r w:rsidR="00D74B8F" w:rsidRPr="00B324AC">
        <w:rPr>
          <w:lang w:val="sl-SI"/>
        </w:rPr>
        <w:t>466</w:t>
      </w:r>
      <w:r w:rsidR="003532CB">
        <w:rPr>
          <w:lang w:val="sl-SI"/>
        </w:rPr>
        <w:t> </w:t>
      </w:r>
      <w:r w:rsidRPr="00B324AC">
        <w:rPr>
          <w:lang w:val="sl-SI"/>
        </w:rPr>
        <w:t xml:space="preserve">ml </w:t>
      </w:r>
      <w:r w:rsidR="00D74B8F" w:rsidRPr="00B324AC">
        <w:rPr>
          <w:lang w:val="sl-SI"/>
        </w:rPr>
        <w:t xml:space="preserve">oziroma </w:t>
      </w:r>
      <w:r w:rsidRPr="00B324AC">
        <w:rPr>
          <w:lang w:val="sl-SI"/>
        </w:rPr>
        <w:t>-643</w:t>
      </w:r>
      <w:r w:rsidR="003532CB">
        <w:rPr>
          <w:lang w:val="sl-SI"/>
        </w:rPr>
        <w:t> </w:t>
      </w:r>
      <w:r w:rsidRPr="00B324AC">
        <w:rPr>
          <w:lang w:val="sl-SI"/>
        </w:rPr>
        <w:t>ml in funkcionalna rezidualna kapaciteta: -</w:t>
      </w:r>
      <w:r w:rsidR="00D74B8F" w:rsidRPr="00B324AC">
        <w:rPr>
          <w:lang w:val="sl-SI"/>
        </w:rPr>
        <w:t>3</w:t>
      </w:r>
      <w:r w:rsidRPr="00B324AC">
        <w:rPr>
          <w:lang w:val="sl-SI"/>
        </w:rPr>
        <w:t>51</w:t>
      </w:r>
      <w:r w:rsidR="00B536CE" w:rsidRPr="00B324AC">
        <w:rPr>
          <w:snapToGrid w:val="0"/>
          <w:szCs w:val="24"/>
          <w:lang w:val="sl-SI"/>
        </w:rPr>
        <w:t> </w:t>
      </w:r>
      <w:r w:rsidRPr="00B324AC">
        <w:rPr>
          <w:lang w:val="sl-SI"/>
        </w:rPr>
        <w:t xml:space="preserve">ml </w:t>
      </w:r>
      <w:r w:rsidR="00D74B8F" w:rsidRPr="00B324AC">
        <w:rPr>
          <w:lang w:val="sl-SI"/>
        </w:rPr>
        <w:t>oziroma</w:t>
      </w:r>
      <w:r w:rsidRPr="00B324AC">
        <w:rPr>
          <w:lang w:val="sl-SI"/>
        </w:rPr>
        <w:t xml:space="preserve"> -522</w:t>
      </w:r>
      <w:r w:rsidR="003532CB">
        <w:rPr>
          <w:lang w:val="sl-SI"/>
        </w:rPr>
        <w:t> </w:t>
      </w:r>
      <w:r w:rsidRPr="00B324AC">
        <w:rPr>
          <w:lang w:val="sl-SI"/>
        </w:rPr>
        <w:t xml:space="preserve">ml, vse p &lt; 0,001). V drugi študiji je zdravilo </w:t>
      </w:r>
      <w:r w:rsidR="008464D0">
        <w:rPr>
          <w:lang w:val="sl-SI"/>
        </w:rPr>
        <w:t>ANORO ELLIPTA</w:t>
      </w:r>
      <w:r w:rsidR="00D74B8F" w:rsidRPr="00B324AC">
        <w:rPr>
          <w:lang w:val="sl-SI"/>
        </w:rPr>
        <w:t xml:space="preserve"> 55/22 mikrogramov </w:t>
      </w:r>
      <w:r w:rsidRPr="00B324AC">
        <w:rPr>
          <w:lang w:val="sl-SI"/>
        </w:rPr>
        <w:t>v primerjavi s placebom po 12</w:t>
      </w:r>
      <w:r w:rsidR="00B536CE" w:rsidRPr="00B324AC">
        <w:rPr>
          <w:snapToGrid w:val="0"/>
          <w:szCs w:val="24"/>
          <w:lang w:val="sl-SI"/>
        </w:rPr>
        <w:t> </w:t>
      </w:r>
      <w:r w:rsidRPr="00B324AC">
        <w:rPr>
          <w:lang w:val="sl-SI"/>
        </w:rPr>
        <w:t xml:space="preserve">tednih izboljšalo </w:t>
      </w:r>
      <w:r w:rsidR="00D74B8F" w:rsidRPr="00B324AC">
        <w:rPr>
          <w:lang w:val="sl-SI"/>
        </w:rPr>
        <w:t xml:space="preserve">spremembo od izhodišča v merah </w:t>
      </w:r>
      <w:r w:rsidRPr="00B324AC">
        <w:rPr>
          <w:lang w:val="sl-SI"/>
        </w:rPr>
        <w:t>pljučn</w:t>
      </w:r>
      <w:r w:rsidR="00D74B8F" w:rsidRPr="00B324AC">
        <w:rPr>
          <w:lang w:val="sl-SI"/>
        </w:rPr>
        <w:t>ega</w:t>
      </w:r>
      <w:r w:rsidRPr="00B324AC">
        <w:rPr>
          <w:lang w:val="sl-SI"/>
        </w:rPr>
        <w:t xml:space="preserve"> volumn</w:t>
      </w:r>
      <w:r w:rsidR="00D74B8F" w:rsidRPr="00B324AC">
        <w:rPr>
          <w:lang w:val="sl-SI"/>
        </w:rPr>
        <w:t>a</w:t>
      </w:r>
      <w:r w:rsidRPr="00B324AC">
        <w:rPr>
          <w:lang w:val="sl-SI"/>
        </w:rPr>
        <w:t xml:space="preserve"> </w:t>
      </w:r>
      <w:r w:rsidR="00526978">
        <w:rPr>
          <w:lang w:val="sl-SI"/>
        </w:rPr>
        <w:t xml:space="preserve">pri najnižji koncentraciji </w:t>
      </w:r>
      <w:r w:rsidRPr="00B324AC">
        <w:rPr>
          <w:lang w:val="sl-SI"/>
        </w:rPr>
        <w:t>3</w:t>
      </w:r>
      <w:r w:rsidR="009218E9" w:rsidRPr="00B324AC">
        <w:rPr>
          <w:lang w:val="sl-SI"/>
        </w:rPr>
        <w:t xml:space="preserve"> </w:t>
      </w:r>
      <w:r w:rsidRPr="00B324AC">
        <w:rPr>
          <w:lang w:val="sl-SI"/>
        </w:rPr>
        <w:t xml:space="preserve">ure po odmerku </w:t>
      </w:r>
      <w:r w:rsidRPr="00B324AC">
        <w:rPr>
          <w:lang w:val="sl-SI"/>
        </w:rPr>
        <w:lastRenderedPageBreak/>
        <w:t>(</w:t>
      </w:r>
      <w:r w:rsidR="00162DED" w:rsidRPr="00B324AC">
        <w:rPr>
          <w:lang w:val="sl-SI"/>
        </w:rPr>
        <w:t>inspiratorna</w:t>
      </w:r>
      <w:r w:rsidRPr="00B324AC">
        <w:rPr>
          <w:lang w:val="sl-SI"/>
        </w:rPr>
        <w:t xml:space="preserve"> kapaciteta: </w:t>
      </w:r>
      <w:r w:rsidR="00D74B8F" w:rsidRPr="00B324AC">
        <w:rPr>
          <w:lang w:val="sl-SI"/>
        </w:rPr>
        <w:t>198</w:t>
      </w:r>
      <w:r w:rsidR="003532CB">
        <w:rPr>
          <w:lang w:val="sl-SI"/>
        </w:rPr>
        <w:t> </w:t>
      </w:r>
      <w:r w:rsidRPr="00B324AC">
        <w:rPr>
          <w:lang w:val="sl-SI"/>
        </w:rPr>
        <w:t xml:space="preserve">ml </w:t>
      </w:r>
      <w:r w:rsidR="00D74B8F" w:rsidRPr="00B324AC">
        <w:rPr>
          <w:lang w:val="sl-SI"/>
        </w:rPr>
        <w:t>oziroma</w:t>
      </w:r>
      <w:r w:rsidRPr="00B324AC">
        <w:rPr>
          <w:lang w:val="sl-SI"/>
        </w:rPr>
        <w:t xml:space="preserve"> 238</w:t>
      </w:r>
      <w:r w:rsidR="003532CB">
        <w:rPr>
          <w:lang w:val="sl-SI"/>
        </w:rPr>
        <w:t> </w:t>
      </w:r>
      <w:r w:rsidRPr="00B324AC">
        <w:rPr>
          <w:lang w:val="sl-SI"/>
        </w:rPr>
        <w:t>ml, rezidualni volumen</w:t>
      </w:r>
      <w:r w:rsidR="004B3B6C">
        <w:rPr>
          <w:lang w:val="sl-SI"/>
        </w:rPr>
        <w:t>:</w:t>
      </w:r>
      <w:r w:rsidRPr="00B324AC">
        <w:rPr>
          <w:lang w:val="sl-SI"/>
        </w:rPr>
        <w:t xml:space="preserve"> -259</w:t>
      </w:r>
      <w:r w:rsidR="003532CB">
        <w:rPr>
          <w:lang w:val="sl-SI"/>
        </w:rPr>
        <w:t> </w:t>
      </w:r>
      <w:r w:rsidRPr="00B324AC">
        <w:rPr>
          <w:lang w:val="sl-SI"/>
        </w:rPr>
        <w:t xml:space="preserve">ml </w:t>
      </w:r>
      <w:r w:rsidR="00D74B8F" w:rsidRPr="00B324AC">
        <w:rPr>
          <w:lang w:val="sl-SI"/>
        </w:rPr>
        <w:t>oziroma</w:t>
      </w:r>
      <w:r w:rsidRPr="00B324AC">
        <w:rPr>
          <w:lang w:val="sl-SI"/>
        </w:rPr>
        <w:t xml:space="preserve"> -</w:t>
      </w:r>
      <w:r w:rsidR="00D74B8F" w:rsidRPr="00B324AC">
        <w:rPr>
          <w:lang w:val="sl-SI"/>
        </w:rPr>
        <w:t>351</w:t>
      </w:r>
      <w:r w:rsidR="003532CB">
        <w:rPr>
          <w:lang w:val="sl-SI"/>
        </w:rPr>
        <w:t> </w:t>
      </w:r>
      <w:r w:rsidRPr="00B324AC">
        <w:rPr>
          <w:lang w:val="sl-SI"/>
        </w:rPr>
        <w:t>ml in funkcionalna rezidualna kapaciteta: -238</w:t>
      </w:r>
      <w:r w:rsidR="003532CB">
        <w:rPr>
          <w:lang w:val="sl-SI"/>
        </w:rPr>
        <w:t> </w:t>
      </w:r>
      <w:r w:rsidRPr="00B324AC">
        <w:rPr>
          <w:lang w:val="sl-SI"/>
        </w:rPr>
        <w:t>ml</w:t>
      </w:r>
      <w:r w:rsidR="00162DED" w:rsidRPr="00B324AC">
        <w:rPr>
          <w:lang w:val="sl-SI"/>
        </w:rPr>
        <w:t xml:space="preserve"> </w:t>
      </w:r>
      <w:r w:rsidR="00D74B8F" w:rsidRPr="00B324AC">
        <w:rPr>
          <w:lang w:val="sl-SI"/>
        </w:rPr>
        <w:t>oziroma</w:t>
      </w:r>
      <w:r w:rsidRPr="00B324AC">
        <w:rPr>
          <w:lang w:val="sl-SI"/>
        </w:rPr>
        <w:t xml:space="preserve"> -</w:t>
      </w:r>
      <w:r w:rsidR="00D74B8F" w:rsidRPr="00B324AC">
        <w:rPr>
          <w:lang w:val="sl-SI"/>
        </w:rPr>
        <w:t>302</w:t>
      </w:r>
      <w:r w:rsidR="003532CB">
        <w:rPr>
          <w:lang w:val="sl-SI"/>
        </w:rPr>
        <w:t> </w:t>
      </w:r>
      <w:r w:rsidRPr="00B324AC">
        <w:rPr>
          <w:lang w:val="sl-SI"/>
        </w:rPr>
        <w:t>ml</w:t>
      </w:r>
      <w:r w:rsidR="00162DED" w:rsidRPr="00B324AC">
        <w:rPr>
          <w:lang w:val="sl-SI"/>
        </w:rPr>
        <w:t>,</w:t>
      </w:r>
      <w:r w:rsidRPr="00B324AC">
        <w:rPr>
          <w:lang w:val="sl-SI"/>
        </w:rPr>
        <w:t xml:space="preserve"> vse p</w:t>
      </w:r>
      <w:r w:rsidR="0078440D">
        <w:rPr>
          <w:lang w:val="sl-SI"/>
        </w:rPr>
        <w:t xml:space="preserve"> </w:t>
      </w:r>
      <w:r w:rsidRPr="00B324AC">
        <w:rPr>
          <w:lang w:val="sl-SI"/>
        </w:rPr>
        <w:t>&lt;</w:t>
      </w:r>
      <w:r w:rsidR="0078440D">
        <w:rPr>
          <w:lang w:val="sl-SI"/>
        </w:rPr>
        <w:t xml:space="preserve"> </w:t>
      </w:r>
      <w:r w:rsidRPr="00B324AC">
        <w:rPr>
          <w:lang w:val="sl-SI"/>
        </w:rPr>
        <w:t>0,</w:t>
      </w:r>
      <w:r w:rsidR="00D74B8F" w:rsidRPr="00B324AC">
        <w:rPr>
          <w:lang w:val="sl-SI"/>
        </w:rPr>
        <w:t>001</w:t>
      </w:r>
      <w:r w:rsidR="00DE3594" w:rsidRPr="00B324AC">
        <w:rPr>
          <w:rStyle w:val="FootnoteReference"/>
          <w:lang w:val="sl-SI"/>
        </w:rPr>
        <w:footnoteReference w:customMarkFollows="1" w:id="5"/>
        <w:sym w:font="Symbol" w:char="F02A"/>
      </w:r>
      <w:r w:rsidRPr="00B324AC">
        <w:rPr>
          <w:lang w:val="sl-SI"/>
        </w:rPr>
        <w:t>).</w:t>
      </w:r>
    </w:p>
    <w:p w14:paraId="65C342D8" w14:textId="77777777" w:rsidR="005D7331" w:rsidRPr="00B324AC" w:rsidRDefault="005D7331" w:rsidP="005257A4">
      <w:pPr>
        <w:spacing w:line="240" w:lineRule="auto"/>
        <w:rPr>
          <w:u w:val="single"/>
          <w:lang w:val="sl-SI"/>
        </w:rPr>
      </w:pPr>
    </w:p>
    <w:p w14:paraId="0EE8347C" w14:textId="77777777" w:rsidR="005D7331" w:rsidRDefault="005D7331" w:rsidP="005257A4">
      <w:pPr>
        <w:suppressLineNumbers/>
        <w:spacing w:line="240" w:lineRule="auto"/>
        <w:jc w:val="both"/>
        <w:rPr>
          <w:u w:val="single"/>
          <w:lang w:val="sl-SI"/>
        </w:rPr>
      </w:pPr>
      <w:r w:rsidRPr="00B324AC">
        <w:rPr>
          <w:u w:val="single"/>
          <w:lang w:val="sl-SI"/>
        </w:rPr>
        <w:t>Pediatrična populacija</w:t>
      </w:r>
    </w:p>
    <w:p w14:paraId="7D322E9E" w14:textId="77777777" w:rsidR="00AF56C7" w:rsidRPr="00B324AC" w:rsidRDefault="00AF56C7" w:rsidP="005257A4">
      <w:pPr>
        <w:suppressLineNumbers/>
        <w:spacing w:line="240" w:lineRule="auto"/>
        <w:jc w:val="both"/>
        <w:rPr>
          <w:lang w:val="sl-SI"/>
        </w:rPr>
      </w:pPr>
    </w:p>
    <w:p w14:paraId="09335EBC" w14:textId="3CD930C9" w:rsidR="005D7331" w:rsidRPr="00B324AC" w:rsidRDefault="005D7331" w:rsidP="005257A4">
      <w:pPr>
        <w:spacing w:line="240" w:lineRule="auto"/>
        <w:rPr>
          <w:lang w:val="sl-SI"/>
        </w:rPr>
      </w:pPr>
      <w:r w:rsidRPr="00B324AC">
        <w:rPr>
          <w:lang w:val="sl-SI"/>
        </w:rPr>
        <w:t xml:space="preserve">Evropska agencija za zdravila je odstopila od </w:t>
      </w:r>
      <w:r w:rsidR="009218E9" w:rsidRPr="00B324AC">
        <w:rPr>
          <w:lang w:val="sl-SI"/>
        </w:rPr>
        <w:t xml:space="preserve">zahteve </w:t>
      </w:r>
      <w:r w:rsidRPr="00B324AC">
        <w:rPr>
          <w:lang w:val="sl-SI"/>
        </w:rPr>
        <w:t xml:space="preserve">za predložitev rezultatov študij z zdravilom </w:t>
      </w:r>
      <w:r w:rsidR="008464D0">
        <w:rPr>
          <w:rFonts w:eastAsia="MS Mincho"/>
          <w:lang w:val="sl-SI"/>
        </w:rPr>
        <w:t>ANORO ELLIPTA</w:t>
      </w:r>
      <w:r w:rsidR="00162DED" w:rsidRPr="00B324AC">
        <w:rPr>
          <w:rFonts w:eastAsia="MS Mincho"/>
          <w:lang w:val="sl-SI"/>
        </w:rPr>
        <w:t xml:space="preserve"> </w:t>
      </w:r>
      <w:r w:rsidRPr="00B324AC">
        <w:rPr>
          <w:lang w:val="sl-SI"/>
        </w:rPr>
        <w:t>za vse podskupine pediatrične populacije pri KOPB (za podatke o uporabi pri pediatrični populaciji glejte poglavje</w:t>
      </w:r>
      <w:r w:rsidR="007D62CC">
        <w:rPr>
          <w:lang w:val="sl-SI"/>
        </w:rPr>
        <w:t> </w:t>
      </w:r>
      <w:r w:rsidRPr="00B324AC">
        <w:rPr>
          <w:lang w:val="sl-SI"/>
        </w:rPr>
        <w:t>4.2).</w:t>
      </w:r>
    </w:p>
    <w:p w14:paraId="12C6052D" w14:textId="77777777" w:rsidR="005D27C0" w:rsidRPr="00B324AC" w:rsidRDefault="005D27C0" w:rsidP="005257A4">
      <w:pPr>
        <w:spacing w:line="240" w:lineRule="auto"/>
        <w:rPr>
          <w:lang w:val="sl-SI"/>
        </w:rPr>
      </w:pPr>
    </w:p>
    <w:p w14:paraId="51C14FA3" w14:textId="77777777" w:rsidR="005D7331" w:rsidRPr="00B324AC" w:rsidRDefault="005D7331" w:rsidP="005257A4">
      <w:pPr>
        <w:spacing w:line="240" w:lineRule="auto"/>
        <w:rPr>
          <w:b/>
          <w:bCs/>
          <w:lang w:val="sl-SI"/>
        </w:rPr>
      </w:pPr>
      <w:r w:rsidRPr="00B324AC">
        <w:rPr>
          <w:b/>
          <w:bCs/>
          <w:lang w:val="sl-SI"/>
        </w:rPr>
        <w:t>5.2</w:t>
      </w:r>
      <w:r w:rsidRPr="00B324AC">
        <w:rPr>
          <w:b/>
          <w:bCs/>
          <w:lang w:val="sl-SI"/>
        </w:rPr>
        <w:tab/>
        <w:t>Farmakokinetične lastnosti</w:t>
      </w:r>
    </w:p>
    <w:p w14:paraId="0018F437" w14:textId="77777777" w:rsidR="009218E9" w:rsidRPr="00B324AC" w:rsidRDefault="009218E9" w:rsidP="005257A4">
      <w:pPr>
        <w:spacing w:line="240" w:lineRule="auto"/>
        <w:rPr>
          <w:b/>
          <w:bCs/>
          <w:lang w:val="sl-SI"/>
        </w:rPr>
      </w:pPr>
    </w:p>
    <w:p w14:paraId="585D86D8" w14:textId="77777777" w:rsidR="005D7331" w:rsidRPr="00B324AC" w:rsidRDefault="005D7331" w:rsidP="005257A4">
      <w:pPr>
        <w:spacing w:line="240" w:lineRule="auto"/>
        <w:rPr>
          <w:lang w:val="sl-SI"/>
        </w:rPr>
      </w:pPr>
      <w:r w:rsidRPr="00B324AC">
        <w:rPr>
          <w:lang w:val="sl-SI"/>
        </w:rPr>
        <w:t xml:space="preserve">Če sta bila </w:t>
      </w:r>
      <w:r w:rsidRPr="00B324AC">
        <w:rPr>
          <w:snapToGrid w:val="0"/>
          <w:lang w:val="sl-SI"/>
        </w:rPr>
        <w:t>umeklidinij in vilanterol</w:t>
      </w:r>
      <w:r w:rsidRPr="00B324AC">
        <w:rPr>
          <w:lang w:val="sl-SI"/>
        </w:rPr>
        <w:t xml:space="preserve"> uporabljena skupaj v inhalaciji, je bila farmakokinetika vsakega od njiju podobna, kot če sta bila uporabljena vsak posamezno.</w:t>
      </w:r>
      <w:r w:rsidRPr="00B324AC">
        <w:rPr>
          <w:i/>
          <w:iCs/>
          <w:lang w:val="sl-SI"/>
        </w:rPr>
        <w:t xml:space="preserve"> </w:t>
      </w:r>
      <w:r w:rsidRPr="00B324AC">
        <w:rPr>
          <w:lang w:val="sl-SI"/>
        </w:rPr>
        <w:t>Kar zadeva farmakokinetiko, je torej mogoče vsako od obeh sestavin obravnavati posebej.</w:t>
      </w:r>
    </w:p>
    <w:p w14:paraId="170AF466" w14:textId="77777777" w:rsidR="0042768D" w:rsidRPr="00B324AC" w:rsidRDefault="0042768D" w:rsidP="005257A4">
      <w:pPr>
        <w:spacing w:line="240" w:lineRule="auto"/>
        <w:rPr>
          <w:lang w:val="sl-SI"/>
        </w:rPr>
      </w:pPr>
    </w:p>
    <w:p w14:paraId="1A4EABB3" w14:textId="77777777" w:rsidR="005D7331" w:rsidRPr="00B324AC" w:rsidRDefault="005D7331" w:rsidP="005257A4">
      <w:pPr>
        <w:keepNext/>
        <w:numPr>
          <w:ilvl w:val="12"/>
          <w:numId w:val="0"/>
        </w:numPr>
        <w:suppressLineNumbers/>
        <w:spacing w:line="240" w:lineRule="auto"/>
        <w:ind w:right="-2"/>
        <w:rPr>
          <w:u w:val="single"/>
          <w:lang w:val="sl-SI"/>
        </w:rPr>
      </w:pPr>
      <w:r w:rsidRPr="00B324AC">
        <w:rPr>
          <w:u w:val="single"/>
          <w:lang w:val="sl-SI"/>
        </w:rPr>
        <w:t>Absorpcija</w:t>
      </w:r>
    </w:p>
    <w:p w14:paraId="571D9FCF" w14:textId="77777777" w:rsidR="00162DED" w:rsidRPr="00B324AC" w:rsidRDefault="00162DED" w:rsidP="005257A4">
      <w:pPr>
        <w:keepNext/>
        <w:numPr>
          <w:ilvl w:val="12"/>
          <w:numId w:val="0"/>
        </w:numPr>
        <w:suppressLineNumbers/>
        <w:spacing w:line="240" w:lineRule="auto"/>
        <w:ind w:right="-2"/>
        <w:rPr>
          <w:u w:val="single"/>
          <w:lang w:val="sl-SI"/>
        </w:rPr>
      </w:pPr>
    </w:p>
    <w:p w14:paraId="2688A15E" w14:textId="77777777" w:rsidR="005D7331" w:rsidRPr="00B324AC" w:rsidRDefault="005D7331" w:rsidP="005257A4">
      <w:pPr>
        <w:keepNext/>
        <w:spacing w:line="240" w:lineRule="auto"/>
        <w:rPr>
          <w:i/>
          <w:iCs/>
          <w:snapToGrid w:val="0"/>
          <w:lang w:val="sl-SI"/>
        </w:rPr>
      </w:pPr>
      <w:r w:rsidRPr="00B324AC">
        <w:rPr>
          <w:i/>
          <w:iCs/>
          <w:snapToGrid w:val="0"/>
          <w:lang w:val="sl-SI"/>
        </w:rPr>
        <w:t>Umeklidinij</w:t>
      </w:r>
    </w:p>
    <w:p w14:paraId="62A34C77" w14:textId="4A260ADE" w:rsidR="00162DED" w:rsidRPr="00B324AC" w:rsidRDefault="005D7331" w:rsidP="005257A4">
      <w:pPr>
        <w:spacing w:line="240" w:lineRule="auto"/>
        <w:rPr>
          <w:lang w:val="sl-SI"/>
        </w:rPr>
      </w:pPr>
      <w:r w:rsidRPr="00B324AC">
        <w:rPr>
          <w:lang w:val="sl-SI"/>
        </w:rPr>
        <w:t>Pri zdravih prostovoljcih je bila C</w:t>
      </w:r>
      <w:r w:rsidRPr="00B324AC">
        <w:rPr>
          <w:vertAlign w:val="subscript"/>
          <w:lang w:val="sl-SI"/>
        </w:rPr>
        <w:t xml:space="preserve">max </w:t>
      </w:r>
      <w:r w:rsidRPr="00B324AC">
        <w:rPr>
          <w:lang w:val="sl-SI"/>
        </w:rPr>
        <w:t xml:space="preserve">po inhaliranju </w:t>
      </w:r>
      <w:r w:rsidRPr="00B324AC">
        <w:rPr>
          <w:rFonts w:eastAsia="MS Mincho"/>
          <w:lang w:val="sl-SI"/>
        </w:rPr>
        <w:t>umeklidinijevega bromida</w:t>
      </w:r>
      <w:r w:rsidRPr="00B324AC">
        <w:rPr>
          <w:snapToGrid w:val="0"/>
          <w:lang w:val="sl-SI"/>
        </w:rPr>
        <w:t xml:space="preserve"> dosežena v 5 do 15 minutah. Absolutna biološka uporabnost inhaliranega </w:t>
      </w:r>
      <w:r w:rsidRPr="00B324AC">
        <w:rPr>
          <w:rFonts w:eastAsia="MS Mincho"/>
          <w:lang w:val="sl-SI"/>
        </w:rPr>
        <w:t xml:space="preserve">umeklidinijevega bromida </w:t>
      </w:r>
      <w:r w:rsidRPr="00B324AC">
        <w:rPr>
          <w:lang w:val="sl-SI"/>
        </w:rPr>
        <w:t>je bila v povprečju 13</w:t>
      </w:r>
      <w:r w:rsidR="003532CB">
        <w:rPr>
          <w:lang w:val="sl-SI"/>
        </w:rPr>
        <w:t> </w:t>
      </w:r>
      <w:r w:rsidRPr="00B324AC">
        <w:rPr>
          <w:lang w:val="sl-SI"/>
        </w:rPr>
        <w:t xml:space="preserve">% odmerka; prispevek peroralne absorpcije je bil zanemarljiv. Po večkratnem odmerjanju inhaliranega </w:t>
      </w:r>
      <w:r w:rsidRPr="00B324AC">
        <w:rPr>
          <w:rFonts w:eastAsia="MS Mincho"/>
          <w:lang w:val="sl-SI"/>
        </w:rPr>
        <w:t>umeklidinija</w:t>
      </w:r>
      <w:r w:rsidRPr="00B324AC">
        <w:rPr>
          <w:lang w:val="sl-SI"/>
        </w:rPr>
        <w:t xml:space="preserve"> je bilo stanje dinamičnega ravnovesja doseženo v 7 do 10 dneh; kopičenje je bilo od 1,5- do 1,8</w:t>
      </w:r>
      <w:r w:rsidRPr="00B324AC">
        <w:rPr>
          <w:lang w:val="sl-SI"/>
        </w:rPr>
        <w:noBreakHyphen/>
        <w:t>kratno.</w:t>
      </w:r>
    </w:p>
    <w:p w14:paraId="2DB96FB6" w14:textId="77777777" w:rsidR="005D7331" w:rsidRPr="00B324AC" w:rsidRDefault="005D7331" w:rsidP="005257A4">
      <w:pPr>
        <w:spacing w:line="240" w:lineRule="auto"/>
        <w:rPr>
          <w:lang w:val="sl-SI"/>
        </w:rPr>
      </w:pPr>
    </w:p>
    <w:p w14:paraId="3DFF63F9" w14:textId="77777777" w:rsidR="005D7331" w:rsidRPr="00B324AC" w:rsidRDefault="005D7331" w:rsidP="005257A4">
      <w:pPr>
        <w:numPr>
          <w:ilvl w:val="12"/>
          <w:numId w:val="0"/>
        </w:numPr>
        <w:suppressLineNumbers/>
        <w:spacing w:line="240" w:lineRule="auto"/>
        <w:ind w:right="-2"/>
        <w:rPr>
          <w:i/>
          <w:iCs/>
          <w:snapToGrid w:val="0"/>
          <w:lang w:val="sl-SI"/>
        </w:rPr>
      </w:pPr>
      <w:r w:rsidRPr="00B324AC">
        <w:rPr>
          <w:i/>
          <w:iCs/>
          <w:snapToGrid w:val="0"/>
          <w:lang w:val="sl-SI"/>
        </w:rPr>
        <w:t>Vilanterol</w:t>
      </w:r>
    </w:p>
    <w:p w14:paraId="09AB0C8B" w14:textId="307BD013" w:rsidR="005D7331" w:rsidRPr="00B324AC" w:rsidRDefault="005D7331" w:rsidP="005257A4">
      <w:pPr>
        <w:numPr>
          <w:ilvl w:val="12"/>
          <w:numId w:val="0"/>
        </w:numPr>
        <w:suppressLineNumbers/>
        <w:spacing w:line="240" w:lineRule="auto"/>
        <w:ind w:right="-2"/>
        <w:rPr>
          <w:snapToGrid w:val="0"/>
          <w:lang w:val="sl-SI"/>
        </w:rPr>
      </w:pPr>
      <w:r w:rsidRPr="00B324AC">
        <w:rPr>
          <w:lang w:val="sl-SI"/>
        </w:rPr>
        <w:t>Pri zdravih prostovoljcih je bila C</w:t>
      </w:r>
      <w:r w:rsidRPr="00B324AC">
        <w:rPr>
          <w:vertAlign w:val="subscript"/>
          <w:lang w:val="sl-SI"/>
        </w:rPr>
        <w:t>max</w:t>
      </w:r>
      <w:r w:rsidRPr="00B324AC">
        <w:rPr>
          <w:lang w:val="sl-SI"/>
        </w:rPr>
        <w:t xml:space="preserve"> po inhaliranju </w:t>
      </w:r>
      <w:r w:rsidRPr="00B324AC">
        <w:rPr>
          <w:snapToGrid w:val="0"/>
          <w:lang w:val="sl-SI"/>
        </w:rPr>
        <w:t>vilanterola</w:t>
      </w:r>
      <w:r w:rsidRPr="00B324AC">
        <w:rPr>
          <w:lang w:val="sl-SI"/>
        </w:rPr>
        <w:t xml:space="preserve"> dosežena v 5 do 15 minutah. Absolutna biološka uporabnost inhaliranega vilanterola je bila 27</w:t>
      </w:r>
      <w:r w:rsidR="003532CB">
        <w:rPr>
          <w:lang w:val="sl-SI"/>
        </w:rPr>
        <w:t> </w:t>
      </w:r>
      <w:r w:rsidRPr="00B324AC">
        <w:rPr>
          <w:lang w:val="sl-SI"/>
        </w:rPr>
        <w:t xml:space="preserve">%; prispevek peroralne absorpcije je bil zanemarljiv. Po večkratnem odmerjanju inhaliranega </w:t>
      </w:r>
      <w:r w:rsidRPr="00B324AC">
        <w:rPr>
          <w:snapToGrid w:val="0"/>
          <w:lang w:val="sl-SI"/>
        </w:rPr>
        <w:t>vilanterola je bilo stanje dinamičnega ravnovesja doseženo v 6</w:t>
      </w:r>
      <w:r w:rsidR="001E3C57" w:rsidRPr="00B324AC">
        <w:rPr>
          <w:snapToGrid w:val="0"/>
          <w:szCs w:val="24"/>
          <w:lang w:val="sl-SI"/>
        </w:rPr>
        <w:t> </w:t>
      </w:r>
      <w:r w:rsidRPr="00B324AC">
        <w:rPr>
          <w:snapToGrid w:val="0"/>
          <w:lang w:val="sl-SI"/>
        </w:rPr>
        <w:t>dneh; kopičenje je bilo do 2,4-kratno.</w:t>
      </w:r>
    </w:p>
    <w:p w14:paraId="020CF61C" w14:textId="77777777" w:rsidR="005D27C0" w:rsidRPr="005257A4" w:rsidRDefault="005D27C0" w:rsidP="005257A4">
      <w:pPr>
        <w:numPr>
          <w:ilvl w:val="12"/>
          <w:numId w:val="0"/>
        </w:numPr>
        <w:suppressLineNumbers/>
        <w:spacing w:line="240" w:lineRule="auto"/>
        <w:ind w:right="-2"/>
        <w:rPr>
          <w:lang w:val="sl-SI"/>
        </w:rPr>
      </w:pPr>
    </w:p>
    <w:p w14:paraId="464A39D5" w14:textId="77777777" w:rsidR="005D7331" w:rsidRPr="00B324AC" w:rsidRDefault="005D7331" w:rsidP="005257A4">
      <w:pPr>
        <w:keepNext/>
        <w:numPr>
          <w:ilvl w:val="12"/>
          <w:numId w:val="0"/>
        </w:numPr>
        <w:suppressLineNumbers/>
        <w:spacing w:line="240" w:lineRule="auto"/>
        <w:ind w:right="-2"/>
        <w:rPr>
          <w:u w:val="single"/>
          <w:lang w:val="sl-SI"/>
        </w:rPr>
      </w:pPr>
      <w:r w:rsidRPr="00B324AC">
        <w:rPr>
          <w:u w:val="single"/>
          <w:lang w:val="sl-SI"/>
        </w:rPr>
        <w:t>Porazdelitev</w:t>
      </w:r>
    </w:p>
    <w:p w14:paraId="289979EC" w14:textId="77777777" w:rsidR="00162DED" w:rsidRPr="00B324AC" w:rsidRDefault="00162DED" w:rsidP="005257A4">
      <w:pPr>
        <w:keepNext/>
        <w:numPr>
          <w:ilvl w:val="12"/>
          <w:numId w:val="0"/>
        </w:numPr>
        <w:suppressLineNumbers/>
        <w:spacing w:line="240" w:lineRule="auto"/>
        <w:ind w:right="-2"/>
        <w:rPr>
          <w:u w:val="single"/>
          <w:lang w:val="sl-SI"/>
        </w:rPr>
      </w:pPr>
    </w:p>
    <w:p w14:paraId="22E71F8A" w14:textId="77777777" w:rsidR="005D7331" w:rsidRPr="00B324AC" w:rsidRDefault="005D7331" w:rsidP="005257A4">
      <w:pPr>
        <w:widowControl w:val="0"/>
        <w:spacing w:line="240" w:lineRule="auto"/>
        <w:rPr>
          <w:i/>
          <w:iCs/>
          <w:snapToGrid w:val="0"/>
          <w:lang w:val="sl-SI"/>
        </w:rPr>
      </w:pPr>
      <w:r w:rsidRPr="00B324AC">
        <w:rPr>
          <w:i/>
          <w:iCs/>
          <w:snapToGrid w:val="0"/>
          <w:lang w:val="sl-SI"/>
        </w:rPr>
        <w:t>Umeklidinij</w:t>
      </w:r>
    </w:p>
    <w:p w14:paraId="17B1AB94" w14:textId="18EA322F" w:rsidR="005D7331" w:rsidRPr="00B324AC" w:rsidRDefault="005D7331" w:rsidP="005257A4">
      <w:pPr>
        <w:widowControl w:val="0"/>
        <w:spacing w:line="240" w:lineRule="auto"/>
        <w:rPr>
          <w:lang w:val="sl-SI"/>
        </w:rPr>
      </w:pPr>
      <w:r w:rsidRPr="00B324AC">
        <w:rPr>
          <w:lang w:val="sl-SI"/>
        </w:rPr>
        <w:t>Po</w:t>
      </w:r>
      <w:r w:rsidR="00BE5008" w:rsidRPr="00B324AC">
        <w:rPr>
          <w:lang w:val="sl-SI"/>
        </w:rPr>
        <w:t>v</w:t>
      </w:r>
      <w:r w:rsidRPr="00B324AC">
        <w:rPr>
          <w:lang w:val="sl-SI"/>
        </w:rPr>
        <w:t xml:space="preserve">prečni volumen porazdelitve po intravenski uporabi je bil pri zdravih </w:t>
      </w:r>
      <w:r w:rsidR="00162DED" w:rsidRPr="00B324AC">
        <w:rPr>
          <w:lang w:val="sl-SI"/>
        </w:rPr>
        <w:t>prostovoljcih</w:t>
      </w:r>
      <w:r w:rsidRPr="00B324AC">
        <w:rPr>
          <w:lang w:val="sl-SI"/>
        </w:rPr>
        <w:t xml:space="preserve"> 86</w:t>
      </w:r>
      <w:r w:rsidR="001E3C57" w:rsidRPr="00B324AC">
        <w:rPr>
          <w:snapToGrid w:val="0"/>
          <w:szCs w:val="24"/>
          <w:lang w:val="sl-SI"/>
        </w:rPr>
        <w:t> </w:t>
      </w:r>
      <w:r w:rsidRPr="00B324AC">
        <w:rPr>
          <w:lang w:val="sl-SI"/>
        </w:rPr>
        <w:t xml:space="preserve">litrov. Vezava na plazemske beljakovine v človeški plazmi </w:t>
      </w:r>
      <w:r w:rsidRPr="00B324AC">
        <w:rPr>
          <w:i/>
          <w:iCs/>
          <w:lang w:val="sl-SI"/>
        </w:rPr>
        <w:t>in vitro</w:t>
      </w:r>
      <w:r w:rsidRPr="00B324AC">
        <w:rPr>
          <w:lang w:val="sl-SI"/>
        </w:rPr>
        <w:t xml:space="preserve"> je bila v povprečju 89</w:t>
      </w:r>
      <w:r w:rsidR="003532CB">
        <w:rPr>
          <w:lang w:val="sl-SI"/>
        </w:rPr>
        <w:t> </w:t>
      </w:r>
      <w:r w:rsidRPr="00B324AC">
        <w:rPr>
          <w:lang w:val="sl-SI"/>
        </w:rPr>
        <w:t>%.</w:t>
      </w:r>
    </w:p>
    <w:p w14:paraId="16101A52" w14:textId="77777777" w:rsidR="005D27C0" w:rsidRPr="00B324AC" w:rsidRDefault="005D27C0" w:rsidP="005257A4">
      <w:pPr>
        <w:widowControl w:val="0"/>
        <w:spacing w:line="240" w:lineRule="auto"/>
        <w:rPr>
          <w:lang w:val="sl-SI"/>
        </w:rPr>
      </w:pPr>
    </w:p>
    <w:p w14:paraId="02CE6F32" w14:textId="77777777" w:rsidR="005D7331" w:rsidRPr="00B324AC" w:rsidRDefault="005D7331" w:rsidP="005257A4">
      <w:pPr>
        <w:keepNext/>
        <w:numPr>
          <w:ilvl w:val="12"/>
          <w:numId w:val="0"/>
        </w:numPr>
        <w:suppressLineNumbers/>
        <w:spacing w:line="240" w:lineRule="auto"/>
        <w:ind w:right="-2"/>
        <w:rPr>
          <w:i/>
          <w:iCs/>
          <w:snapToGrid w:val="0"/>
          <w:lang w:val="sl-SI"/>
        </w:rPr>
      </w:pPr>
      <w:r w:rsidRPr="00B324AC">
        <w:rPr>
          <w:i/>
          <w:iCs/>
          <w:snapToGrid w:val="0"/>
          <w:lang w:val="sl-SI"/>
        </w:rPr>
        <w:t>Vilanterol</w:t>
      </w:r>
    </w:p>
    <w:p w14:paraId="448C7581" w14:textId="6B940146" w:rsidR="005D7331" w:rsidRPr="00B324AC" w:rsidRDefault="005D7331" w:rsidP="005257A4">
      <w:pPr>
        <w:keepNext/>
        <w:spacing w:line="240" w:lineRule="auto"/>
        <w:rPr>
          <w:lang w:val="sl-SI"/>
        </w:rPr>
      </w:pPr>
      <w:r w:rsidRPr="00B324AC">
        <w:rPr>
          <w:lang w:val="sl-SI"/>
        </w:rPr>
        <w:t>Po</w:t>
      </w:r>
      <w:r w:rsidR="00BE5008" w:rsidRPr="00B324AC">
        <w:rPr>
          <w:lang w:val="sl-SI"/>
        </w:rPr>
        <w:t>v</w:t>
      </w:r>
      <w:r w:rsidRPr="00B324AC">
        <w:rPr>
          <w:lang w:val="sl-SI"/>
        </w:rPr>
        <w:t xml:space="preserve">prečni volumen porazdelitve po intravenski uporabi je bil pri zdravih </w:t>
      </w:r>
      <w:r w:rsidRPr="00B324AC">
        <w:rPr>
          <w:snapToGrid w:val="0"/>
          <w:lang w:val="sl-SI"/>
        </w:rPr>
        <w:t>prostovoljcih</w:t>
      </w:r>
      <w:r w:rsidRPr="00B324AC">
        <w:rPr>
          <w:lang w:val="sl-SI"/>
        </w:rPr>
        <w:t xml:space="preserve"> v stanju dinamičnega ravnovesja 165</w:t>
      </w:r>
      <w:r w:rsidR="003532CB">
        <w:rPr>
          <w:lang w:val="sl-SI"/>
        </w:rPr>
        <w:t> </w:t>
      </w:r>
      <w:r w:rsidRPr="00B324AC">
        <w:rPr>
          <w:lang w:val="sl-SI"/>
        </w:rPr>
        <w:t xml:space="preserve">litrov. </w:t>
      </w:r>
      <w:bookmarkStart w:id="8" w:name="_Hlk132716665"/>
      <w:r w:rsidR="00636C54" w:rsidRPr="00636C54">
        <w:rPr>
          <w:lang w:val="sl-SI"/>
        </w:rPr>
        <w:t xml:space="preserve">Vilanterol </w:t>
      </w:r>
      <w:r w:rsidR="00D81B28">
        <w:rPr>
          <w:lang w:val="sl-SI"/>
        </w:rPr>
        <w:t xml:space="preserve">ima slabo </w:t>
      </w:r>
      <w:r w:rsidR="001E0D28">
        <w:rPr>
          <w:lang w:val="sl-SI"/>
        </w:rPr>
        <w:t>po</w:t>
      </w:r>
      <w:r w:rsidR="00D81B28">
        <w:rPr>
          <w:lang w:val="sl-SI"/>
        </w:rPr>
        <w:t>vezavo</w:t>
      </w:r>
      <w:r w:rsidR="00636C54" w:rsidRPr="00636C54">
        <w:rPr>
          <w:lang w:val="sl-SI"/>
        </w:rPr>
        <w:t xml:space="preserve"> z rdečimi krvnimi celicami.</w:t>
      </w:r>
      <w:r w:rsidR="00636C54">
        <w:rPr>
          <w:lang w:val="sl-SI"/>
        </w:rPr>
        <w:t xml:space="preserve"> </w:t>
      </w:r>
      <w:bookmarkEnd w:id="8"/>
      <w:r w:rsidRPr="00B324AC">
        <w:rPr>
          <w:lang w:val="sl-SI"/>
        </w:rPr>
        <w:t xml:space="preserve">Vezava na plazemske beljakovine v človeški plazmi </w:t>
      </w:r>
      <w:r w:rsidRPr="00B324AC">
        <w:rPr>
          <w:i/>
          <w:iCs/>
          <w:lang w:val="sl-SI"/>
        </w:rPr>
        <w:t>in vitro</w:t>
      </w:r>
      <w:r w:rsidRPr="00B324AC">
        <w:rPr>
          <w:lang w:val="sl-SI"/>
        </w:rPr>
        <w:t xml:space="preserve"> je bila v povprečju 94</w:t>
      </w:r>
      <w:r w:rsidR="001E3C57" w:rsidRPr="00B324AC">
        <w:rPr>
          <w:snapToGrid w:val="0"/>
          <w:szCs w:val="24"/>
          <w:lang w:val="sl-SI"/>
        </w:rPr>
        <w:t> </w:t>
      </w:r>
      <w:r w:rsidRPr="00B324AC">
        <w:rPr>
          <w:lang w:val="sl-SI"/>
        </w:rPr>
        <w:t>%.</w:t>
      </w:r>
    </w:p>
    <w:p w14:paraId="5B84B360" w14:textId="77777777" w:rsidR="005D27C0" w:rsidRPr="00B324AC" w:rsidRDefault="005D27C0" w:rsidP="005257A4">
      <w:pPr>
        <w:numPr>
          <w:ilvl w:val="12"/>
          <w:numId w:val="0"/>
        </w:numPr>
        <w:suppressLineNumbers/>
        <w:spacing w:line="240" w:lineRule="auto"/>
        <w:ind w:right="-2"/>
        <w:rPr>
          <w:u w:val="single"/>
          <w:lang w:val="sl-SI"/>
        </w:rPr>
      </w:pPr>
    </w:p>
    <w:p w14:paraId="0CE24EBB" w14:textId="77777777" w:rsidR="005D7331" w:rsidRPr="00B324AC" w:rsidRDefault="005D7331" w:rsidP="005257A4">
      <w:pPr>
        <w:numPr>
          <w:ilvl w:val="12"/>
          <w:numId w:val="0"/>
        </w:numPr>
        <w:suppressLineNumbers/>
        <w:spacing w:line="240" w:lineRule="auto"/>
        <w:ind w:right="-2"/>
        <w:rPr>
          <w:u w:val="single"/>
          <w:lang w:val="sl-SI"/>
        </w:rPr>
      </w:pPr>
      <w:r w:rsidRPr="00B324AC">
        <w:rPr>
          <w:u w:val="single"/>
          <w:lang w:val="sl-SI"/>
        </w:rPr>
        <w:t>Biotransformacija</w:t>
      </w:r>
    </w:p>
    <w:p w14:paraId="60F32224" w14:textId="77777777" w:rsidR="00162DED" w:rsidRPr="00B324AC" w:rsidRDefault="00162DED" w:rsidP="005257A4">
      <w:pPr>
        <w:numPr>
          <w:ilvl w:val="12"/>
          <w:numId w:val="0"/>
        </w:numPr>
        <w:suppressLineNumbers/>
        <w:spacing w:line="240" w:lineRule="auto"/>
        <w:ind w:right="-2"/>
        <w:rPr>
          <w:u w:val="single"/>
          <w:lang w:val="sl-SI"/>
        </w:rPr>
      </w:pPr>
    </w:p>
    <w:p w14:paraId="6A71A07C" w14:textId="77777777" w:rsidR="005D7331" w:rsidRPr="00B324AC" w:rsidRDefault="005D7331" w:rsidP="005257A4">
      <w:pPr>
        <w:spacing w:line="240" w:lineRule="auto"/>
        <w:rPr>
          <w:i/>
          <w:iCs/>
          <w:snapToGrid w:val="0"/>
          <w:lang w:val="sl-SI"/>
        </w:rPr>
      </w:pPr>
      <w:r w:rsidRPr="00B324AC">
        <w:rPr>
          <w:i/>
          <w:iCs/>
          <w:snapToGrid w:val="0"/>
          <w:lang w:val="sl-SI"/>
        </w:rPr>
        <w:t>Umeklidinij</w:t>
      </w:r>
    </w:p>
    <w:p w14:paraId="242693FC" w14:textId="77777777" w:rsidR="005D7331" w:rsidRPr="00B324AC" w:rsidRDefault="005D7331" w:rsidP="005257A4">
      <w:pPr>
        <w:spacing w:line="240" w:lineRule="auto"/>
        <w:rPr>
          <w:lang w:val="sl-SI"/>
        </w:rPr>
      </w:pPr>
      <w:r w:rsidRPr="00B324AC">
        <w:rPr>
          <w:lang w:val="sl-SI"/>
        </w:rPr>
        <w:t xml:space="preserve">Študije </w:t>
      </w:r>
      <w:r w:rsidRPr="00B324AC">
        <w:rPr>
          <w:i/>
          <w:iCs/>
          <w:lang w:val="sl-SI"/>
        </w:rPr>
        <w:t>in vitro</w:t>
      </w:r>
      <w:r w:rsidRPr="00B324AC">
        <w:rPr>
          <w:lang w:val="sl-SI"/>
        </w:rPr>
        <w:t xml:space="preserve"> so pokazale, da se</w:t>
      </w:r>
      <w:r w:rsidRPr="00B324AC">
        <w:rPr>
          <w:i/>
          <w:iCs/>
          <w:lang w:val="sl-SI"/>
        </w:rPr>
        <w:t xml:space="preserve"> </w:t>
      </w:r>
      <w:r w:rsidRPr="00B324AC">
        <w:rPr>
          <w:rFonts w:eastAsia="MS Mincho"/>
          <w:lang w:val="sl-SI"/>
        </w:rPr>
        <w:t xml:space="preserve">umeklidinij </w:t>
      </w:r>
      <w:r w:rsidRPr="00B324AC">
        <w:rPr>
          <w:lang w:val="sl-SI"/>
        </w:rPr>
        <w:t xml:space="preserve">presnavlja predvsem s citokromom P450 2D6 (CYP2D6) in da je substrat transporterja P-glikoproteina (P-gp). Primarne poti presnove </w:t>
      </w:r>
      <w:r w:rsidRPr="00B324AC">
        <w:rPr>
          <w:rFonts w:eastAsia="MS Mincho"/>
          <w:lang w:val="sl-SI"/>
        </w:rPr>
        <w:t xml:space="preserve">umeklidinija </w:t>
      </w:r>
      <w:r w:rsidRPr="00B324AC">
        <w:rPr>
          <w:lang w:val="sl-SI"/>
        </w:rPr>
        <w:t>so oksidativne (hidroksilacija, O-dealkilacija), sledijo pa jim konjugacijske (glukuronidacija itd.). Tako nastane vrsta presnovkov, katerih farmakološka aktivnost je manjša ali za katere farmakološka aktivnost ni ugotovljena. Sistemska izpostavljenost presnovkom je majhna.</w:t>
      </w:r>
    </w:p>
    <w:p w14:paraId="7707E357" w14:textId="77777777" w:rsidR="005D27C0" w:rsidRPr="00B324AC" w:rsidRDefault="005D27C0" w:rsidP="005257A4">
      <w:pPr>
        <w:spacing w:line="240" w:lineRule="auto"/>
        <w:rPr>
          <w:lang w:val="sl-SI"/>
        </w:rPr>
      </w:pPr>
    </w:p>
    <w:p w14:paraId="04A974AC" w14:textId="77777777" w:rsidR="005D7331" w:rsidRPr="00B324AC" w:rsidRDefault="005D7331" w:rsidP="005257A4">
      <w:pPr>
        <w:keepNext/>
        <w:numPr>
          <w:ilvl w:val="12"/>
          <w:numId w:val="0"/>
        </w:numPr>
        <w:suppressLineNumbers/>
        <w:spacing w:line="240" w:lineRule="auto"/>
        <w:ind w:right="-2"/>
        <w:rPr>
          <w:i/>
          <w:iCs/>
          <w:snapToGrid w:val="0"/>
          <w:lang w:val="sl-SI"/>
        </w:rPr>
      </w:pPr>
      <w:r w:rsidRPr="00B324AC">
        <w:rPr>
          <w:i/>
          <w:iCs/>
          <w:snapToGrid w:val="0"/>
          <w:lang w:val="sl-SI"/>
        </w:rPr>
        <w:t>Vilanterol</w:t>
      </w:r>
    </w:p>
    <w:p w14:paraId="73EDABE5" w14:textId="77777777" w:rsidR="005D7331" w:rsidRPr="00B324AC" w:rsidRDefault="005D7331" w:rsidP="005257A4">
      <w:pPr>
        <w:keepNext/>
        <w:spacing w:line="240" w:lineRule="auto"/>
        <w:rPr>
          <w:lang w:val="sl-SI"/>
        </w:rPr>
      </w:pPr>
      <w:r w:rsidRPr="00B324AC">
        <w:rPr>
          <w:lang w:val="sl-SI"/>
        </w:rPr>
        <w:t xml:space="preserve">Študije </w:t>
      </w:r>
      <w:r w:rsidRPr="00B324AC">
        <w:rPr>
          <w:i/>
          <w:iCs/>
          <w:lang w:val="sl-SI"/>
        </w:rPr>
        <w:t>in vitro</w:t>
      </w:r>
      <w:r w:rsidRPr="00B324AC">
        <w:rPr>
          <w:lang w:val="sl-SI"/>
        </w:rPr>
        <w:t xml:space="preserve"> so pokazale, da se vilanterol presnavlja predvsem </w:t>
      </w:r>
      <w:r w:rsidR="00162DED" w:rsidRPr="00B324AC">
        <w:rPr>
          <w:lang w:val="sl-SI"/>
        </w:rPr>
        <w:t xml:space="preserve">s </w:t>
      </w:r>
      <w:r w:rsidRPr="00B324AC">
        <w:rPr>
          <w:lang w:val="sl-SI"/>
        </w:rPr>
        <w:t>citokrom</w:t>
      </w:r>
      <w:r w:rsidR="00162DED" w:rsidRPr="00B324AC">
        <w:rPr>
          <w:lang w:val="sl-SI"/>
        </w:rPr>
        <w:t>om</w:t>
      </w:r>
      <w:r w:rsidRPr="00B324AC">
        <w:rPr>
          <w:lang w:val="sl-SI"/>
        </w:rPr>
        <w:t xml:space="preserve"> P450 3A4 (CYP3A4) in da je substrat transporterja P-glikoproteina (P-gp). Primarna pot presnove </w:t>
      </w:r>
      <w:r w:rsidR="00C41458" w:rsidRPr="00B324AC">
        <w:rPr>
          <w:lang w:val="sl-SI"/>
        </w:rPr>
        <w:t xml:space="preserve">vilanterola </w:t>
      </w:r>
      <w:r w:rsidRPr="00B324AC">
        <w:rPr>
          <w:lang w:val="sl-SI"/>
        </w:rPr>
        <w:t>je O-dealkilacija v številne presnovke z bistveno manjšo agonistično aktivnostjo na adrenergičnih receptorjih beta</w:t>
      </w:r>
      <w:r w:rsidRPr="00B324AC">
        <w:rPr>
          <w:vertAlign w:val="subscript"/>
          <w:lang w:val="sl-SI"/>
        </w:rPr>
        <w:t>1</w:t>
      </w:r>
      <w:r w:rsidRPr="00B324AC">
        <w:rPr>
          <w:lang w:val="sl-SI"/>
        </w:rPr>
        <w:t xml:space="preserve"> in beta</w:t>
      </w:r>
      <w:r w:rsidRPr="00B324AC">
        <w:rPr>
          <w:vertAlign w:val="subscript"/>
          <w:lang w:val="sl-SI"/>
        </w:rPr>
        <w:t>2</w:t>
      </w:r>
      <w:r w:rsidRPr="00B324AC">
        <w:rPr>
          <w:lang w:val="sl-SI"/>
        </w:rPr>
        <w:t xml:space="preserve">. V študiji z </w:t>
      </w:r>
      <w:r w:rsidRPr="00B324AC">
        <w:rPr>
          <w:lang w:val="sl-SI"/>
        </w:rPr>
        <w:lastRenderedPageBreak/>
        <w:t>radioaktivno označenim vilanterolom pri človeku so se plazemski presnovni profili po peroralni uporabi skladali z obsežno presnovo prvega prehoda. Sistemska izpostavljenost presnovkom je majhna.</w:t>
      </w:r>
    </w:p>
    <w:p w14:paraId="7FE85FFB" w14:textId="77777777" w:rsidR="005D7331" w:rsidRPr="00B324AC" w:rsidRDefault="005D7331" w:rsidP="005257A4">
      <w:pPr>
        <w:spacing w:line="240" w:lineRule="auto"/>
        <w:rPr>
          <w:lang w:val="sl-SI"/>
        </w:rPr>
      </w:pPr>
    </w:p>
    <w:p w14:paraId="10B720B0" w14:textId="77777777" w:rsidR="005D7331" w:rsidRPr="00B324AC" w:rsidRDefault="005D7331" w:rsidP="005257A4">
      <w:pPr>
        <w:keepNext/>
        <w:numPr>
          <w:ilvl w:val="12"/>
          <w:numId w:val="0"/>
        </w:numPr>
        <w:suppressLineNumbers/>
        <w:spacing w:line="240" w:lineRule="auto"/>
        <w:ind w:right="-2"/>
        <w:rPr>
          <w:u w:val="single"/>
          <w:lang w:val="sl-SI"/>
        </w:rPr>
      </w:pPr>
      <w:r w:rsidRPr="00B324AC">
        <w:rPr>
          <w:u w:val="single"/>
          <w:lang w:val="sl-SI"/>
        </w:rPr>
        <w:t>Izločanje</w:t>
      </w:r>
    </w:p>
    <w:p w14:paraId="5C6DC731" w14:textId="77777777" w:rsidR="00C41458" w:rsidRPr="00B324AC" w:rsidRDefault="00C41458" w:rsidP="005257A4">
      <w:pPr>
        <w:keepNext/>
        <w:numPr>
          <w:ilvl w:val="12"/>
          <w:numId w:val="0"/>
        </w:numPr>
        <w:suppressLineNumbers/>
        <w:spacing w:line="240" w:lineRule="auto"/>
        <w:ind w:right="-2"/>
        <w:rPr>
          <w:u w:val="single"/>
          <w:lang w:val="sl-SI"/>
        </w:rPr>
      </w:pPr>
    </w:p>
    <w:p w14:paraId="7A7F9909" w14:textId="77777777" w:rsidR="005D7331" w:rsidRPr="005257A4" w:rsidRDefault="005D7331" w:rsidP="005257A4">
      <w:pPr>
        <w:keepNext/>
        <w:spacing w:line="240" w:lineRule="auto"/>
        <w:rPr>
          <w:i/>
          <w:iCs/>
          <w:snapToGrid w:val="0"/>
          <w:lang w:val="sl-SI"/>
        </w:rPr>
      </w:pPr>
      <w:r w:rsidRPr="00B324AC">
        <w:rPr>
          <w:i/>
          <w:iCs/>
          <w:snapToGrid w:val="0"/>
          <w:lang w:val="sl-SI"/>
        </w:rPr>
        <w:t>Umeklidinij</w:t>
      </w:r>
    </w:p>
    <w:p w14:paraId="0C1EE03D" w14:textId="78C10DA2" w:rsidR="005D7331" w:rsidRPr="00B324AC" w:rsidRDefault="006D48F1" w:rsidP="005257A4">
      <w:pPr>
        <w:spacing w:line="240" w:lineRule="auto"/>
        <w:rPr>
          <w:lang w:val="sl-SI"/>
        </w:rPr>
      </w:pPr>
      <w:r w:rsidRPr="00B324AC">
        <w:rPr>
          <w:lang w:val="sl-SI"/>
        </w:rPr>
        <w:t>Plazemski očistek</w:t>
      </w:r>
      <w:r w:rsidR="005D7331" w:rsidRPr="00B324AC">
        <w:rPr>
          <w:lang w:val="sl-SI"/>
        </w:rPr>
        <w:t xml:space="preserve"> po intravenski uporabi je bil 151</w:t>
      </w:r>
      <w:r w:rsidR="003B0BED">
        <w:rPr>
          <w:lang w:val="sl-SI"/>
        </w:rPr>
        <w:t> </w:t>
      </w:r>
      <w:r w:rsidR="005D7331" w:rsidRPr="00B324AC">
        <w:rPr>
          <w:lang w:val="sl-SI"/>
        </w:rPr>
        <w:t>litrov/uro. Po intravenski uporabi se je približno 58</w:t>
      </w:r>
      <w:r w:rsidR="003B0BED">
        <w:rPr>
          <w:lang w:val="sl-SI"/>
        </w:rPr>
        <w:t> </w:t>
      </w:r>
      <w:r w:rsidR="005D7331" w:rsidRPr="00B324AC">
        <w:rPr>
          <w:lang w:val="sl-SI"/>
        </w:rPr>
        <w:t>% uporabljenega radioaktivno označenega odmerka (oziroma 73</w:t>
      </w:r>
      <w:r w:rsidR="003B0BED">
        <w:rPr>
          <w:lang w:val="sl-SI"/>
        </w:rPr>
        <w:t> </w:t>
      </w:r>
      <w:r w:rsidR="005D7331" w:rsidRPr="00B324AC">
        <w:rPr>
          <w:lang w:val="sl-SI"/>
        </w:rPr>
        <w:t>% najdene radioaktivnosti) pojavilo v blatu do 192</w:t>
      </w:r>
      <w:r w:rsidR="003B0BED">
        <w:rPr>
          <w:lang w:val="sl-SI"/>
        </w:rPr>
        <w:t> </w:t>
      </w:r>
      <w:r w:rsidR="005D7331" w:rsidRPr="00B324AC">
        <w:rPr>
          <w:lang w:val="sl-SI"/>
        </w:rPr>
        <w:t>ur po odmerku.</w:t>
      </w:r>
      <w:r w:rsidR="00FE0A54" w:rsidRPr="00B324AC">
        <w:rPr>
          <w:lang w:val="sl-SI"/>
        </w:rPr>
        <w:t xml:space="preserve"> </w:t>
      </w:r>
      <w:r w:rsidR="005D7331" w:rsidRPr="00B324AC">
        <w:rPr>
          <w:lang w:val="sl-SI"/>
        </w:rPr>
        <w:t>V urinu se je v obdobju do 168</w:t>
      </w:r>
      <w:r w:rsidR="003B0BED">
        <w:rPr>
          <w:lang w:val="sl-SI"/>
        </w:rPr>
        <w:t> </w:t>
      </w:r>
      <w:r w:rsidR="005D7331" w:rsidRPr="00B324AC">
        <w:rPr>
          <w:lang w:val="sl-SI"/>
        </w:rPr>
        <w:t>ur izločilo 22</w:t>
      </w:r>
      <w:r w:rsidR="003B0BED">
        <w:rPr>
          <w:lang w:val="sl-SI"/>
        </w:rPr>
        <w:t> </w:t>
      </w:r>
      <w:r w:rsidR="005D7331" w:rsidRPr="00B324AC">
        <w:rPr>
          <w:lang w:val="sl-SI"/>
        </w:rPr>
        <w:t>% uporabljenega radioaktivno označenega odmerka (27</w:t>
      </w:r>
      <w:r w:rsidR="003B0BED">
        <w:rPr>
          <w:lang w:val="sl-SI"/>
        </w:rPr>
        <w:t> </w:t>
      </w:r>
      <w:r w:rsidR="005D7331" w:rsidRPr="00B324AC">
        <w:rPr>
          <w:lang w:val="sl-SI"/>
        </w:rPr>
        <w:t>% najdene radioaktivnosti). Izločanje z zdravilom povezanih snovi v blatu po intravenski uporabi kaže na izločanje v žolču. Po peroralni uporabi pri zdravih moških</w:t>
      </w:r>
      <w:r w:rsidR="00DE3594">
        <w:rPr>
          <w:lang w:val="sl-SI"/>
        </w:rPr>
        <w:t xml:space="preserve"> </w:t>
      </w:r>
      <w:r w:rsidR="00DE3594" w:rsidRPr="00B324AC">
        <w:rPr>
          <w:lang w:val="sl-SI"/>
        </w:rPr>
        <w:t>prostovoljcih</w:t>
      </w:r>
      <w:r w:rsidR="005D7331" w:rsidRPr="00B324AC">
        <w:rPr>
          <w:lang w:val="sl-SI"/>
        </w:rPr>
        <w:t xml:space="preserve"> se je celotna radioaktivnost v 168</w:t>
      </w:r>
      <w:r w:rsidR="001E3C57" w:rsidRPr="00B324AC">
        <w:rPr>
          <w:snapToGrid w:val="0"/>
          <w:szCs w:val="24"/>
          <w:lang w:val="sl-SI"/>
        </w:rPr>
        <w:t> </w:t>
      </w:r>
      <w:r w:rsidR="005D7331" w:rsidRPr="00B324AC">
        <w:rPr>
          <w:lang w:val="sl-SI"/>
        </w:rPr>
        <w:t>urah po odmerku izločila v prvi vrsti v blatu (92</w:t>
      </w:r>
      <w:r w:rsidR="003B0BED">
        <w:rPr>
          <w:lang w:val="sl-SI"/>
        </w:rPr>
        <w:t> </w:t>
      </w:r>
      <w:r w:rsidR="005D7331" w:rsidRPr="00B324AC">
        <w:rPr>
          <w:lang w:val="sl-SI"/>
        </w:rPr>
        <w:t>% uporabljenega radioaktivno označenega odmerka in 99</w:t>
      </w:r>
      <w:r w:rsidR="003B0BED">
        <w:rPr>
          <w:lang w:val="sl-SI"/>
        </w:rPr>
        <w:t> </w:t>
      </w:r>
      <w:r w:rsidR="005D7331" w:rsidRPr="00B324AC">
        <w:rPr>
          <w:lang w:val="sl-SI"/>
        </w:rPr>
        <w:t>% najdene radioaktivnosti). Manj kot 1</w:t>
      </w:r>
      <w:r w:rsidR="003B0BED">
        <w:rPr>
          <w:lang w:val="sl-SI"/>
        </w:rPr>
        <w:t> </w:t>
      </w:r>
      <w:r w:rsidR="005D7331" w:rsidRPr="00B324AC">
        <w:rPr>
          <w:lang w:val="sl-SI"/>
        </w:rPr>
        <w:t>% peroralno uporabljenega odmerka (1</w:t>
      </w:r>
      <w:r w:rsidR="003B0BED">
        <w:rPr>
          <w:lang w:val="sl-SI"/>
        </w:rPr>
        <w:t> </w:t>
      </w:r>
      <w:r w:rsidR="005D7331" w:rsidRPr="00B324AC">
        <w:rPr>
          <w:lang w:val="sl-SI"/>
        </w:rPr>
        <w:t xml:space="preserve">% najdene radioaktivnosti) se je izločil v urinu; to kaže zanemarljivo absorpcijo po peroralni uporabi. </w:t>
      </w:r>
      <w:r w:rsidR="005D7331" w:rsidRPr="00B324AC">
        <w:rPr>
          <w:rFonts w:eastAsia="MS Mincho"/>
          <w:lang w:val="sl-SI"/>
        </w:rPr>
        <w:t>Plazemski eliminacijski razpolovni čas umeklidinija</w:t>
      </w:r>
      <w:r w:rsidR="005D7331" w:rsidRPr="00B324AC">
        <w:rPr>
          <w:lang w:val="sl-SI"/>
        </w:rPr>
        <w:t xml:space="preserve"> po 10-dnevni inhalacijski uporabi je bil v povprečju 19</w:t>
      </w:r>
      <w:r w:rsidR="001E3C57" w:rsidRPr="00B324AC">
        <w:rPr>
          <w:snapToGrid w:val="0"/>
          <w:szCs w:val="24"/>
          <w:lang w:val="sl-SI"/>
        </w:rPr>
        <w:t> </w:t>
      </w:r>
      <w:r w:rsidR="005D7331" w:rsidRPr="00B324AC">
        <w:rPr>
          <w:lang w:val="sl-SI"/>
        </w:rPr>
        <w:t>ur</w:t>
      </w:r>
      <w:r w:rsidR="00C41458" w:rsidRPr="00B324AC">
        <w:rPr>
          <w:lang w:val="sl-SI"/>
        </w:rPr>
        <w:t xml:space="preserve"> pri zdravih prostovoljcih</w:t>
      </w:r>
      <w:r w:rsidR="005D7331" w:rsidRPr="00B324AC">
        <w:rPr>
          <w:lang w:val="sl-SI"/>
        </w:rPr>
        <w:t>; v stanju dinamičnega ravnovesja se je od 3</w:t>
      </w:r>
      <w:r w:rsidR="003B0BED">
        <w:rPr>
          <w:lang w:val="sl-SI"/>
        </w:rPr>
        <w:t> </w:t>
      </w:r>
      <w:r w:rsidR="004B3B6C">
        <w:rPr>
          <w:lang w:val="sl-SI"/>
        </w:rPr>
        <w:t xml:space="preserve">% </w:t>
      </w:r>
      <w:r w:rsidR="005D7331" w:rsidRPr="00B324AC">
        <w:rPr>
          <w:lang w:val="sl-SI"/>
        </w:rPr>
        <w:t>do 4</w:t>
      </w:r>
      <w:r w:rsidR="003B0BED">
        <w:rPr>
          <w:lang w:val="sl-SI"/>
        </w:rPr>
        <w:t> </w:t>
      </w:r>
      <w:r w:rsidR="005D7331" w:rsidRPr="00B324AC">
        <w:rPr>
          <w:lang w:val="sl-SI"/>
        </w:rPr>
        <w:t xml:space="preserve">% </w:t>
      </w:r>
      <w:r w:rsidR="00704EC1" w:rsidRPr="00B324AC">
        <w:rPr>
          <w:lang w:val="sl-SI"/>
        </w:rPr>
        <w:t xml:space="preserve">nespremenjenega </w:t>
      </w:r>
      <w:r w:rsidR="005D7331" w:rsidRPr="00B324AC">
        <w:rPr>
          <w:lang w:val="sl-SI"/>
        </w:rPr>
        <w:t>izločilo v urinu.</w:t>
      </w:r>
    </w:p>
    <w:p w14:paraId="178D4247" w14:textId="77777777" w:rsidR="005D27C0" w:rsidRPr="00B324AC" w:rsidRDefault="005D27C0" w:rsidP="005257A4">
      <w:pPr>
        <w:spacing w:line="240" w:lineRule="auto"/>
        <w:rPr>
          <w:strike/>
          <w:lang w:val="sl-SI"/>
        </w:rPr>
      </w:pPr>
    </w:p>
    <w:p w14:paraId="21346786" w14:textId="77777777" w:rsidR="005D7331" w:rsidRPr="00B324AC" w:rsidRDefault="005D7331" w:rsidP="005257A4">
      <w:pPr>
        <w:keepNext/>
        <w:numPr>
          <w:ilvl w:val="12"/>
          <w:numId w:val="0"/>
        </w:numPr>
        <w:suppressLineNumbers/>
        <w:spacing w:line="240" w:lineRule="auto"/>
        <w:rPr>
          <w:i/>
          <w:iCs/>
          <w:snapToGrid w:val="0"/>
          <w:lang w:val="sl-SI"/>
        </w:rPr>
      </w:pPr>
      <w:r w:rsidRPr="00B324AC">
        <w:rPr>
          <w:i/>
          <w:iCs/>
          <w:snapToGrid w:val="0"/>
          <w:lang w:val="sl-SI"/>
        </w:rPr>
        <w:t>Vilanterol</w:t>
      </w:r>
    </w:p>
    <w:p w14:paraId="72744F53" w14:textId="0A3020C0" w:rsidR="005D7331" w:rsidRPr="00B324AC" w:rsidRDefault="006D48F1" w:rsidP="005257A4">
      <w:pPr>
        <w:numPr>
          <w:ilvl w:val="12"/>
          <w:numId w:val="0"/>
        </w:numPr>
        <w:suppressLineNumbers/>
        <w:spacing w:line="240" w:lineRule="auto"/>
        <w:ind w:right="-2"/>
        <w:rPr>
          <w:lang w:val="sl-SI"/>
        </w:rPr>
      </w:pPr>
      <w:r w:rsidRPr="00B324AC">
        <w:rPr>
          <w:lang w:val="sl-SI"/>
        </w:rPr>
        <w:t>Plazemski o</w:t>
      </w:r>
      <w:r w:rsidR="005D7331" w:rsidRPr="00B324AC">
        <w:rPr>
          <w:lang w:val="sl-SI"/>
        </w:rPr>
        <w:t>čistek vilanterola je bil po intravenski uporabi 108</w:t>
      </w:r>
      <w:r w:rsidR="003B0BED">
        <w:rPr>
          <w:lang w:val="sl-SI"/>
        </w:rPr>
        <w:t> </w:t>
      </w:r>
      <w:r w:rsidR="005D7331" w:rsidRPr="00B324AC">
        <w:rPr>
          <w:lang w:val="sl-SI"/>
        </w:rPr>
        <w:t>litrov/uro. Po peroralni uporabi radioaktivno označenega vilanterola je masno ravnotežje pokazalo 70</w:t>
      </w:r>
      <w:r w:rsidR="003B0BED">
        <w:rPr>
          <w:lang w:val="sl-SI"/>
        </w:rPr>
        <w:t> </w:t>
      </w:r>
      <w:r w:rsidR="005D7331" w:rsidRPr="00B324AC">
        <w:rPr>
          <w:lang w:val="sl-SI"/>
        </w:rPr>
        <w:t>% radioaktivnega označenja v urinu in 30</w:t>
      </w:r>
      <w:r w:rsidR="001E3C57" w:rsidRPr="00B324AC">
        <w:rPr>
          <w:snapToGrid w:val="0"/>
          <w:szCs w:val="24"/>
          <w:lang w:val="sl-SI"/>
        </w:rPr>
        <w:t> </w:t>
      </w:r>
      <w:r w:rsidR="005D7331" w:rsidRPr="00B324AC">
        <w:rPr>
          <w:lang w:val="sl-SI"/>
        </w:rPr>
        <w:t>% v blatu. Primarna pot odstranjevanja vilanterola je s presnovo, ki ji sledi izločanje presnovkov v urinu in blatu. Plazemski eliminacijski razpolovni čas vilanterola po 10-dnevni inhalacijski uporabi je bil v povprečju 11</w:t>
      </w:r>
      <w:r w:rsidR="001E3C57" w:rsidRPr="00B324AC">
        <w:rPr>
          <w:snapToGrid w:val="0"/>
          <w:szCs w:val="24"/>
          <w:lang w:val="sl-SI"/>
        </w:rPr>
        <w:t> </w:t>
      </w:r>
      <w:r w:rsidR="005D7331" w:rsidRPr="00B324AC">
        <w:rPr>
          <w:lang w:val="sl-SI"/>
        </w:rPr>
        <w:t>ur.</w:t>
      </w:r>
    </w:p>
    <w:p w14:paraId="73142693" w14:textId="77777777" w:rsidR="005D27C0" w:rsidRPr="00B324AC" w:rsidRDefault="005D27C0" w:rsidP="005257A4">
      <w:pPr>
        <w:numPr>
          <w:ilvl w:val="12"/>
          <w:numId w:val="0"/>
        </w:numPr>
        <w:suppressLineNumbers/>
        <w:spacing w:line="240" w:lineRule="auto"/>
        <w:ind w:right="-2"/>
        <w:rPr>
          <w:lang w:val="sl-SI"/>
        </w:rPr>
      </w:pPr>
    </w:p>
    <w:p w14:paraId="6718C651" w14:textId="59D4F988" w:rsidR="005D7331" w:rsidRPr="00B324AC" w:rsidRDefault="00636C54" w:rsidP="005257A4">
      <w:pPr>
        <w:keepNext/>
        <w:spacing w:line="240" w:lineRule="auto"/>
        <w:rPr>
          <w:rFonts w:eastAsia="SimSun"/>
          <w:u w:val="single"/>
          <w:lang w:val="sl-SI" w:eastAsia="en-GB"/>
        </w:rPr>
      </w:pPr>
      <w:r>
        <w:rPr>
          <w:rFonts w:eastAsia="SimSun"/>
          <w:u w:val="single"/>
          <w:lang w:val="sl-SI" w:eastAsia="en-GB"/>
        </w:rPr>
        <w:t>P</w:t>
      </w:r>
      <w:r w:rsidR="005D7331" w:rsidRPr="00B324AC">
        <w:rPr>
          <w:rFonts w:eastAsia="SimSun"/>
          <w:u w:val="single"/>
          <w:lang w:val="sl-SI" w:eastAsia="en-GB"/>
        </w:rPr>
        <w:t>osebn</w:t>
      </w:r>
      <w:r>
        <w:rPr>
          <w:rFonts w:eastAsia="SimSun"/>
          <w:u w:val="single"/>
          <w:lang w:val="sl-SI" w:eastAsia="en-GB"/>
        </w:rPr>
        <w:t>e</w:t>
      </w:r>
      <w:r w:rsidR="005D7331" w:rsidRPr="00B324AC">
        <w:rPr>
          <w:rFonts w:eastAsia="SimSun"/>
          <w:u w:val="single"/>
          <w:lang w:val="sl-SI" w:eastAsia="en-GB"/>
        </w:rPr>
        <w:t xml:space="preserve"> </w:t>
      </w:r>
      <w:r w:rsidR="00D81B28">
        <w:rPr>
          <w:rFonts w:eastAsia="SimSun"/>
          <w:u w:val="single"/>
          <w:lang w:val="sl-SI" w:eastAsia="en-GB"/>
        </w:rPr>
        <w:t>skupine bolnikov</w:t>
      </w:r>
    </w:p>
    <w:p w14:paraId="3C7D0770" w14:textId="77777777" w:rsidR="006D48F1" w:rsidRPr="00B324AC" w:rsidRDefault="006D48F1" w:rsidP="005257A4">
      <w:pPr>
        <w:keepNext/>
        <w:spacing w:line="240" w:lineRule="auto"/>
        <w:rPr>
          <w:rFonts w:eastAsia="SimSun"/>
          <w:u w:val="single"/>
          <w:lang w:val="sl-SI" w:eastAsia="en-GB"/>
        </w:rPr>
      </w:pPr>
    </w:p>
    <w:p w14:paraId="239330C0" w14:textId="77777777" w:rsidR="005D7331" w:rsidRPr="00B324AC" w:rsidRDefault="005D7331" w:rsidP="005257A4">
      <w:pPr>
        <w:keepNext/>
        <w:spacing w:line="240" w:lineRule="auto"/>
        <w:rPr>
          <w:i/>
          <w:iCs/>
          <w:lang w:val="sl-SI"/>
        </w:rPr>
      </w:pPr>
      <w:r w:rsidRPr="00B324AC">
        <w:rPr>
          <w:i/>
          <w:iCs/>
          <w:lang w:val="sl-SI"/>
        </w:rPr>
        <w:t>Starejši</w:t>
      </w:r>
    </w:p>
    <w:p w14:paraId="60C20027" w14:textId="5A75C1B4" w:rsidR="005D7331" w:rsidRPr="00B324AC" w:rsidRDefault="005D7331" w:rsidP="005257A4">
      <w:pPr>
        <w:keepNext/>
        <w:numPr>
          <w:ilvl w:val="12"/>
          <w:numId w:val="0"/>
        </w:numPr>
        <w:suppressLineNumbers/>
        <w:spacing w:line="240" w:lineRule="auto"/>
        <w:ind w:right="-2"/>
        <w:rPr>
          <w:lang w:val="sl-SI"/>
        </w:rPr>
      </w:pPr>
      <w:r w:rsidRPr="00B324AC">
        <w:rPr>
          <w:lang w:val="sl-SI"/>
        </w:rPr>
        <w:t xml:space="preserve">Analiza populacijske farmakokinetike je pokazala, da sta farmakokinetika </w:t>
      </w:r>
      <w:r w:rsidRPr="00B324AC">
        <w:rPr>
          <w:rFonts w:eastAsia="MS Mincho"/>
          <w:lang w:val="sl-SI"/>
        </w:rPr>
        <w:t xml:space="preserve">umeklidinija </w:t>
      </w:r>
      <w:r w:rsidRPr="00B324AC">
        <w:rPr>
          <w:lang w:val="sl-SI"/>
        </w:rPr>
        <w:t>in farmakokinetika vilanterola pri bolnikih s KOPB, starih 65</w:t>
      </w:r>
      <w:r w:rsidR="003B0BED">
        <w:rPr>
          <w:lang w:val="sl-SI"/>
        </w:rPr>
        <w:t> </w:t>
      </w:r>
      <w:r w:rsidRPr="00B324AC">
        <w:rPr>
          <w:lang w:val="sl-SI"/>
        </w:rPr>
        <w:t>let ali več, podobni kot pri bolnikih, mlajših od 65</w:t>
      </w:r>
      <w:r w:rsidR="001E3C57" w:rsidRPr="00B324AC">
        <w:rPr>
          <w:snapToGrid w:val="0"/>
          <w:szCs w:val="24"/>
          <w:lang w:val="sl-SI"/>
        </w:rPr>
        <w:t> </w:t>
      </w:r>
      <w:r w:rsidRPr="00B324AC">
        <w:rPr>
          <w:lang w:val="sl-SI"/>
        </w:rPr>
        <w:t>let.</w:t>
      </w:r>
    </w:p>
    <w:p w14:paraId="0D8CC02C" w14:textId="77777777" w:rsidR="005D27C0" w:rsidRPr="00B324AC" w:rsidRDefault="005D27C0" w:rsidP="005257A4">
      <w:pPr>
        <w:keepNext/>
        <w:numPr>
          <w:ilvl w:val="12"/>
          <w:numId w:val="0"/>
        </w:numPr>
        <w:suppressLineNumbers/>
        <w:spacing w:line="240" w:lineRule="auto"/>
        <w:ind w:right="-2"/>
        <w:rPr>
          <w:lang w:val="sl-SI"/>
        </w:rPr>
      </w:pPr>
    </w:p>
    <w:p w14:paraId="6BB50FF4" w14:textId="77777777" w:rsidR="005D7331" w:rsidRPr="00B324AC" w:rsidRDefault="005D7331" w:rsidP="005257A4">
      <w:pPr>
        <w:keepNext/>
        <w:numPr>
          <w:ilvl w:val="12"/>
          <w:numId w:val="0"/>
        </w:numPr>
        <w:suppressLineNumbers/>
        <w:spacing w:line="240" w:lineRule="auto"/>
        <w:rPr>
          <w:i/>
          <w:iCs/>
          <w:lang w:val="sl-SI"/>
        </w:rPr>
      </w:pPr>
      <w:r w:rsidRPr="00B324AC">
        <w:rPr>
          <w:i/>
          <w:iCs/>
          <w:lang w:val="sl-SI"/>
        </w:rPr>
        <w:t>Okvara ledvic</w:t>
      </w:r>
    </w:p>
    <w:p w14:paraId="1C31F7C8" w14:textId="77777777" w:rsidR="005D7331" w:rsidRPr="00B324AC" w:rsidRDefault="005D7331" w:rsidP="005257A4">
      <w:pPr>
        <w:keepNext/>
        <w:numPr>
          <w:ilvl w:val="12"/>
          <w:numId w:val="0"/>
        </w:numPr>
        <w:suppressLineNumbers/>
        <w:spacing w:line="240" w:lineRule="auto"/>
        <w:rPr>
          <w:lang w:val="sl-SI"/>
        </w:rPr>
      </w:pPr>
      <w:r w:rsidRPr="00B324AC">
        <w:rPr>
          <w:lang w:val="sl-SI"/>
        </w:rPr>
        <w:t xml:space="preserve">Pri </w:t>
      </w:r>
      <w:r w:rsidR="00C41458" w:rsidRPr="00B324AC">
        <w:rPr>
          <w:lang w:val="sl-SI"/>
        </w:rPr>
        <w:t xml:space="preserve">bolnikih </w:t>
      </w:r>
      <w:r w:rsidRPr="00B324AC">
        <w:rPr>
          <w:lang w:val="sl-SI"/>
        </w:rPr>
        <w:t xml:space="preserve">s hudo okvaro ledvic po uporabi </w:t>
      </w:r>
      <w:r w:rsidR="00C41458" w:rsidRPr="00B324AC">
        <w:rPr>
          <w:lang w:val="sl-SI"/>
        </w:rPr>
        <w:t xml:space="preserve">kombinacije </w:t>
      </w:r>
      <w:r w:rsidR="00C41458" w:rsidRPr="00B324AC">
        <w:rPr>
          <w:rFonts w:eastAsia="MS Mincho"/>
          <w:lang w:val="sl-SI"/>
        </w:rPr>
        <w:t>umeklidinij</w:t>
      </w:r>
      <w:r w:rsidR="00DE3594">
        <w:rPr>
          <w:lang w:val="sl-SI"/>
        </w:rPr>
        <w:t>/vilanterol</w:t>
      </w:r>
      <w:r w:rsidR="00C41458" w:rsidRPr="00B324AC">
        <w:rPr>
          <w:lang w:val="sl-SI"/>
        </w:rPr>
        <w:t xml:space="preserve"> (umeklidinij v dvakratnem priporočenem odmerku in vilanterol v priporočenem odmerku)</w:t>
      </w:r>
      <w:r w:rsidRPr="00B324AC">
        <w:rPr>
          <w:lang w:val="sl-SI"/>
        </w:rPr>
        <w:t xml:space="preserve"> niso ugotovili večje sistemske izpostavljenosti </w:t>
      </w:r>
      <w:r w:rsidRPr="00B324AC">
        <w:rPr>
          <w:rFonts w:eastAsia="MS Mincho"/>
          <w:lang w:val="sl-SI"/>
        </w:rPr>
        <w:t>umeklidiniju</w:t>
      </w:r>
      <w:r w:rsidRPr="00B324AC">
        <w:rPr>
          <w:lang w:val="sl-SI"/>
        </w:rPr>
        <w:t xml:space="preserve"> ali vilanterolu (C</w:t>
      </w:r>
      <w:r w:rsidRPr="00B324AC">
        <w:rPr>
          <w:vertAlign w:val="subscript"/>
          <w:lang w:val="sl-SI"/>
        </w:rPr>
        <w:t>max</w:t>
      </w:r>
      <w:r w:rsidRPr="00B324AC">
        <w:rPr>
          <w:lang w:val="sl-SI"/>
        </w:rPr>
        <w:t xml:space="preserve"> in AUC); prav tako pri </w:t>
      </w:r>
      <w:r w:rsidR="00C41458" w:rsidRPr="00B324AC">
        <w:rPr>
          <w:lang w:val="sl-SI"/>
        </w:rPr>
        <w:t xml:space="preserve">bolnikih </w:t>
      </w:r>
      <w:r w:rsidRPr="00B324AC">
        <w:rPr>
          <w:lang w:val="sl-SI"/>
        </w:rPr>
        <w:t xml:space="preserve">s hudo okvaro ledvic v primerjavi z zdravimi </w:t>
      </w:r>
      <w:r w:rsidR="00C41458" w:rsidRPr="00B324AC">
        <w:rPr>
          <w:lang w:val="sl-SI"/>
        </w:rPr>
        <w:t xml:space="preserve">prostovoljci </w:t>
      </w:r>
      <w:r w:rsidRPr="00B324AC">
        <w:rPr>
          <w:lang w:val="sl-SI"/>
        </w:rPr>
        <w:t xml:space="preserve">niso </w:t>
      </w:r>
      <w:r w:rsidR="00C41458" w:rsidRPr="00B324AC">
        <w:rPr>
          <w:lang w:val="sl-SI"/>
        </w:rPr>
        <w:t xml:space="preserve">odkrili znakov </w:t>
      </w:r>
      <w:r w:rsidRPr="00B324AC">
        <w:rPr>
          <w:lang w:val="sl-SI"/>
        </w:rPr>
        <w:t>spremenjene vezave na beljakovine.</w:t>
      </w:r>
    </w:p>
    <w:p w14:paraId="43FB7C1D" w14:textId="77777777" w:rsidR="005D27C0" w:rsidRPr="00B324AC" w:rsidRDefault="005D27C0" w:rsidP="005257A4">
      <w:pPr>
        <w:numPr>
          <w:ilvl w:val="12"/>
          <w:numId w:val="0"/>
        </w:numPr>
        <w:suppressLineNumbers/>
        <w:spacing w:line="240" w:lineRule="auto"/>
        <w:ind w:right="-2"/>
        <w:rPr>
          <w:i/>
          <w:iCs/>
          <w:lang w:val="sl-SI"/>
        </w:rPr>
      </w:pPr>
    </w:p>
    <w:p w14:paraId="21D530D0" w14:textId="77777777" w:rsidR="005D7331" w:rsidRPr="00B324AC" w:rsidRDefault="005D7331" w:rsidP="005257A4">
      <w:pPr>
        <w:numPr>
          <w:ilvl w:val="12"/>
          <w:numId w:val="0"/>
        </w:numPr>
        <w:suppressLineNumbers/>
        <w:spacing w:line="240" w:lineRule="auto"/>
        <w:ind w:right="-2"/>
        <w:rPr>
          <w:i/>
          <w:iCs/>
          <w:lang w:val="sl-SI"/>
        </w:rPr>
      </w:pPr>
      <w:r w:rsidRPr="00B324AC">
        <w:rPr>
          <w:i/>
          <w:iCs/>
          <w:lang w:val="sl-SI"/>
        </w:rPr>
        <w:t>Okvara jeter</w:t>
      </w:r>
    </w:p>
    <w:p w14:paraId="0ABE71F5" w14:textId="77777777" w:rsidR="005D7331" w:rsidRPr="00B324AC" w:rsidRDefault="005D7331" w:rsidP="005257A4">
      <w:pPr>
        <w:numPr>
          <w:ilvl w:val="12"/>
          <w:numId w:val="0"/>
        </w:numPr>
        <w:suppressLineNumbers/>
        <w:spacing w:line="240" w:lineRule="auto"/>
        <w:ind w:right="-2"/>
        <w:rPr>
          <w:lang w:val="sl-SI"/>
        </w:rPr>
      </w:pPr>
      <w:r w:rsidRPr="00B324AC">
        <w:rPr>
          <w:lang w:val="sl-SI"/>
        </w:rPr>
        <w:t xml:space="preserve">Pri </w:t>
      </w:r>
      <w:r w:rsidR="00C41458" w:rsidRPr="00B324AC">
        <w:rPr>
          <w:lang w:val="sl-SI"/>
        </w:rPr>
        <w:t xml:space="preserve">bolnikih </w:t>
      </w:r>
      <w:r w:rsidRPr="00B324AC">
        <w:rPr>
          <w:lang w:val="sl-SI"/>
        </w:rPr>
        <w:t xml:space="preserve">z zmerno okvaro jeter </w:t>
      </w:r>
      <w:r w:rsidR="00526978">
        <w:rPr>
          <w:lang w:val="sl-SI"/>
        </w:rPr>
        <w:t>(</w:t>
      </w:r>
      <w:r w:rsidR="00133E15" w:rsidRPr="00133E15">
        <w:rPr>
          <w:lang w:val="sl-SI"/>
        </w:rPr>
        <w:t>Child-Pugh B</w:t>
      </w:r>
      <w:r w:rsidR="00526978">
        <w:rPr>
          <w:lang w:val="sl-SI"/>
        </w:rPr>
        <w:t xml:space="preserve">) </w:t>
      </w:r>
      <w:r w:rsidRPr="00B324AC">
        <w:rPr>
          <w:lang w:val="sl-SI"/>
        </w:rPr>
        <w:t xml:space="preserve">po uporabi </w:t>
      </w:r>
      <w:r w:rsidR="00C41458" w:rsidRPr="00B324AC">
        <w:rPr>
          <w:lang w:val="sl-SI"/>
        </w:rPr>
        <w:t xml:space="preserve">kombinacije </w:t>
      </w:r>
      <w:r w:rsidR="00C41458" w:rsidRPr="00B324AC">
        <w:rPr>
          <w:rFonts w:eastAsia="MS Mincho"/>
          <w:lang w:val="sl-SI"/>
        </w:rPr>
        <w:t>umeklidinij</w:t>
      </w:r>
      <w:r w:rsidR="00C41458" w:rsidRPr="00B324AC">
        <w:rPr>
          <w:lang w:val="sl-SI"/>
        </w:rPr>
        <w:t xml:space="preserve">/vilanterol (umeklidinij v dvakratnem priporočenem odmerku in vilanterol v priporočenem odmerku) </w:t>
      </w:r>
      <w:r w:rsidRPr="00B324AC">
        <w:rPr>
          <w:lang w:val="sl-SI"/>
        </w:rPr>
        <w:t xml:space="preserve">niso ugotovili večje sistemske izpostavljenosti </w:t>
      </w:r>
      <w:r w:rsidRPr="00B324AC">
        <w:rPr>
          <w:rFonts w:eastAsia="MS Mincho"/>
          <w:lang w:val="sl-SI"/>
        </w:rPr>
        <w:t xml:space="preserve">umeklidiniju </w:t>
      </w:r>
      <w:r w:rsidRPr="00B324AC">
        <w:rPr>
          <w:lang w:val="sl-SI"/>
        </w:rPr>
        <w:t>ali vilanterolu (C</w:t>
      </w:r>
      <w:r w:rsidRPr="00B324AC">
        <w:rPr>
          <w:vertAlign w:val="subscript"/>
          <w:lang w:val="sl-SI"/>
        </w:rPr>
        <w:t>max</w:t>
      </w:r>
      <w:r w:rsidRPr="00B324AC">
        <w:rPr>
          <w:lang w:val="sl-SI"/>
        </w:rPr>
        <w:t xml:space="preserve"> in AUC); prav tako pri </w:t>
      </w:r>
      <w:r w:rsidR="00C41458" w:rsidRPr="00B324AC">
        <w:rPr>
          <w:lang w:val="sl-SI"/>
        </w:rPr>
        <w:t>bolnikih</w:t>
      </w:r>
      <w:r w:rsidRPr="00B324AC">
        <w:rPr>
          <w:lang w:val="sl-SI"/>
        </w:rPr>
        <w:t xml:space="preserve"> z zmerno okvaro jeter v primerjavi z zdravimi </w:t>
      </w:r>
      <w:r w:rsidR="00C41458" w:rsidRPr="00B324AC">
        <w:rPr>
          <w:lang w:val="sl-SI"/>
        </w:rPr>
        <w:t xml:space="preserve">prostovoljci </w:t>
      </w:r>
      <w:r w:rsidRPr="00B324AC">
        <w:rPr>
          <w:lang w:val="sl-SI"/>
        </w:rPr>
        <w:t xml:space="preserve">niso ugotovili </w:t>
      </w:r>
      <w:r w:rsidR="00C41458" w:rsidRPr="00B324AC">
        <w:rPr>
          <w:lang w:val="sl-SI"/>
        </w:rPr>
        <w:t xml:space="preserve">znakov </w:t>
      </w:r>
      <w:r w:rsidRPr="00B324AC">
        <w:rPr>
          <w:lang w:val="sl-SI"/>
        </w:rPr>
        <w:t xml:space="preserve">spremenjene vezave na beljakovine. Kombinacije umeklidinij/vilanterol </w:t>
      </w:r>
      <w:r w:rsidRPr="00B324AC">
        <w:rPr>
          <w:color w:val="000000"/>
          <w:lang w:val="sl-SI"/>
        </w:rPr>
        <w:t xml:space="preserve">niso </w:t>
      </w:r>
      <w:r w:rsidRPr="00B324AC">
        <w:rPr>
          <w:lang w:val="sl-SI"/>
        </w:rPr>
        <w:t xml:space="preserve">ocenili pri </w:t>
      </w:r>
      <w:r w:rsidR="00C41458" w:rsidRPr="00B324AC">
        <w:rPr>
          <w:lang w:val="sl-SI"/>
        </w:rPr>
        <w:t xml:space="preserve">bolnikih </w:t>
      </w:r>
      <w:r w:rsidRPr="00B324AC">
        <w:rPr>
          <w:lang w:val="sl-SI"/>
        </w:rPr>
        <w:t>s hudo okvaro jeter.</w:t>
      </w:r>
    </w:p>
    <w:p w14:paraId="4726880A" w14:textId="77777777" w:rsidR="005D27C0" w:rsidRPr="00B324AC" w:rsidRDefault="005D27C0" w:rsidP="005257A4">
      <w:pPr>
        <w:numPr>
          <w:ilvl w:val="12"/>
          <w:numId w:val="0"/>
        </w:numPr>
        <w:spacing w:line="240" w:lineRule="auto"/>
        <w:ind w:right="-2"/>
        <w:rPr>
          <w:i/>
          <w:iCs/>
          <w:lang w:val="sl-SI"/>
        </w:rPr>
      </w:pPr>
    </w:p>
    <w:p w14:paraId="2C3DBEC7" w14:textId="77777777" w:rsidR="005D7331" w:rsidRPr="00B324AC" w:rsidRDefault="005D7331" w:rsidP="005257A4">
      <w:pPr>
        <w:numPr>
          <w:ilvl w:val="12"/>
          <w:numId w:val="0"/>
        </w:numPr>
        <w:spacing w:line="240" w:lineRule="auto"/>
        <w:ind w:right="-2"/>
        <w:rPr>
          <w:i/>
          <w:iCs/>
          <w:lang w:val="sl-SI"/>
        </w:rPr>
      </w:pPr>
      <w:r w:rsidRPr="00B324AC">
        <w:rPr>
          <w:i/>
          <w:iCs/>
          <w:lang w:val="sl-SI"/>
        </w:rPr>
        <w:t>Druge posebne skupine bolnikov</w:t>
      </w:r>
    </w:p>
    <w:p w14:paraId="57CC9549" w14:textId="77777777" w:rsidR="005D7331" w:rsidRPr="00B324AC" w:rsidRDefault="005D7331" w:rsidP="005257A4">
      <w:pPr>
        <w:numPr>
          <w:ilvl w:val="12"/>
          <w:numId w:val="0"/>
        </w:numPr>
        <w:spacing w:line="240" w:lineRule="auto"/>
        <w:ind w:right="-2"/>
        <w:rPr>
          <w:lang w:val="sl-SI"/>
        </w:rPr>
      </w:pPr>
      <w:r w:rsidRPr="00B324AC">
        <w:rPr>
          <w:lang w:val="sl-SI"/>
        </w:rPr>
        <w:t xml:space="preserve">Analiza populacijske farmakokinetike je pokazala, da odmerka </w:t>
      </w:r>
      <w:r w:rsidRPr="00B324AC">
        <w:rPr>
          <w:rFonts w:eastAsia="MS Mincho"/>
          <w:lang w:val="sl-SI"/>
        </w:rPr>
        <w:t>umeklidinija</w:t>
      </w:r>
      <w:r w:rsidRPr="00B324AC">
        <w:rPr>
          <w:lang w:val="sl-SI"/>
        </w:rPr>
        <w:t xml:space="preserve"> ali vilanterola ni treba prilagoditi glede na starost, raso, spol, uporabo </w:t>
      </w:r>
      <w:r w:rsidR="009218E9" w:rsidRPr="00B324AC">
        <w:rPr>
          <w:lang w:val="sl-SI"/>
        </w:rPr>
        <w:t xml:space="preserve">inhalacijskih </w:t>
      </w:r>
      <w:r w:rsidRPr="00B324AC">
        <w:rPr>
          <w:lang w:val="sl-SI"/>
        </w:rPr>
        <w:t xml:space="preserve">kortikosteroidov ali telesno maso. Študija slabih metabolizatorjev s CYP2D6 ni pokazala klinično pomembnega vpliva genetskega polimorfizma CYP2D6 na sistemsko izpostavljenost </w:t>
      </w:r>
      <w:r w:rsidRPr="00B324AC">
        <w:rPr>
          <w:rFonts w:eastAsia="MS Mincho"/>
          <w:lang w:val="sl-SI"/>
        </w:rPr>
        <w:t>umeklidiniju</w:t>
      </w:r>
      <w:r w:rsidRPr="00B324AC">
        <w:rPr>
          <w:lang w:val="sl-SI"/>
        </w:rPr>
        <w:t>.</w:t>
      </w:r>
    </w:p>
    <w:p w14:paraId="5E87E5D0" w14:textId="77777777" w:rsidR="005D27C0" w:rsidRPr="00B324AC" w:rsidRDefault="005D27C0" w:rsidP="005257A4">
      <w:pPr>
        <w:numPr>
          <w:ilvl w:val="12"/>
          <w:numId w:val="0"/>
        </w:numPr>
        <w:spacing w:line="240" w:lineRule="auto"/>
        <w:ind w:right="-2"/>
        <w:rPr>
          <w:i/>
          <w:iCs/>
          <w:lang w:val="sl-SI"/>
        </w:rPr>
      </w:pPr>
    </w:p>
    <w:p w14:paraId="1E8843AB" w14:textId="67C22DDB" w:rsidR="005D7331" w:rsidRPr="00B324AC" w:rsidRDefault="005D7331" w:rsidP="005257A4">
      <w:pPr>
        <w:keepNext/>
        <w:keepLines/>
        <w:spacing w:line="240" w:lineRule="auto"/>
        <w:ind w:left="567" w:hanging="567"/>
        <w:outlineLvl w:val="0"/>
        <w:rPr>
          <w:b/>
          <w:bCs/>
          <w:lang w:val="sl-SI"/>
        </w:rPr>
      </w:pPr>
      <w:r w:rsidRPr="00B324AC">
        <w:rPr>
          <w:b/>
          <w:bCs/>
          <w:lang w:val="sl-SI"/>
        </w:rPr>
        <w:lastRenderedPageBreak/>
        <w:t>5.3</w:t>
      </w:r>
      <w:r w:rsidRPr="00B324AC">
        <w:rPr>
          <w:b/>
          <w:bCs/>
          <w:lang w:val="sl-SI"/>
        </w:rPr>
        <w:tab/>
        <w:t>Predklinični podatki o varnosti</w:t>
      </w:r>
      <w:r w:rsidR="003F29C3">
        <w:rPr>
          <w:b/>
          <w:bCs/>
          <w:lang w:val="sl-SI"/>
        </w:rPr>
        <w:fldChar w:fldCharType="begin"/>
      </w:r>
      <w:r w:rsidR="003F29C3">
        <w:rPr>
          <w:b/>
          <w:bCs/>
          <w:lang w:val="sl-SI"/>
        </w:rPr>
        <w:instrText xml:space="preserve"> DOCVARIABLE vault_nd_1aab58e0-3553-43b1-bb7e-218470b77a83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6C98A832" w14:textId="77777777" w:rsidR="009218E9" w:rsidRPr="00B324AC" w:rsidRDefault="009218E9" w:rsidP="005257A4">
      <w:pPr>
        <w:keepNext/>
        <w:keepLines/>
        <w:spacing w:line="240" w:lineRule="auto"/>
        <w:ind w:left="567" w:hanging="567"/>
        <w:outlineLvl w:val="0"/>
        <w:rPr>
          <w:b/>
          <w:bCs/>
          <w:lang w:val="sl-SI"/>
        </w:rPr>
      </w:pPr>
    </w:p>
    <w:p w14:paraId="37798565" w14:textId="77777777" w:rsidR="005D7331" w:rsidRPr="00B324AC" w:rsidRDefault="005D7331" w:rsidP="005257A4">
      <w:pPr>
        <w:keepNext/>
        <w:keepLines/>
        <w:spacing w:line="240" w:lineRule="auto"/>
        <w:rPr>
          <w:lang w:val="sl-SI"/>
        </w:rPr>
      </w:pPr>
      <w:r w:rsidRPr="00B324AC">
        <w:rPr>
          <w:lang w:val="sl-SI"/>
        </w:rPr>
        <w:t>Izsledki ne</w:t>
      </w:r>
      <w:r w:rsidR="00636C54">
        <w:rPr>
          <w:lang w:val="sl-SI"/>
        </w:rPr>
        <w:t>-</w:t>
      </w:r>
      <w:r w:rsidRPr="00B324AC">
        <w:rPr>
          <w:lang w:val="sl-SI"/>
        </w:rPr>
        <w:t xml:space="preserve">kliničnih študij z </w:t>
      </w:r>
      <w:r w:rsidRPr="00B324AC">
        <w:rPr>
          <w:rFonts w:eastAsia="MS Mincho"/>
          <w:lang w:val="sl-SI"/>
        </w:rPr>
        <w:t xml:space="preserve">umeklidinijem </w:t>
      </w:r>
      <w:r w:rsidRPr="00B324AC">
        <w:rPr>
          <w:lang w:val="sl-SI"/>
        </w:rPr>
        <w:t>in vilanterolom, uporabljenima posamično ali v kombinaciji, so bili takšni, kot so značilno povezani s primarno farmakologijo</w:t>
      </w:r>
      <w:r w:rsidRPr="00B324AC">
        <w:rPr>
          <w:b/>
          <w:bCs/>
          <w:i/>
          <w:iCs/>
          <w:color w:val="FF0000"/>
          <w:lang w:val="sl-SI"/>
        </w:rPr>
        <w:t xml:space="preserve"> </w:t>
      </w:r>
      <w:r w:rsidRPr="00B324AC">
        <w:rPr>
          <w:lang w:val="sl-SI"/>
        </w:rPr>
        <w:t>antagonistov muskarinskih receptorjev ali agonistov adrenergičnih receptorjev beta</w:t>
      </w:r>
      <w:r w:rsidRPr="00B324AC">
        <w:rPr>
          <w:vertAlign w:val="subscript"/>
          <w:lang w:val="sl-SI"/>
        </w:rPr>
        <w:t>2</w:t>
      </w:r>
      <w:r w:rsidRPr="00B324AC">
        <w:rPr>
          <w:lang w:val="sl-SI"/>
        </w:rPr>
        <w:t xml:space="preserve"> in/ali lokalnim draženjem. Naslednje navedbe se nanašajo na študije, izvedene s posameznima sestavinama.</w:t>
      </w:r>
    </w:p>
    <w:p w14:paraId="4BFF37A7" w14:textId="77777777" w:rsidR="005D27C0" w:rsidRPr="00B324AC" w:rsidRDefault="005D27C0" w:rsidP="005257A4">
      <w:pPr>
        <w:keepNext/>
        <w:keepLines/>
        <w:spacing w:line="240" w:lineRule="auto"/>
        <w:rPr>
          <w:lang w:val="sl-SI"/>
        </w:rPr>
      </w:pPr>
    </w:p>
    <w:p w14:paraId="35AD0C95" w14:textId="7294F46C" w:rsidR="00636C54" w:rsidRDefault="005D7331" w:rsidP="005257A4">
      <w:pPr>
        <w:keepNext/>
        <w:spacing w:line="240" w:lineRule="auto"/>
        <w:rPr>
          <w:rFonts w:eastAsia="MS Mincho"/>
          <w:lang w:val="sl-SI"/>
        </w:rPr>
      </w:pPr>
      <w:r w:rsidRPr="00B324AC">
        <w:rPr>
          <w:u w:val="single"/>
          <w:lang w:val="sl-SI"/>
        </w:rPr>
        <w:t>Genotoksičnost in kancerogenost</w:t>
      </w:r>
    </w:p>
    <w:p w14:paraId="4AC8840C" w14:textId="5771D1DD" w:rsidR="005D7331" w:rsidRPr="00B324AC" w:rsidRDefault="005D7331" w:rsidP="005257A4">
      <w:pPr>
        <w:keepNext/>
        <w:spacing w:line="240" w:lineRule="auto"/>
        <w:rPr>
          <w:lang w:val="sl-SI"/>
        </w:rPr>
      </w:pPr>
      <w:r w:rsidRPr="00B324AC">
        <w:rPr>
          <w:rFonts w:eastAsia="MS Mincho"/>
          <w:lang w:val="sl-SI"/>
        </w:rPr>
        <w:t>Umeklidinij</w:t>
      </w:r>
      <w:r w:rsidRPr="00B324AC">
        <w:rPr>
          <w:lang w:val="sl-SI"/>
        </w:rPr>
        <w:t xml:space="preserve"> ni bil genotoksičen v standardni skupini študij in ni bil kancerogen v študijah vseživljenjskega vdihavanja pri miših ali podganah</w:t>
      </w:r>
      <w:r w:rsidRPr="00B324AC">
        <w:rPr>
          <w:color w:val="000000"/>
          <w:lang w:val="sl-SI"/>
        </w:rPr>
        <w:t xml:space="preserve"> ob izpostavljenostih, ki so na podlagi AUC </w:t>
      </w:r>
      <w:r w:rsidRPr="00B324AC">
        <w:rPr>
          <w:color w:val="000000"/>
          <w:lang w:val="sl-SI"/>
        </w:rPr>
        <w:sym w:font="Symbol" w:char="F0B3"/>
      </w:r>
      <w:r w:rsidRPr="00B324AC">
        <w:rPr>
          <w:color w:val="000000"/>
          <w:lang w:val="sl-SI"/>
        </w:rPr>
        <w:t xml:space="preserve"> </w:t>
      </w:r>
      <w:bookmarkStart w:id="9" w:name="a"/>
      <w:bookmarkEnd w:id="9"/>
      <w:r w:rsidR="00C41458" w:rsidRPr="00B324AC">
        <w:rPr>
          <w:color w:val="000000"/>
          <w:lang w:val="sl-SI"/>
        </w:rPr>
        <w:t>26</w:t>
      </w:r>
      <w:r w:rsidRPr="00B324AC">
        <w:rPr>
          <w:color w:val="000000"/>
          <w:lang w:val="sl-SI"/>
        </w:rPr>
        <w:t xml:space="preserve">-kratnik oziroma </w:t>
      </w:r>
      <w:r w:rsidRPr="00B324AC">
        <w:rPr>
          <w:color w:val="000000"/>
          <w:lang w:val="sl-SI"/>
        </w:rPr>
        <w:sym w:font="Symbol" w:char="F0B3"/>
      </w:r>
      <w:r w:rsidRPr="00B324AC">
        <w:rPr>
          <w:color w:val="000000"/>
          <w:lang w:val="sl-SI"/>
        </w:rPr>
        <w:t xml:space="preserve"> </w:t>
      </w:r>
      <w:r w:rsidR="00C41458" w:rsidRPr="00B324AC">
        <w:rPr>
          <w:color w:val="000000"/>
          <w:lang w:val="sl-SI"/>
        </w:rPr>
        <w:t>22</w:t>
      </w:r>
      <w:r w:rsidRPr="00B324AC">
        <w:rPr>
          <w:color w:val="000000"/>
          <w:lang w:val="sl-SI"/>
        </w:rPr>
        <w:t xml:space="preserve">-kratnik klinične izpostavljenosti pri človeku z </w:t>
      </w:r>
      <w:r w:rsidRPr="00B324AC">
        <w:rPr>
          <w:lang w:val="sl-SI"/>
        </w:rPr>
        <w:t xml:space="preserve">odmerkom </w:t>
      </w:r>
      <w:r w:rsidR="00C41458" w:rsidRPr="00B324AC">
        <w:rPr>
          <w:color w:val="000000"/>
          <w:lang w:val="sl-SI"/>
        </w:rPr>
        <w:t>55</w:t>
      </w:r>
      <w:r w:rsidR="003B0BED">
        <w:rPr>
          <w:lang w:val="sl-SI"/>
        </w:rPr>
        <w:t> </w:t>
      </w:r>
      <w:r w:rsidRPr="00B324AC">
        <w:rPr>
          <w:lang w:val="sl-SI"/>
        </w:rPr>
        <w:t>mikrogramov umeklidinija.</w:t>
      </w:r>
    </w:p>
    <w:p w14:paraId="097EAAFC" w14:textId="77777777" w:rsidR="00A93C14" w:rsidRPr="00B324AC" w:rsidRDefault="00A93C14" w:rsidP="005257A4">
      <w:pPr>
        <w:keepNext/>
        <w:spacing w:line="240" w:lineRule="auto"/>
        <w:rPr>
          <w:color w:val="000000"/>
          <w:lang w:val="sl-SI"/>
        </w:rPr>
      </w:pPr>
    </w:p>
    <w:p w14:paraId="5B724B3B" w14:textId="77777777" w:rsidR="005D7331" w:rsidRPr="00B324AC" w:rsidRDefault="005D7331" w:rsidP="005257A4">
      <w:pPr>
        <w:spacing w:line="240" w:lineRule="auto"/>
        <w:rPr>
          <w:color w:val="000000"/>
          <w:lang w:val="sl-SI"/>
        </w:rPr>
      </w:pPr>
      <w:r w:rsidRPr="00B324AC">
        <w:rPr>
          <w:lang w:val="sl-SI"/>
        </w:rPr>
        <w:t>V študijah genotoksičnosti vilanterol (</w:t>
      </w:r>
      <w:r w:rsidR="00FE0A54" w:rsidRPr="00B324AC">
        <w:rPr>
          <w:lang w:val="sl-SI"/>
        </w:rPr>
        <w:t>v obliki</w:t>
      </w:r>
      <w:r w:rsidRPr="00B324AC">
        <w:rPr>
          <w:lang w:val="sl-SI"/>
        </w:rPr>
        <w:t xml:space="preserve"> alfa-fenil-cinamat</w:t>
      </w:r>
      <w:r w:rsidR="001C1925" w:rsidRPr="00B324AC">
        <w:rPr>
          <w:lang w:val="sl-SI"/>
        </w:rPr>
        <w:t>a</w:t>
      </w:r>
      <w:r w:rsidRPr="00B324AC">
        <w:rPr>
          <w:lang w:val="sl-SI"/>
        </w:rPr>
        <w:t xml:space="preserve">) in 3-fenil ocetna kislina za človeka nista bila genotoksična, </w:t>
      </w:r>
      <w:r w:rsidR="001C1925" w:rsidRPr="00B324AC">
        <w:rPr>
          <w:lang w:val="sl-SI"/>
        </w:rPr>
        <w:t>kar kaže na to</w:t>
      </w:r>
      <w:r w:rsidRPr="00B324AC">
        <w:rPr>
          <w:lang w:val="sl-SI"/>
        </w:rPr>
        <w:t>, da vilanterol (</w:t>
      </w:r>
      <w:r w:rsidR="00FE0A54" w:rsidRPr="00B324AC">
        <w:rPr>
          <w:lang w:val="sl-SI"/>
        </w:rPr>
        <w:t>v obliki</w:t>
      </w:r>
      <w:r w:rsidRPr="00B324AC">
        <w:rPr>
          <w:lang w:val="sl-SI"/>
        </w:rPr>
        <w:t xml:space="preserve"> trifenatat</w:t>
      </w:r>
      <w:r w:rsidR="00A93C14" w:rsidRPr="00B324AC">
        <w:rPr>
          <w:lang w:val="sl-SI"/>
        </w:rPr>
        <w:t>a</w:t>
      </w:r>
      <w:r w:rsidRPr="00B324AC">
        <w:rPr>
          <w:lang w:val="sl-SI"/>
        </w:rPr>
        <w:t>) ne predstavlja genotoksične nevarnosti za človeka. Skladno z izsledki pri drugih agonistih adrenergičnih receptorjev beta</w:t>
      </w:r>
      <w:r w:rsidRPr="00B324AC">
        <w:rPr>
          <w:vertAlign w:val="subscript"/>
          <w:lang w:val="sl-SI"/>
        </w:rPr>
        <w:t>2</w:t>
      </w:r>
      <w:r w:rsidRPr="00B324AC">
        <w:rPr>
          <w:lang w:val="sl-SI"/>
        </w:rPr>
        <w:t xml:space="preserve"> je vilanterol v študijah vseživljenjskega vdihavanja povzročil proliferacijske učinke v reproduktivnem traktu podganjih in mišjih samic ter v podganji hipofizi. Pri podganah in miših niso ugotovili večje incidence tumorjev ob izpostavljenostim vilanterolu, ki so na podlagi AUC predstavljale 0,5-kratno oziroma 13-</w:t>
      </w:r>
      <w:r w:rsidRPr="00B324AC">
        <w:rPr>
          <w:color w:val="000000"/>
          <w:lang w:val="sl-SI"/>
        </w:rPr>
        <w:t xml:space="preserve">kratno klinično izpostavljenost </w:t>
      </w:r>
      <w:r w:rsidR="004B3B6C">
        <w:rPr>
          <w:color w:val="000000"/>
          <w:lang w:val="sl-SI"/>
        </w:rPr>
        <w:t>pri človeku z odmerkom</w:t>
      </w:r>
      <w:r w:rsidRPr="00B324AC">
        <w:rPr>
          <w:color w:val="000000"/>
          <w:lang w:val="sl-SI"/>
        </w:rPr>
        <w:t xml:space="preserve"> 22 </w:t>
      </w:r>
      <w:r w:rsidRPr="00B324AC">
        <w:rPr>
          <w:lang w:val="sl-SI"/>
        </w:rPr>
        <w:t>mikrogramov</w:t>
      </w:r>
      <w:r w:rsidRPr="00B324AC">
        <w:rPr>
          <w:color w:val="000000"/>
          <w:lang w:val="sl-SI"/>
        </w:rPr>
        <w:t xml:space="preserve"> vilanterola.</w:t>
      </w:r>
    </w:p>
    <w:p w14:paraId="4ABCED6D" w14:textId="77777777" w:rsidR="00FE0A54" w:rsidRPr="00B324AC" w:rsidRDefault="00FE0A54" w:rsidP="005257A4">
      <w:pPr>
        <w:spacing w:line="240" w:lineRule="auto"/>
        <w:rPr>
          <w:lang w:val="sl-SI"/>
        </w:rPr>
      </w:pPr>
    </w:p>
    <w:p w14:paraId="4CED4404" w14:textId="77777777" w:rsidR="005D7331" w:rsidRDefault="00A93C14" w:rsidP="005257A4">
      <w:pPr>
        <w:keepNext/>
        <w:spacing w:line="240" w:lineRule="auto"/>
        <w:rPr>
          <w:u w:val="single"/>
          <w:lang w:val="sl-SI"/>
        </w:rPr>
      </w:pPr>
      <w:r w:rsidRPr="00B324AC">
        <w:rPr>
          <w:u w:val="single"/>
          <w:lang w:val="sl-SI"/>
        </w:rPr>
        <w:t>Reproduktivna toksičnost</w:t>
      </w:r>
    </w:p>
    <w:p w14:paraId="455729FD" w14:textId="77777777" w:rsidR="00636C54" w:rsidRPr="00B324AC" w:rsidRDefault="00636C54" w:rsidP="005257A4">
      <w:pPr>
        <w:keepNext/>
        <w:spacing w:line="240" w:lineRule="auto"/>
        <w:rPr>
          <w:u w:val="single"/>
          <w:lang w:val="sl-SI"/>
        </w:rPr>
      </w:pPr>
    </w:p>
    <w:p w14:paraId="3BF2B543" w14:textId="6C1C4FD9" w:rsidR="005D7331" w:rsidRPr="00B324AC" w:rsidRDefault="00526978" w:rsidP="005257A4">
      <w:pPr>
        <w:spacing w:line="240" w:lineRule="auto"/>
        <w:rPr>
          <w:lang w:val="sl-SI"/>
        </w:rPr>
      </w:pPr>
      <w:r w:rsidRPr="00BD60D1">
        <w:rPr>
          <w:rFonts w:eastAsia="MS Mincho"/>
          <w:lang w:val="sl-SI"/>
        </w:rPr>
        <w:t xml:space="preserve">Umeklidinij </w:t>
      </w:r>
      <w:r w:rsidRPr="00BD60D1">
        <w:rPr>
          <w:lang w:val="sl-SI"/>
        </w:rPr>
        <w:t xml:space="preserve">pri podganah in kuncih ni bil teratogen. </w:t>
      </w:r>
      <w:r w:rsidR="005D7331" w:rsidRPr="00B324AC">
        <w:rPr>
          <w:lang w:val="sl-SI"/>
        </w:rPr>
        <w:t>V pre- in postnatalni študiji</w:t>
      </w:r>
      <w:r w:rsidR="005D7331" w:rsidRPr="00B324AC">
        <w:rPr>
          <w:b/>
          <w:bCs/>
          <w:i/>
          <w:iCs/>
          <w:color w:val="FF0000"/>
          <w:lang w:val="sl-SI"/>
        </w:rPr>
        <w:t xml:space="preserve"> </w:t>
      </w:r>
      <w:r w:rsidR="005D7331" w:rsidRPr="00B324AC">
        <w:rPr>
          <w:lang w:val="sl-SI"/>
        </w:rPr>
        <w:t xml:space="preserve">je subkutano dajanje </w:t>
      </w:r>
      <w:r w:rsidR="005D7331" w:rsidRPr="00B324AC">
        <w:rPr>
          <w:rFonts w:eastAsia="MS Mincho"/>
          <w:lang w:val="sl-SI"/>
        </w:rPr>
        <w:t>umeklidinija</w:t>
      </w:r>
      <w:r w:rsidR="005D7331" w:rsidRPr="00B324AC">
        <w:rPr>
          <w:lang w:val="sl-SI"/>
        </w:rPr>
        <w:t xml:space="preserve"> pri podganah zmanjšalo </w:t>
      </w:r>
      <w:r w:rsidR="00A93C14" w:rsidRPr="00B324AC">
        <w:rPr>
          <w:lang w:val="sl-SI"/>
        </w:rPr>
        <w:t xml:space="preserve">materino </w:t>
      </w:r>
      <w:r w:rsidR="005D7331" w:rsidRPr="00B324AC">
        <w:rPr>
          <w:lang w:val="sl-SI"/>
        </w:rPr>
        <w:t>povečanje telesne mase in uživanje hrane ter rahlo zmanjšalo telesno maso mladičev pred odstavitvijo pri samicah-materah, ki so dobivale odmerek 180</w:t>
      </w:r>
      <w:r w:rsidR="003B0BED">
        <w:rPr>
          <w:lang w:val="sl-SI"/>
        </w:rPr>
        <w:t> </w:t>
      </w:r>
      <w:r w:rsidR="005D7331" w:rsidRPr="00B324AC">
        <w:rPr>
          <w:lang w:val="sl-SI"/>
        </w:rPr>
        <w:t xml:space="preserve">mikrogramov/kg/dan (to je na osnovi AUC približno </w:t>
      </w:r>
      <w:r w:rsidR="004B3B6C">
        <w:rPr>
          <w:lang w:val="sl-SI"/>
        </w:rPr>
        <w:t>80-kratnik klinične izpostavljenosti pri človeku z odmerkom</w:t>
      </w:r>
      <w:r w:rsidR="005D7331" w:rsidRPr="00B324AC">
        <w:rPr>
          <w:lang w:val="sl-SI"/>
        </w:rPr>
        <w:t xml:space="preserve"> </w:t>
      </w:r>
      <w:r w:rsidR="00C41458" w:rsidRPr="00B324AC">
        <w:rPr>
          <w:lang w:val="sl-SI"/>
        </w:rPr>
        <w:t>55</w:t>
      </w:r>
      <w:r w:rsidR="003B0BED">
        <w:rPr>
          <w:lang w:val="sl-SI"/>
        </w:rPr>
        <w:t> </w:t>
      </w:r>
      <w:r w:rsidR="005D7331" w:rsidRPr="00B324AC">
        <w:rPr>
          <w:lang w:val="sl-SI"/>
        </w:rPr>
        <w:t>mikrogramov umeklidinija).</w:t>
      </w:r>
    </w:p>
    <w:p w14:paraId="6920A9D2" w14:textId="77777777" w:rsidR="005D7331" w:rsidRPr="00B324AC" w:rsidRDefault="005D7331" w:rsidP="005257A4">
      <w:pPr>
        <w:spacing w:line="240" w:lineRule="auto"/>
        <w:rPr>
          <w:lang w:val="sl-SI"/>
        </w:rPr>
      </w:pPr>
    </w:p>
    <w:p w14:paraId="251FDF5E" w14:textId="77777777" w:rsidR="005D7331" w:rsidRPr="00B324AC" w:rsidRDefault="005D7331" w:rsidP="005257A4">
      <w:pPr>
        <w:spacing w:line="240" w:lineRule="auto"/>
        <w:rPr>
          <w:lang w:val="sl-SI"/>
        </w:rPr>
      </w:pPr>
      <w:r w:rsidRPr="00B324AC">
        <w:rPr>
          <w:lang w:val="sl-SI"/>
        </w:rPr>
        <w:t>Vilanterol pri podganah ni bil teratogen. V inhalacijskih študijah pri zajcih je imel podobne učinke, kot se pojavljajo z drugimi agonisti adrenergičnih receptorjev beta</w:t>
      </w:r>
      <w:r w:rsidRPr="00B324AC">
        <w:rPr>
          <w:vertAlign w:val="subscript"/>
          <w:lang w:val="sl-SI"/>
        </w:rPr>
        <w:t>2</w:t>
      </w:r>
      <w:r w:rsidRPr="00B324AC">
        <w:rPr>
          <w:lang w:val="sl-SI"/>
        </w:rPr>
        <w:t xml:space="preserve"> (palatoshiza, odprte veke, sternebralna fuzija in fleksura/malrotacija udov), in sicer ob izpostavljenosti, ki je na osnovi AUC ustrezala 6-</w:t>
      </w:r>
      <w:r w:rsidRPr="00B324AC">
        <w:rPr>
          <w:color w:val="000000"/>
          <w:lang w:val="sl-SI"/>
        </w:rPr>
        <w:t>kratni klinični izpostavljenosti pri človeku</w:t>
      </w:r>
      <w:r w:rsidRPr="00B324AC">
        <w:rPr>
          <w:lang w:val="sl-SI"/>
        </w:rPr>
        <w:t xml:space="preserve">. Subkutano dajanje ni povzročilo učinkov ob izpostavljenosti, ki je bila na osnovi AUC 36-kratnik klinične </w:t>
      </w:r>
      <w:r w:rsidRPr="00B324AC">
        <w:rPr>
          <w:color w:val="000000"/>
          <w:lang w:val="sl-SI"/>
        </w:rPr>
        <w:t>izpostavljenosti pri človeku z odmerkom</w:t>
      </w:r>
      <w:r w:rsidRPr="00B324AC">
        <w:rPr>
          <w:lang w:val="sl-SI"/>
        </w:rPr>
        <w:t xml:space="preserve"> </w:t>
      </w:r>
      <w:r w:rsidRPr="00B324AC">
        <w:rPr>
          <w:color w:val="000000"/>
          <w:lang w:val="sl-SI"/>
        </w:rPr>
        <w:t>22</w:t>
      </w:r>
      <w:r w:rsidRPr="00B324AC">
        <w:rPr>
          <w:lang w:val="sl-SI"/>
        </w:rPr>
        <w:t xml:space="preserve"> mikrogramov</w:t>
      </w:r>
      <w:r w:rsidRPr="00B324AC">
        <w:rPr>
          <w:color w:val="000000"/>
          <w:lang w:val="sl-SI"/>
        </w:rPr>
        <w:t xml:space="preserve"> </w:t>
      </w:r>
      <w:r w:rsidRPr="00B324AC">
        <w:rPr>
          <w:lang w:val="sl-SI"/>
        </w:rPr>
        <w:t>vilanterola.</w:t>
      </w:r>
    </w:p>
    <w:p w14:paraId="52C8D936" w14:textId="77777777" w:rsidR="005D7331" w:rsidRPr="00B324AC" w:rsidRDefault="005D7331" w:rsidP="005257A4">
      <w:pPr>
        <w:suppressLineNumbers/>
        <w:spacing w:line="240" w:lineRule="auto"/>
        <w:rPr>
          <w:lang w:val="sl-SI"/>
        </w:rPr>
      </w:pPr>
    </w:p>
    <w:p w14:paraId="7E41D211" w14:textId="77777777" w:rsidR="005D27C0" w:rsidRPr="00B324AC" w:rsidRDefault="005D27C0" w:rsidP="005257A4">
      <w:pPr>
        <w:suppressLineNumbers/>
        <w:spacing w:line="240" w:lineRule="auto"/>
        <w:rPr>
          <w:lang w:val="sl-SI"/>
        </w:rPr>
      </w:pPr>
    </w:p>
    <w:p w14:paraId="3E24D421" w14:textId="77777777" w:rsidR="005D7331" w:rsidRPr="00B324AC" w:rsidRDefault="005D7331" w:rsidP="005257A4">
      <w:pPr>
        <w:keepNext/>
        <w:suppressLineNumbers/>
        <w:spacing w:line="240" w:lineRule="auto"/>
        <w:ind w:left="567" w:hanging="567"/>
        <w:rPr>
          <w:b/>
          <w:bCs/>
          <w:lang w:val="sl-SI"/>
        </w:rPr>
      </w:pPr>
      <w:r w:rsidRPr="00B324AC">
        <w:rPr>
          <w:b/>
          <w:bCs/>
          <w:lang w:val="sl-SI"/>
        </w:rPr>
        <w:t>6.</w:t>
      </w:r>
      <w:r w:rsidRPr="00B324AC">
        <w:rPr>
          <w:b/>
          <w:bCs/>
          <w:lang w:val="sl-SI"/>
        </w:rPr>
        <w:tab/>
        <w:t>FARMACEVTSKI PODATKI</w:t>
      </w:r>
    </w:p>
    <w:p w14:paraId="25EADCDE" w14:textId="77777777" w:rsidR="005D27C0" w:rsidRPr="00B324AC" w:rsidRDefault="005D27C0" w:rsidP="005257A4">
      <w:pPr>
        <w:keepNext/>
        <w:suppressLineNumbers/>
        <w:spacing w:line="240" w:lineRule="auto"/>
        <w:ind w:left="567" w:hanging="567"/>
        <w:rPr>
          <w:b/>
          <w:bCs/>
          <w:lang w:val="sl-SI"/>
        </w:rPr>
      </w:pPr>
    </w:p>
    <w:p w14:paraId="3E27F32F" w14:textId="13515CDD" w:rsidR="005D7331" w:rsidRPr="00B324AC" w:rsidRDefault="005D7331" w:rsidP="005257A4">
      <w:pPr>
        <w:keepNext/>
        <w:suppressLineNumbers/>
        <w:spacing w:line="240" w:lineRule="auto"/>
        <w:ind w:left="567" w:hanging="567"/>
        <w:outlineLvl w:val="0"/>
        <w:rPr>
          <w:b/>
          <w:bCs/>
          <w:lang w:val="sl-SI"/>
        </w:rPr>
      </w:pPr>
      <w:r w:rsidRPr="00B324AC">
        <w:rPr>
          <w:b/>
          <w:bCs/>
          <w:lang w:val="sl-SI"/>
        </w:rPr>
        <w:t>6.1</w:t>
      </w:r>
      <w:r w:rsidRPr="00B324AC">
        <w:rPr>
          <w:b/>
          <w:bCs/>
          <w:lang w:val="sl-SI"/>
        </w:rPr>
        <w:tab/>
        <w:t>Seznam pomožnih snovi</w:t>
      </w:r>
      <w:r w:rsidR="003F29C3">
        <w:rPr>
          <w:b/>
          <w:bCs/>
          <w:lang w:val="sl-SI"/>
        </w:rPr>
        <w:fldChar w:fldCharType="begin"/>
      </w:r>
      <w:r w:rsidR="003F29C3">
        <w:rPr>
          <w:b/>
          <w:bCs/>
          <w:lang w:val="sl-SI"/>
        </w:rPr>
        <w:instrText xml:space="preserve"> DOCVARIABLE vault_nd_6f098631-3881-4de8-bd47-8b6a0069f322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1DA9374E" w14:textId="77777777" w:rsidR="000B12E1" w:rsidRPr="00B324AC" w:rsidRDefault="000B12E1" w:rsidP="005257A4">
      <w:pPr>
        <w:keepNext/>
        <w:suppressLineNumbers/>
        <w:spacing w:line="240" w:lineRule="auto"/>
        <w:ind w:left="567" w:hanging="567"/>
        <w:outlineLvl w:val="0"/>
        <w:rPr>
          <w:lang w:val="sl-SI"/>
        </w:rPr>
      </w:pPr>
    </w:p>
    <w:p w14:paraId="7FBB6E05" w14:textId="6834894E" w:rsidR="005D7331" w:rsidRPr="00B324AC" w:rsidRDefault="005D27C0" w:rsidP="005257A4">
      <w:pPr>
        <w:spacing w:line="240" w:lineRule="auto"/>
        <w:ind w:left="567" w:hanging="567"/>
        <w:outlineLvl w:val="0"/>
        <w:rPr>
          <w:lang w:val="sl-SI"/>
        </w:rPr>
      </w:pPr>
      <w:r w:rsidRPr="00B324AC">
        <w:rPr>
          <w:lang w:val="sl-SI"/>
        </w:rPr>
        <w:t>l</w:t>
      </w:r>
      <w:r w:rsidR="005D7331" w:rsidRPr="00B324AC">
        <w:rPr>
          <w:lang w:val="sl-SI"/>
        </w:rPr>
        <w:t>aktoza monohidrat</w:t>
      </w:r>
      <w:r w:rsidR="003F29C3">
        <w:rPr>
          <w:lang w:val="sl-SI"/>
        </w:rPr>
        <w:fldChar w:fldCharType="begin"/>
      </w:r>
      <w:r w:rsidR="003F29C3">
        <w:rPr>
          <w:lang w:val="sl-SI"/>
        </w:rPr>
        <w:instrText xml:space="preserve"> DOCVARIABLE vault_nd_28f5bf09-7de0-437d-ade1-b9092e9419ef \* MERGEFORMAT </w:instrText>
      </w:r>
      <w:r w:rsidR="003F29C3">
        <w:rPr>
          <w:lang w:val="sl-SI"/>
        </w:rPr>
        <w:fldChar w:fldCharType="separate"/>
      </w:r>
      <w:r w:rsidR="003F29C3">
        <w:rPr>
          <w:lang w:val="sl-SI"/>
        </w:rPr>
        <w:t xml:space="preserve"> </w:t>
      </w:r>
      <w:r w:rsidR="003F29C3">
        <w:rPr>
          <w:lang w:val="sl-SI"/>
        </w:rPr>
        <w:fldChar w:fldCharType="end"/>
      </w:r>
    </w:p>
    <w:p w14:paraId="5478A8FB" w14:textId="77777777" w:rsidR="005D7331" w:rsidRPr="00B324AC" w:rsidRDefault="005D7331" w:rsidP="005257A4">
      <w:pPr>
        <w:suppressLineNumbers/>
        <w:spacing w:line="240" w:lineRule="auto"/>
        <w:rPr>
          <w:lang w:val="sl-SI"/>
        </w:rPr>
      </w:pPr>
      <w:r w:rsidRPr="00B324AC">
        <w:rPr>
          <w:lang w:val="sl-SI"/>
        </w:rPr>
        <w:t>magnezijev stearat</w:t>
      </w:r>
    </w:p>
    <w:p w14:paraId="33F78611" w14:textId="77777777" w:rsidR="005D27C0" w:rsidRPr="00B324AC" w:rsidRDefault="005D27C0" w:rsidP="005257A4">
      <w:pPr>
        <w:suppressLineNumbers/>
        <w:spacing w:line="240" w:lineRule="auto"/>
        <w:rPr>
          <w:lang w:val="sl-SI"/>
        </w:rPr>
      </w:pPr>
    </w:p>
    <w:p w14:paraId="39DF0EB2" w14:textId="0A93AD13" w:rsidR="005D7331" w:rsidRPr="00B324AC" w:rsidRDefault="005D7331" w:rsidP="005257A4">
      <w:pPr>
        <w:suppressLineNumbers/>
        <w:spacing w:line="240" w:lineRule="auto"/>
        <w:ind w:left="567" w:hanging="567"/>
        <w:outlineLvl w:val="0"/>
        <w:rPr>
          <w:b/>
          <w:bCs/>
          <w:lang w:val="sl-SI"/>
        </w:rPr>
      </w:pPr>
      <w:r w:rsidRPr="00B324AC">
        <w:rPr>
          <w:b/>
          <w:bCs/>
          <w:lang w:val="sl-SI"/>
        </w:rPr>
        <w:t>6.2</w:t>
      </w:r>
      <w:r w:rsidRPr="00B324AC">
        <w:rPr>
          <w:b/>
          <w:bCs/>
          <w:lang w:val="sl-SI"/>
        </w:rPr>
        <w:tab/>
        <w:t>Inkompatibilnosti</w:t>
      </w:r>
      <w:r w:rsidR="003F29C3">
        <w:rPr>
          <w:b/>
          <w:bCs/>
          <w:lang w:val="sl-SI"/>
        </w:rPr>
        <w:fldChar w:fldCharType="begin"/>
      </w:r>
      <w:r w:rsidR="003F29C3">
        <w:rPr>
          <w:b/>
          <w:bCs/>
          <w:lang w:val="sl-SI"/>
        </w:rPr>
        <w:instrText xml:space="preserve"> DOCVARIABLE vault_nd_6a081d39-2645-497d-a413-f939154e92c6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3D43984F" w14:textId="77777777" w:rsidR="000B12E1" w:rsidRPr="00B324AC" w:rsidRDefault="000B12E1" w:rsidP="005257A4">
      <w:pPr>
        <w:suppressLineNumbers/>
        <w:spacing w:line="240" w:lineRule="auto"/>
        <w:ind w:left="567" w:hanging="567"/>
        <w:outlineLvl w:val="0"/>
        <w:rPr>
          <w:lang w:val="sl-SI"/>
        </w:rPr>
      </w:pPr>
    </w:p>
    <w:p w14:paraId="6536D9C7" w14:textId="77777777" w:rsidR="005D7331" w:rsidRPr="00B324AC" w:rsidRDefault="005D7331" w:rsidP="005257A4">
      <w:pPr>
        <w:suppressLineNumbers/>
        <w:spacing w:line="240" w:lineRule="auto"/>
        <w:rPr>
          <w:lang w:val="sl-SI"/>
        </w:rPr>
      </w:pPr>
      <w:r w:rsidRPr="00B324AC">
        <w:rPr>
          <w:lang w:val="sl-SI"/>
        </w:rPr>
        <w:t>Navedba smiselno ni potrebna.</w:t>
      </w:r>
    </w:p>
    <w:p w14:paraId="044D8149" w14:textId="77777777" w:rsidR="005D27C0" w:rsidRPr="00B324AC" w:rsidRDefault="005D27C0" w:rsidP="00A92937">
      <w:pPr>
        <w:suppressLineNumbers/>
        <w:rPr>
          <w:lang w:val="sl-SI"/>
        </w:rPr>
      </w:pPr>
    </w:p>
    <w:p w14:paraId="2C6586C4" w14:textId="5B9151C8" w:rsidR="005D7331" w:rsidRPr="00B324AC" w:rsidRDefault="005D7331" w:rsidP="005257A4">
      <w:pPr>
        <w:suppressLineNumbers/>
        <w:spacing w:line="240" w:lineRule="auto"/>
        <w:ind w:left="567" w:hanging="567"/>
        <w:outlineLvl w:val="0"/>
        <w:rPr>
          <w:b/>
          <w:bCs/>
          <w:lang w:val="sl-SI"/>
        </w:rPr>
      </w:pPr>
      <w:r w:rsidRPr="00B324AC">
        <w:rPr>
          <w:b/>
          <w:bCs/>
          <w:lang w:val="sl-SI"/>
        </w:rPr>
        <w:t>6.3</w:t>
      </w:r>
      <w:r w:rsidRPr="00B324AC">
        <w:rPr>
          <w:b/>
          <w:bCs/>
          <w:lang w:val="sl-SI"/>
        </w:rPr>
        <w:tab/>
        <w:t>Rok uporabnosti</w:t>
      </w:r>
      <w:r w:rsidR="003F29C3">
        <w:rPr>
          <w:b/>
          <w:bCs/>
          <w:lang w:val="sl-SI"/>
        </w:rPr>
        <w:fldChar w:fldCharType="begin"/>
      </w:r>
      <w:r w:rsidR="003F29C3">
        <w:rPr>
          <w:b/>
          <w:bCs/>
          <w:lang w:val="sl-SI"/>
        </w:rPr>
        <w:instrText xml:space="preserve"> DOCVARIABLE vault_nd_1cafad01-dc0d-4633-bf5e-fcd736ac196c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4DEFDE5A" w14:textId="77777777" w:rsidR="000B12E1" w:rsidRPr="00B324AC" w:rsidRDefault="000B12E1" w:rsidP="005257A4">
      <w:pPr>
        <w:suppressLineNumbers/>
        <w:spacing w:line="240" w:lineRule="auto"/>
        <w:ind w:left="567" w:hanging="567"/>
        <w:outlineLvl w:val="0"/>
        <w:rPr>
          <w:lang w:val="sl-SI"/>
        </w:rPr>
      </w:pPr>
    </w:p>
    <w:p w14:paraId="0631F1AC" w14:textId="15301C50" w:rsidR="005D7331" w:rsidRPr="00B324AC" w:rsidRDefault="005D7331" w:rsidP="005257A4">
      <w:pPr>
        <w:suppressLineNumbers/>
        <w:spacing w:line="240" w:lineRule="auto"/>
        <w:rPr>
          <w:lang w:val="sl-SI"/>
        </w:rPr>
      </w:pPr>
      <w:r w:rsidRPr="00B324AC">
        <w:rPr>
          <w:lang w:val="sl-SI"/>
        </w:rPr>
        <w:t>2</w:t>
      </w:r>
      <w:r w:rsidR="00A03E78">
        <w:rPr>
          <w:lang w:val="sl-SI"/>
        </w:rPr>
        <w:t> </w:t>
      </w:r>
      <w:r w:rsidRPr="00B324AC">
        <w:rPr>
          <w:lang w:val="sl-SI"/>
        </w:rPr>
        <w:t>leti</w:t>
      </w:r>
    </w:p>
    <w:p w14:paraId="45111832" w14:textId="77777777" w:rsidR="000B12E1" w:rsidRPr="00B324AC" w:rsidRDefault="000B12E1" w:rsidP="005257A4">
      <w:pPr>
        <w:suppressLineNumbers/>
        <w:spacing w:line="240" w:lineRule="auto"/>
        <w:rPr>
          <w:lang w:val="sl-SI"/>
        </w:rPr>
      </w:pPr>
    </w:p>
    <w:p w14:paraId="3BD9FF4B" w14:textId="71BAF2DD" w:rsidR="005D7331" w:rsidRPr="00B324AC" w:rsidRDefault="00A93C14" w:rsidP="005257A4">
      <w:pPr>
        <w:suppressLineNumbers/>
        <w:spacing w:line="240" w:lineRule="auto"/>
        <w:rPr>
          <w:lang w:val="sl-SI"/>
        </w:rPr>
      </w:pPr>
      <w:r w:rsidRPr="00B324AC">
        <w:rPr>
          <w:lang w:val="sl-SI"/>
        </w:rPr>
        <w:t>Rok u</w:t>
      </w:r>
      <w:r w:rsidR="005D7331" w:rsidRPr="00B324AC">
        <w:rPr>
          <w:lang w:val="sl-SI"/>
        </w:rPr>
        <w:t>porabnost</w:t>
      </w:r>
      <w:r w:rsidR="000B12E1" w:rsidRPr="00B324AC">
        <w:rPr>
          <w:lang w:val="sl-SI"/>
        </w:rPr>
        <w:t>i</w:t>
      </w:r>
      <w:r w:rsidR="005D7331" w:rsidRPr="00B324AC">
        <w:rPr>
          <w:lang w:val="sl-SI"/>
        </w:rPr>
        <w:t xml:space="preserve"> po prvem </w:t>
      </w:r>
      <w:r w:rsidRPr="00B324AC">
        <w:rPr>
          <w:lang w:val="sl-SI"/>
        </w:rPr>
        <w:t>odprtju</w:t>
      </w:r>
      <w:r w:rsidR="005D7331" w:rsidRPr="00B324AC">
        <w:rPr>
          <w:lang w:val="sl-SI"/>
        </w:rPr>
        <w:t>: 6</w:t>
      </w:r>
      <w:r w:rsidR="00A03E78">
        <w:rPr>
          <w:lang w:val="sl-SI"/>
        </w:rPr>
        <w:t> </w:t>
      </w:r>
      <w:r w:rsidR="005D7331" w:rsidRPr="00B324AC">
        <w:rPr>
          <w:lang w:val="sl-SI"/>
        </w:rPr>
        <w:t>tedno</w:t>
      </w:r>
      <w:r w:rsidR="005D27C0" w:rsidRPr="00B324AC">
        <w:rPr>
          <w:lang w:val="sl-SI"/>
        </w:rPr>
        <w:t>v.</w:t>
      </w:r>
    </w:p>
    <w:p w14:paraId="3523C4E0" w14:textId="77777777" w:rsidR="005D27C0" w:rsidRPr="00B324AC" w:rsidRDefault="005D27C0" w:rsidP="005257A4">
      <w:pPr>
        <w:suppressLineNumbers/>
        <w:spacing w:line="240" w:lineRule="auto"/>
        <w:rPr>
          <w:lang w:val="sl-SI"/>
        </w:rPr>
      </w:pPr>
    </w:p>
    <w:p w14:paraId="38449D0B" w14:textId="132EF0A5" w:rsidR="005D7331" w:rsidRPr="00B324AC" w:rsidRDefault="005D7331" w:rsidP="005257A4">
      <w:pPr>
        <w:suppressLineNumbers/>
        <w:spacing w:line="240" w:lineRule="auto"/>
        <w:ind w:left="567" w:hanging="567"/>
        <w:outlineLvl w:val="0"/>
        <w:rPr>
          <w:b/>
          <w:bCs/>
          <w:lang w:val="sl-SI"/>
        </w:rPr>
      </w:pPr>
      <w:r w:rsidRPr="00B324AC">
        <w:rPr>
          <w:b/>
          <w:bCs/>
          <w:lang w:val="sl-SI"/>
        </w:rPr>
        <w:t>6.4</w:t>
      </w:r>
      <w:r w:rsidRPr="00B324AC">
        <w:rPr>
          <w:b/>
          <w:bCs/>
          <w:lang w:val="sl-SI"/>
        </w:rPr>
        <w:tab/>
        <w:t>Posebna navodila za shranjevanje</w:t>
      </w:r>
      <w:r w:rsidR="003F29C3">
        <w:rPr>
          <w:b/>
          <w:bCs/>
          <w:lang w:val="sl-SI"/>
        </w:rPr>
        <w:fldChar w:fldCharType="begin"/>
      </w:r>
      <w:r w:rsidR="003F29C3">
        <w:rPr>
          <w:b/>
          <w:bCs/>
          <w:lang w:val="sl-SI"/>
        </w:rPr>
        <w:instrText xml:space="preserve"> DOCVARIABLE vault_nd_732730eb-ba1e-471e-99ad-5463c2645961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3B497667" w14:textId="77777777" w:rsidR="000B12E1" w:rsidRPr="00B324AC" w:rsidRDefault="000B12E1" w:rsidP="005257A4">
      <w:pPr>
        <w:suppressLineNumbers/>
        <w:spacing w:line="240" w:lineRule="auto"/>
        <w:ind w:left="567" w:hanging="567"/>
        <w:outlineLvl w:val="0"/>
        <w:rPr>
          <w:b/>
          <w:bCs/>
          <w:lang w:val="sl-SI"/>
        </w:rPr>
      </w:pPr>
    </w:p>
    <w:p w14:paraId="0C502B3B" w14:textId="2C040544" w:rsidR="005D7331" w:rsidRPr="00B324AC" w:rsidRDefault="005D7331" w:rsidP="005257A4">
      <w:pPr>
        <w:spacing w:line="240" w:lineRule="auto"/>
        <w:rPr>
          <w:lang w:val="sl-SI"/>
        </w:rPr>
      </w:pPr>
      <w:r w:rsidRPr="00B324AC">
        <w:rPr>
          <w:lang w:val="sl-SI"/>
        </w:rPr>
        <w:t>Shranjujte pri temperaturi do 30</w:t>
      </w:r>
      <w:r w:rsidR="003B0BED">
        <w:rPr>
          <w:lang w:val="sl-SI"/>
        </w:rPr>
        <w:t> </w:t>
      </w:r>
      <w:r w:rsidRPr="00B324AC">
        <w:rPr>
          <w:lang w:val="sl-SI"/>
        </w:rPr>
        <w:t xml:space="preserve">°C. Če </w:t>
      </w:r>
      <w:r w:rsidR="00A93C14" w:rsidRPr="00B324AC">
        <w:rPr>
          <w:lang w:val="sl-SI"/>
        </w:rPr>
        <w:t>inhalator</w:t>
      </w:r>
      <w:r w:rsidRPr="00B324AC">
        <w:rPr>
          <w:lang w:val="sl-SI"/>
        </w:rPr>
        <w:t xml:space="preserve"> hranite v hladilniku, naj bo na sobni temperaturi vsaj eno uro, preden ga uporabite.</w:t>
      </w:r>
    </w:p>
    <w:p w14:paraId="7A9739CA" w14:textId="77777777" w:rsidR="00A93C14" w:rsidRPr="00B324AC" w:rsidRDefault="00A93C14" w:rsidP="005257A4">
      <w:pPr>
        <w:keepNext/>
        <w:spacing w:line="240" w:lineRule="auto"/>
        <w:rPr>
          <w:lang w:val="sl-SI"/>
        </w:rPr>
      </w:pPr>
    </w:p>
    <w:p w14:paraId="169105E7" w14:textId="7A962708" w:rsidR="001868B8" w:rsidRDefault="005D7331" w:rsidP="005257A4">
      <w:pPr>
        <w:keepNext/>
        <w:suppressLineNumbers/>
        <w:spacing w:line="240" w:lineRule="auto"/>
        <w:outlineLvl w:val="0"/>
        <w:rPr>
          <w:lang w:val="sl-SI"/>
        </w:rPr>
      </w:pPr>
      <w:r w:rsidRPr="00B324AC">
        <w:rPr>
          <w:lang w:val="sl-SI"/>
        </w:rPr>
        <w:t xml:space="preserve">Inhalator shranjujte v </w:t>
      </w:r>
      <w:r w:rsidR="00A93C14" w:rsidRPr="00B324AC">
        <w:rPr>
          <w:lang w:val="sl-SI"/>
        </w:rPr>
        <w:t>originalni ovojnini</w:t>
      </w:r>
      <w:r w:rsidRPr="00B324AC">
        <w:rPr>
          <w:lang w:val="sl-SI"/>
        </w:rPr>
        <w:t xml:space="preserve"> za zagotovitev zaščite pred vlago in ga vzemite ven šele tik pred prvo uporabo.</w:t>
      </w:r>
      <w:r w:rsidR="003F29C3">
        <w:rPr>
          <w:lang w:val="sl-SI"/>
        </w:rPr>
        <w:fldChar w:fldCharType="begin"/>
      </w:r>
      <w:r w:rsidR="003F29C3">
        <w:rPr>
          <w:lang w:val="sl-SI"/>
        </w:rPr>
        <w:instrText xml:space="preserve"> DOCVARIABLE vault_nd_35cf941f-cb11-4228-aa3c-a9accf2b2789 \* MERGEFORMAT </w:instrText>
      </w:r>
      <w:r w:rsidR="003F29C3">
        <w:rPr>
          <w:lang w:val="sl-SI"/>
        </w:rPr>
        <w:fldChar w:fldCharType="separate"/>
      </w:r>
      <w:r w:rsidR="003F29C3">
        <w:rPr>
          <w:lang w:val="sl-SI"/>
        </w:rPr>
        <w:t xml:space="preserve"> </w:t>
      </w:r>
      <w:r w:rsidR="003F29C3">
        <w:rPr>
          <w:lang w:val="sl-SI"/>
        </w:rPr>
        <w:fldChar w:fldCharType="end"/>
      </w:r>
    </w:p>
    <w:p w14:paraId="549C2AC9" w14:textId="77777777" w:rsidR="00951748" w:rsidRPr="00951748" w:rsidRDefault="00951748" w:rsidP="003B0BED">
      <w:pPr>
        <w:pStyle w:val="LBLBulletStyle1"/>
        <w:tabs>
          <w:tab w:val="left" w:pos="0"/>
        </w:tabs>
        <w:spacing w:line="240" w:lineRule="auto"/>
        <w:rPr>
          <w:rFonts w:eastAsia="SimSun"/>
          <w:sz w:val="22"/>
          <w:szCs w:val="22"/>
          <w:lang w:val="sl-SI"/>
        </w:rPr>
      </w:pPr>
    </w:p>
    <w:p w14:paraId="06223FE2" w14:textId="77777777" w:rsidR="00951748" w:rsidRPr="00951748" w:rsidRDefault="00951748" w:rsidP="003B0BED">
      <w:pPr>
        <w:pStyle w:val="LBLBulletStyle1"/>
        <w:tabs>
          <w:tab w:val="clear" w:pos="360"/>
          <w:tab w:val="num" w:pos="0"/>
        </w:tabs>
        <w:spacing w:line="240" w:lineRule="auto"/>
        <w:ind w:left="0" w:firstLine="0"/>
        <w:rPr>
          <w:rFonts w:eastAsia="SimSun"/>
          <w:sz w:val="22"/>
          <w:szCs w:val="22"/>
          <w:lang w:val="sl-SI"/>
        </w:rPr>
      </w:pPr>
      <w:r w:rsidRPr="00951748">
        <w:rPr>
          <w:rFonts w:eastAsia="SimSun"/>
          <w:sz w:val="22"/>
          <w:szCs w:val="22"/>
          <w:lang w:val="sl-SI"/>
        </w:rPr>
        <w:t>V predvideni prostor na nalepki inhalatorja vpišite datum, do katerega morate inhalator zavreči. Ta datum morate zapisati, takoj ko inhalator vzamete iz embalaže.</w:t>
      </w:r>
    </w:p>
    <w:p w14:paraId="6AF972ED" w14:textId="77777777" w:rsidR="001868B8" w:rsidRPr="00951748" w:rsidRDefault="001868B8" w:rsidP="003B0BED">
      <w:pPr>
        <w:keepNext/>
        <w:suppressLineNumbers/>
        <w:spacing w:line="240" w:lineRule="auto"/>
        <w:outlineLvl w:val="0"/>
        <w:rPr>
          <w:lang w:val="sl-SI"/>
        </w:rPr>
      </w:pPr>
    </w:p>
    <w:p w14:paraId="7EBAE647" w14:textId="483095EA" w:rsidR="001868B8" w:rsidRPr="00B324AC" w:rsidRDefault="001868B8" w:rsidP="005257A4">
      <w:pPr>
        <w:suppressLineNumbers/>
        <w:spacing w:line="240" w:lineRule="auto"/>
        <w:outlineLvl w:val="0"/>
        <w:rPr>
          <w:b/>
          <w:bCs/>
          <w:lang w:val="sl-SI"/>
        </w:rPr>
      </w:pPr>
      <w:r w:rsidRPr="00B324AC">
        <w:rPr>
          <w:b/>
          <w:bCs/>
          <w:lang w:val="sl-SI"/>
        </w:rPr>
        <w:t>6.5</w:t>
      </w:r>
      <w:r w:rsidRPr="00B324AC">
        <w:rPr>
          <w:b/>
          <w:bCs/>
          <w:lang w:val="sl-SI"/>
        </w:rPr>
        <w:tab/>
        <w:t>Vrsta ovojnine in vsebina</w:t>
      </w:r>
      <w:r w:rsidR="003F29C3">
        <w:rPr>
          <w:b/>
          <w:bCs/>
          <w:lang w:val="sl-SI"/>
        </w:rPr>
        <w:fldChar w:fldCharType="begin"/>
      </w:r>
      <w:r w:rsidR="003F29C3">
        <w:rPr>
          <w:b/>
          <w:bCs/>
          <w:lang w:val="sl-SI"/>
        </w:rPr>
        <w:instrText xml:space="preserve"> DOCVARIABLE vault_nd_8ed43ab0-d2aa-4b99-891c-a323c22dd405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63213F7B" w14:textId="77777777" w:rsidR="001868B8" w:rsidRPr="00B324AC" w:rsidRDefault="001868B8" w:rsidP="005257A4">
      <w:pPr>
        <w:suppressLineNumbers/>
        <w:spacing w:line="240" w:lineRule="auto"/>
        <w:outlineLvl w:val="0"/>
        <w:rPr>
          <w:b/>
          <w:bCs/>
          <w:lang w:val="sl-SI"/>
        </w:rPr>
      </w:pPr>
    </w:p>
    <w:p w14:paraId="0D8D3E1C" w14:textId="77777777" w:rsidR="001868B8" w:rsidRDefault="000E6E40" w:rsidP="005257A4">
      <w:pPr>
        <w:suppressLineNumbers/>
        <w:spacing w:line="240" w:lineRule="auto"/>
        <w:rPr>
          <w:lang w:val="sl-SI"/>
        </w:rPr>
      </w:pPr>
      <w:r>
        <w:rPr>
          <w:lang w:val="sl-SI"/>
        </w:rPr>
        <w:t>ELLIPTA I</w:t>
      </w:r>
      <w:r w:rsidR="001868B8" w:rsidRPr="00B324AC">
        <w:rPr>
          <w:lang w:val="sl-SI"/>
        </w:rPr>
        <w:t>nhalator je sestavljen iz svetlo sivega ohišja, rdečega pokrovčka ustnika in števca odmerkov. Pakiran je v embalaž</w:t>
      </w:r>
      <w:r w:rsidR="00344E07">
        <w:rPr>
          <w:lang w:val="sl-SI"/>
        </w:rPr>
        <w:t>i</w:t>
      </w:r>
      <w:r w:rsidR="001868B8" w:rsidRPr="00B324AC">
        <w:rPr>
          <w:lang w:val="sl-SI"/>
        </w:rPr>
        <w:t xml:space="preserve"> iz laminatne folije, ki vsebuje vrečko s sušilom</w:t>
      </w:r>
      <w:r w:rsidR="007C0BBF">
        <w:rPr>
          <w:lang w:val="sl-SI"/>
        </w:rPr>
        <w:t xml:space="preserve"> silikagel</w:t>
      </w:r>
      <w:r w:rsidR="001868B8" w:rsidRPr="00B324AC">
        <w:rPr>
          <w:lang w:val="sl-SI"/>
        </w:rPr>
        <w:t>. Embalaža je zaprta s pokrovom iz folije.</w:t>
      </w:r>
    </w:p>
    <w:p w14:paraId="7E946546" w14:textId="77777777" w:rsidR="005D7331" w:rsidRPr="00B324AC" w:rsidRDefault="005D7331" w:rsidP="005257A4">
      <w:pPr>
        <w:suppressLineNumbers/>
        <w:spacing w:line="240" w:lineRule="auto"/>
        <w:rPr>
          <w:lang w:val="sl-SI"/>
        </w:rPr>
      </w:pPr>
    </w:p>
    <w:p w14:paraId="1DFE3BF9" w14:textId="77777777" w:rsidR="005D7331" w:rsidRPr="00B324AC" w:rsidRDefault="005D7331" w:rsidP="005257A4">
      <w:pPr>
        <w:keepNext/>
        <w:suppressLineNumbers/>
        <w:spacing w:line="240" w:lineRule="auto"/>
        <w:rPr>
          <w:lang w:val="sl-SI"/>
        </w:rPr>
      </w:pPr>
      <w:r w:rsidRPr="00B324AC">
        <w:rPr>
          <w:lang w:val="sl-SI"/>
        </w:rPr>
        <w:t>Inhalator je večdeln</w:t>
      </w:r>
      <w:r w:rsidR="00A93C14" w:rsidRPr="00B324AC">
        <w:rPr>
          <w:lang w:val="sl-SI"/>
        </w:rPr>
        <w:t>i</w:t>
      </w:r>
      <w:r w:rsidRPr="00B324AC">
        <w:rPr>
          <w:lang w:val="sl-SI"/>
        </w:rPr>
        <w:t xml:space="preserve"> </w:t>
      </w:r>
      <w:r w:rsidR="00A93C14" w:rsidRPr="00B324AC">
        <w:rPr>
          <w:lang w:val="sl-SI"/>
        </w:rPr>
        <w:t>pripomoček</w:t>
      </w:r>
      <w:r w:rsidRPr="00B324AC">
        <w:rPr>
          <w:lang w:val="sl-SI"/>
        </w:rPr>
        <w:t xml:space="preserve"> iz polipro</w:t>
      </w:r>
      <w:r w:rsidR="003A1070" w:rsidRPr="00B324AC">
        <w:rPr>
          <w:lang w:val="sl-SI"/>
        </w:rPr>
        <w:t>p</w:t>
      </w:r>
      <w:r w:rsidRPr="00B324AC">
        <w:rPr>
          <w:lang w:val="sl-SI"/>
        </w:rPr>
        <w:t xml:space="preserve">ilena, polietilena </w:t>
      </w:r>
      <w:r w:rsidR="003F0385">
        <w:rPr>
          <w:lang w:val="sl-SI"/>
        </w:rPr>
        <w:t>velike</w:t>
      </w:r>
      <w:r w:rsidRPr="00B324AC">
        <w:rPr>
          <w:lang w:val="sl-SI"/>
        </w:rPr>
        <w:t xml:space="preserve"> gostote, polioksimetilena, polibutilentereftalata, akrilonitril butadienstirena, polikarbonata in nerjavečega jekla.</w:t>
      </w:r>
    </w:p>
    <w:p w14:paraId="3D4F7794" w14:textId="77777777" w:rsidR="007C0BBF" w:rsidRDefault="007C0BBF" w:rsidP="005257A4">
      <w:pPr>
        <w:keepNext/>
        <w:suppressLineNumbers/>
        <w:spacing w:line="240" w:lineRule="auto"/>
        <w:rPr>
          <w:lang w:val="sl-SI"/>
        </w:rPr>
      </w:pPr>
    </w:p>
    <w:p w14:paraId="2CAB447B" w14:textId="77777777" w:rsidR="007C0BBF" w:rsidRPr="00B324AC" w:rsidRDefault="007C0BBF" w:rsidP="005257A4">
      <w:pPr>
        <w:keepNext/>
        <w:suppressLineNumbers/>
        <w:spacing w:line="240" w:lineRule="auto"/>
        <w:rPr>
          <w:lang w:val="sl-SI"/>
        </w:rPr>
      </w:pPr>
      <w:r w:rsidRPr="00B324AC">
        <w:rPr>
          <w:lang w:val="sl-SI"/>
        </w:rPr>
        <w:t xml:space="preserve">Inhalator vsebuje </w:t>
      </w:r>
      <w:r w:rsidRPr="0089194E">
        <w:rPr>
          <w:lang w:val="sl-SI"/>
        </w:rPr>
        <w:t xml:space="preserve">dva </w:t>
      </w:r>
      <w:r>
        <w:rPr>
          <w:lang w:val="sl-SI"/>
        </w:rPr>
        <w:t>pretisna omota</w:t>
      </w:r>
      <w:r w:rsidRPr="00B324AC">
        <w:rPr>
          <w:lang w:val="sl-SI"/>
        </w:rPr>
        <w:t xml:space="preserve"> iz aluminija</w:t>
      </w:r>
      <w:r>
        <w:rPr>
          <w:lang w:val="sl-SI"/>
        </w:rPr>
        <w:t>ste laminatne folije</w:t>
      </w:r>
      <w:r w:rsidRPr="00B324AC">
        <w:rPr>
          <w:lang w:val="sl-SI"/>
        </w:rPr>
        <w:t xml:space="preserve"> s 7 ali 30 odmerki.</w:t>
      </w:r>
    </w:p>
    <w:p w14:paraId="416EE2BF" w14:textId="77777777" w:rsidR="005D7331" w:rsidRPr="00B324AC" w:rsidRDefault="005D7331" w:rsidP="005257A4">
      <w:pPr>
        <w:spacing w:line="240" w:lineRule="auto"/>
        <w:rPr>
          <w:lang w:val="sl-SI"/>
        </w:rPr>
      </w:pPr>
    </w:p>
    <w:p w14:paraId="55FD9ED7" w14:textId="26189553" w:rsidR="005D7331" w:rsidRPr="00B324AC" w:rsidRDefault="005D7331" w:rsidP="005257A4">
      <w:pPr>
        <w:spacing w:line="240" w:lineRule="auto"/>
        <w:rPr>
          <w:lang w:val="sl-SI"/>
        </w:rPr>
      </w:pPr>
      <w:r w:rsidRPr="00B324AC">
        <w:rPr>
          <w:lang w:val="sl-SI"/>
        </w:rPr>
        <w:t>Velikost pakiranj</w:t>
      </w:r>
      <w:r w:rsidR="00A93C14" w:rsidRPr="00B324AC">
        <w:rPr>
          <w:lang w:val="sl-SI"/>
        </w:rPr>
        <w:t xml:space="preserve">a je </w:t>
      </w:r>
      <w:r w:rsidR="00636C54">
        <w:rPr>
          <w:lang w:val="sl-SI"/>
        </w:rPr>
        <w:t xml:space="preserve">1 </w:t>
      </w:r>
      <w:r w:rsidR="00A93C14" w:rsidRPr="00B324AC">
        <w:rPr>
          <w:lang w:val="sl-SI"/>
        </w:rPr>
        <w:t>inhalator</w:t>
      </w:r>
      <w:r w:rsidRPr="00B324AC">
        <w:rPr>
          <w:lang w:val="sl-SI"/>
        </w:rPr>
        <w:t xml:space="preserve"> </w:t>
      </w:r>
      <w:r w:rsidR="00A93C14" w:rsidRPr="00B324AC">
        <w:rPr>
          <w:lang w:val="sl-SI"/>
        </w:rPr>
        <w:t xml:space="preserve">s </w:t>
      </w:r>
      <w:r w:rsidRPr="00B324AC">
        <w:rPr>
          <w:lang w:val="sl-SI"/>
        </w:rPr>
        <w:t xml:space="preserve">7 </w:t>
      </w:r>
      <w:r w:rsidR="00A93C14" w:rsidRPr="00B324AC">
        <w:rPr>
          <w:lang w:val="sl-SI"/>
        </w:rPr>
        <w:t xml:space="preserve">ali </w:t>
      </w:r>
      <w:r w:rsidRPr="00B324AC">
        <w:rPr>
          <w:lang w:val="sl-SI"/>
        </w:rPr>
        <w:t xml:space="preserve">30 </w:t>
      </w:r>
      <w:r w:rsidR="00A93C14" w:rsidRPr="00B324AC">
        <w:rPr>
          <w:lang w:val="sl-SI"/>
        </w:rPr>
        <w:t>odmerki</w:t>
      </w:r>
      <w:r w:rsidRPr="00B324AC">
        <w:rPr>
          <w:lang w:val="sl-SI"/>
        </w:rPr>
        <w:t>.</w:t>
      </w:r>
      <w:r w:rsidR="007C0BBF">
        <w:rPr>
          <w:lang w:val="sl-SI"/>
        </w:rPr>
        <w:t xml:space="preserve"> </w:t>
      </w:r>
      <w:r w:rsidR="00636C54">
        <w:rPr>
          <w:lang w:val="sl-SI"/>
        </w:rPr>
        <w:t>Skupno p</w:t>
      </w:r>
      <w:r w:rsidR="00A93C14" w:rsidRPr="00B324AC">
        <w:rPr>
          <w:lang w:val="sl-SI"/>
        </w:rPr>
        <w:t xml:space="preserve">akiranje </w:t>
      </w:r>
      <w:r w:rsidR="00636C54">
        <w:rPr>
          <w:lang w:val="sl-SI"/>
        </w:rPr>
        <w:t>v</w:t>
      </w:r>
      <w:bookmarkStart w:id="10" w:name="_Hlk132716835"/>
      <w:r w:rsidR="00636C54">
        <w:rPr>
          <w:lang w:val="sl-SI"/>
        </w:rPr>
        <w:t xml:space="preserve">sebuje 90 </w:t>
      </w:r>
      <w:r w:rsidR="00636C54" w:rsidRPr="00636C54">
        <w:rPr>
          <w:lang w:val="sl-SI"/>
        </w:rPr>
        <w:t xml:space="preserve">(3 inhalatorji po 30) </w:t>
      </w:r>
      <w:bookmarkEnd w:id="10"/>
      <w:r w:rsidRPr="00B324AC">
        <w:rPr>
          <w:lang w:val="sl-SI"/>
        </w:rPr>
        <w:t>odmerkov.</w:t>
      </w:r>
    </w:p>
    <w:p w14:paraId="4E871477" w14:textId="77777777" w:rsidR="00636C54" w:rsidRPr="00B324AC" w:rsidRDefault="00636C54" w:rsidP="005257A4">
      <w:pPr>
        <w:spacing w:line="240" w:lineRule="auto"/>
        <w:rPr>
          <w:lang w:val="sl-SI"/>
        </w:rPr>
      </w:pPr>
    </w:p>
    <w:p w14:paraId="2F28FB2A" w14:textId="77777777" w:rsidR="005D7331" w:rsidRPr="00B324AC" w:rsidRDefault="005D7331" w:rsidP="005257A4">
      <w:pPr>
        <w:spacing w:line="240" w:lineRule="auto"/>
        <w:rPr>
          <w:lang w:val="sl-SI"/>
        </w:rPr>
      </w:pPr>
      <w:r w:rsidRPr="00B324AC">
        <w:rPr>
          <w:lang w:val="sl-SI"/>
        </w:rPr>
        <w:t xml:space="preserve">Na trgu </w:t>
      </w:r>
      <w:r w:rsidR="003A1070" w:rsidRPr="00B324AC">
        <w:rPr>
          <w:lang w:val="sl-SI"/>
        </w:rPr>
        <w:t xml:space="preserve">morda </w:t>
      </w:r>
      <w:r w:rsidRPr="00B324AC">
        <w:rPr>
          <w:lang w:val="sl-SI"/>
        </w:rPr>
        <w:t>ni vseh navedenih pakiranj.</w:t>
      </w:r>
    </w:p>
    <w:p w14:paraId="52383D3E" w14:textId="77777777" w:rsidR="005D7331" w:rsidRPr="00B324AC" w:rsidRDefault="005D7331" w:rsidP="005257A4">
      <w:pPr>
        <w:suppressLineNumbers/>
        <w:spacing w:line="240" w:lineRule="auto"/>
        <w:rPr>
          <w:lang w:val="sl-SI"/>
        </w:rPr>
      </w:pPr>
    </w:p>
    <w:p w14:paraId="52925C33" w14:textId="20EF0F18" w:rsidR="005D7331" w:rsidRPr="00B324AC" w:rsidRDefault="005D7331" w:rsidP="005257A4">
      <w:pPr>
        <w:keepNext/>
        <w:suppressLineNumbers/>
        <w:spacing w:line="240" w:lineRule="auto"/>
        <w:ind w:left="567" w:hanging="567"/>
        <w:outlineLvl w:val="0"/>
        <w:rPr>
          <w:b/>
          <w:bCs/>
          <w:lang w:val="sl-SI"/>
        </w:rPr>
      </w:pPr>
      <w:bookmarkStart w:id="11" w:name="OLE_LINK1"/>
      <w:r w:rsidRPr="00B324AC">
        <w:rPr>
          <w:b/>
          <w:bCs/>
          <w:lang w:val="sl-SI"/>
        </w:rPr>
        <w:t>6.6</w:t>
      </w:r>
      <w:r w:rsidRPr="00B324AC">
        <w:rPr>
          <w:b/>
          <w:bCs/>
          <w:lang w:val="sl-SI"/>
        </w:rPr>
        <w:tab/>
        <w:t>Posebni varnostni ukrepi za odstranjevanje</w:t>
      </w:r>
      <w:r w:rsidR="003F29C3">
        <w:rPr>
          <w:b/>
          <w:bCs/>
          <w:lang w:val="sl-SI"/>
        </w:rPr>
        <w:fldChar w:fldCharType="begin"/>
      </w:r>
      <w:r w:rsidR="003F29C3">
        <w:rPr>
          <w:b/>
          <w:bCs/>
          <w:lang w:val="sl-SI"/>
        </w:rPr>
        <w:instrText xml:space="preserve"> DOCVARIABLE vault_nd_482ebe24-2606-4295-918d-dfabd9d63b1c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53E7E0D9" w14:textId="77777777" w:rsidR="000B12E1" w:rsidRPr="00B324AC" w:rsidRDefault="000B12E1" w:rsidP="005257A4">
      <w:pPr>
        <w:keepNext/>
        <w:suppressLineNumbers/>
        <w:spacing w:line="240" w:lineRule="auto"/>
        <w:ind w:left="567" w:hanging="567"/>
        <w:outlineLvl w:val="0"/>
        <w:rPr>
          <w:lang w:val="sl-SI"/>
        </w:rPr>
      </w:pPr>
    </w:p>
    <w:p w14:paraId="01A9DA40" w14:textId="77777777" w:rsidR="005D7331" w:rsidRPr="00B324AC" w:rsidRDefault="005D7331" w:rsidP="005257A4">
      <w:pPr>
        <w:keepNext/>
        <w:suppressLineNumbers/>
        <w:spacing w:line="240" w:lineRule="auto"/>
        <w:rPr>
          <w:lang w:val="sl-SI"/>
        </w:rPr>
      </w:pPr>
      <w:r w:rsidRPr="00B324AC">
        <w:rPr>
          <w:lang w:val="sl-SI"/>
        </w:rPr>
        <w:t>Neuporabljeno zdravilo ali odpadni material zavrzite v skladu z lokalnimi predpisi.</w:t>
      </w:r>
    </w:p>
    <w:bookmarkEnd w:id="11"/>
    <w:p w14:paraId="6C266E90" w14:textId="77777777" w:rsidR="005D7331" w:rsidRDefault="005D7331" w:rsidP="005257A4">
      <w:pPr>
        <w:suppressLineNumbers/>
        <w:spacing w:line="240" w:lineRule="auto"/>
        <w:rPr>
          <w:lang w:val="sl-SI"/>
        </w:rPr>
      </w:pPr>
    </w:p>
    <w:p w14:paraId="196C75B0" w14:textId="77777777" w:rsidR="004D17EA" w:rsidRPr="00B324AC" w:rsidRDefault="004D17EA" w:rsidP="005257A4">
      <w:pPr>
        <w:suppressLineNumbers/>
        <w:spacing w:line="240" w:lineRule="auto"/>
        <w:rPr>
          <w:lang w:val="sl-SI"/>
        </w:rPr>
      </w:pPr>
    </w:p>
    <w:p w14:paraId="70EBAB30" w14:textId="77777777" w:rsidR="005D7331" w:rsidRPr="00B324AC" w:rsidRDefault="005D7331" w:rsidP="005257A4">
      <w:pPr>
        <w:keepNext/>
        <w:suppressLineNumbers/>
        <w:spacing w:line="240" w:lineRule="auto"/>
        <w:ind w:left="567" w:hanging="567"/>
        <w:rPr>
          <w:lang w:val="sl-SI"/>
        </w:rPr>
      </w:pPr>
      <w:r w:rsidRPr="00B324AC">
        <w:rPr>
          <w:b/>
          <w:bCs/>
          <w:lang w:val="sl-SI"/>
        </w:rPr>
        <w:t>7.</w:t>
      </w:r>
      <w:r w:rsidRPr="00B324AC">
        <w:rPr>
          <w:b/>
          <w:bCs/>
          <w:lang w:val="sl-SI"/>
        </w:rPr>
        <w:tab/>
        <w:t>IMETNIK DOVOLJENJA ZA PROMET Z ZDRAVILOM</w:t>
      </w:r>
    </w:p>
    <w:p w14:paraId="1C1350DE" w14:textId="77777777" w:rsidR="005D7331" w:rsidRPr="00B324AC" w:rsidRDefault="005D7331" w:rsidP="005257A4">
      <w:pPr>
        <w:keepNext/>
        <w:suppressLineNumbers/>
        <w:spacing w:line="240" w:lineRule="auto"/>
        <w:rPr>
          <w:lang w:val="sl-SI"/>
        </w:rPr>
      </w:pPr>
    </w:p>
    <w:p w14:paraId="2C121503" w14:textId="730725AD" w:rsidR="00B96A50" w:rsidRPr="00F51CD7" w:rsidRDefault="00B96A50" w:rsidP="005257A4">
      <w:pPr>
        <w:spacing w:line="240" w:lineRule="auto"/>
        <w:rPr>
          <w:rFonts w:eastAsia="SimSun"/>
        </w:rPr>
      </w:pPr>
      <w:r>
        <w:t xml:space="preserve">GlaxoSmithKline </w:t>
      </w:r>
      <w:ins w:id="12" w:author="Author" w:date="2025-02-28T18:09:00Z" w16du:dateUtc="2025-02-28T12:39:00Z">
        <w:r w:rsidR="002A796D">
          <w:t>Tradi</w:t>
        </w:r>
      </w:ins>
      <w:ins w:id="13" w:author="Author" w:date="2025-02-28T18:10:00Z" w16du:dateUtc="2025-02-28T12:40:00Z">
        <w:r w:rsidR="002A796D">
          <w:t>ng Services</w:t>
        </w:r>
      </w:ins>
      <w:del w:id="14" w:author="Author" w:date="2025-02-28T18:09:00Z" w16du:dateUtc="2025-02-28T12:39:00Z">
        <w:r w:rsidDel="002A796D">
          <w:delText>(</w:delText>
        </w:r>
        <w:r w:rsidRPr="0014672D" w:rsidDel="002A796D">
          <w:rPr>
            <w:rFonts w:eastAsia="SimSun"/>
          </w:rPr>
          <w:delText>Ireland</w:delText>
        </w:r>
        <w:r w:rsidDel="002A796D">
          <w:delText>)</w:delText>
        </w:r>
      </w:del>
      <w:r>
        <w:t xml:space="preserve"> Limited </w:t>
      </w:r>
    </w:p>
    <w:p w14:paraId="4CBCEF0D" w14:textId="77777777" w:rsidR="00B96A50" w:rsidRDefault="00B96A50" w:rsidP="005257A4">
      <w:pPr>
        <w:autoSpaceDE w:val="0"/>
        <w:autoSpaceDN w:val="0"/>
        <w:spacing w:before="40" w:after="40" w:line="240" w:lineRule="auto"/>
      </w:pPr>
      <w:r>
        <w:t>12 Riverwalk</w:t>
      </w:r>
    </w:p>
    <w:p w14:paraId="072BB332" w14:textId="77777777" w:rsidR="00B96A50" w:rsidRDefault="00B96A50" w:rsidP="005257A4">
      <w:pPr>
        <w:autoSpaceDE w:val="0"/>
        <w:autoSpaceDN w:val="0"/>
        <w:spacing w:before="40" w:after="40" w:line="240" w:lineRule="auto"/>
      </w:pPr>
      <w:r>
        <w:t>Citywest Business Campus </w:t>
      </w:r>
    </w:p>
    <w:p w14:paraId="3286471A" w14:textId="77777777" w:rsidR="00B96A50" w:rsidRDefault="00B96A50" w:rsidP="005257A4">
      <w:pPr>
        <w:spacing w:line="240" w:lineRule="auto"/>
      </w:pPr>
      <w:r>
        <w:t>Dublin 24</w:t>
      </w:r>
    </w:p>
    <w:p w14:paraId="6462844A" w14:textId="77777777" w:rsidR="00B96A50" w:rsidRDefault="00B96A50" w:rsidP="005257A4">
      <w:pPr>
        <w:keepNext/>
        <w:spacing w:line="240" w:lineRule="auto"/>
        <w:rPr>
          <w:ins w:id="15" w:author="Author" w:date="2025-02-28T18:10:00Z" w16du:dateUtc="2025-02-28T12:40:00Z"/>
        </w:rPr>
      </w:pPr>
      <w:proofErr w:type="spellStart"/>
      <w:r>
        <w:t>Irska</w:t>
      </w:r>
      <w:proofErr w:type="spellEnd"/>
    </w:p>
    <w:p w14:paraId="659D02E3" w14:textId="5E1DDFCF" w:rsidR="002A796D" w:rsidRDefault="002A796D" w:rsidP="005257A4">
      <w:pPr>
        <w:keepNext/>
        <w:spacing w:line="240" w:lineRule="auto"/>
      </w:pPr>
      <w:ins w:id="16" w:author="Author" w:date="2025-02-28T18:10:00Z">
        <w:r w:rsidRPr="002A796D">
          <w:t>D24 YK11</w:t>
        </w:r>
      </w:ins>
    </w:p>
    <w:p w14:paraId="3279EE8A" w14:textId="77777777" w:rsidR="005D7331" w:rsidRPr="00B324AC" w:rsidRDefault="005D7331" w:rsidP="005257A4">
      <w:pPr>
        <w:keepNext/>
        <w:spacing w:line="240" w:lineRule="auto"/>
        <w:rPr>
          <w:color w:val="000000"/>
          <w:lang w:val="sl-SI"/>
        </w:rPr>
      </w:pPr>
    </w:p>
    <w:p w14:paraId="2674E6CE" w14:textId="77777777" w:rsidR="0082774C" w:rsidRPr="00B324AC" w:rsidRDefault="0082774C" w:rsidP="005257A4">
      <w:pPr>
        <w:suppressLineNumbers/>
        <w:spacing w:line="240" w:lineRule="auto"/>
        <w:rPr>
          <w:lang w:val="sl-SI"/>
        </w:rPr>
      </w:pPr>
    </w:p>
    <w:p w14:paraId="6DC745C6" w14:textId="77777777" w:rsidR="005D7331" w:rsidRPr="00B324AC" w:rsidRDefault="005D7331" w:rsidP="005257A4">
      <w:pPr>
        <w:keepNext/>
        <w:suppressLineNumbers/>
        <w:spacing w:line="240" w:lineRule="auto"/>
        <w:ind w:left="567" w:hanging="567"/>
        <w:rPr>
          <w:b/>
          <w:bCs/>
          <w:lang w:val="sl-SI"/>
        </w:rPr>
      </w:pPr>
      <w:r w:rsidRPr="00B324AC">
        <w:rPr>
          <w:b/>
          <w:bCs/>
          <w:lang w:val="sl-SI"/>
        </w:rPr>
        <w:t>8.</w:t>
      </w:r>
      <w:r w:rsidRPr="00B324AC">
        <w:rPr>
          <w:b/>
          <w:bCs/>
          <w:lang w:val="sl-SI"/>
        </w:rPr>
        <w:tab/>
        <w:t>ŠTEVILKA (ŠTEVILKE) DOVOLJENJA (DOVOLJENJ) ZA PROMET Z ZDRAVILOM</w:t>
      </w:r>
    </w:p>
    <w:p w14:paraId="10CCAE13" w14:textId="77777777" w:rsidR="00C15400" w:rsidRPr="00B324AC" w:rsidRDefault="00C15400" w:rsidP="005257A4">
      <w:pPr>
        <w:keepNext/>
        <w:suppressLineNumbers/>
        <w:spacing w:line="240" w:lineRule="auto"/>
        <w:rPr>
          <w:lang w:val="sl-SI"/>
        </w:rPr>
      </w:pPr>
    </w:p>
    <w:p w14:paraId="173ECD2C" w14:textId="77777777" w:rsidR="0082774C" w:rsidRPr="00BD60D1" w:rsidRDefault="0082774C" w:rsidP="005257A4">
      <w:pPr>
        <w:keepNext/>
        <w:suppressLineNumbers/>
        <w:spacing w:line="240" w:lineRule="auto"/>
        <w:ind w:left="567" w:hanging="567"/>
        <w:rPr>
          <w:lang w:val="pl-PL"/>
        </w:rPr>
      </w:pPr>
      <w:r w:rsidRPr="00BD60D1">
        <w:rPr>
          <w:lang w:val="pl-PL"/>
        </w:rPr>
        <w:t>EU/1/14/898/001</w:t>
      </w:r>
    </w:p>
    <w:p w14:paraId="5F51C249" w14:textId="77777777" w:rsidR="0082774C" w:rsidRPr="00BD60D1" w:rsidRDefault="0082774C" w:rsidP="005257A4">
      <w:pPr>
        <w:keepNext/>
        <w:suppressLineNumbers/>
        <w:spacing w:line="240" w:lineRule="auto"/>
        <w:ind w:left="567" w:hanging="567"/>
        <w:rPr>
          <w:lang w:val="pl-PL"/>
        </w:rPr>
      </w:pPr>
      <w:r w:rsidRPr="00BD60D1">
        <w:rPr>
          <w:lang w:val="pl-PL"/>
        </w:rPr>
        <w:t>EU/1/14/898/002</w:t>
      </w:r>
    </w:p>
    <w:p w14:paraId="5E97584A" w14:textId="77777777" w:rsidR="0082774C" w:rsidRPr="00BD60D1" w:rsidRDefault="0082774C" w:rsidP="005257A4">
      <w:pPr>
        <w:keepNext/>
        <w:suppressLineNumbers/>
        <w:spacing w:line="240" w:lineRule="auto"/>
        <w:rPr>
          <w:lang w:val="pl-PL"/>
        </w:rPr>
      </w:pPr>
      <w:r w:rsidRPr="00BD60D1">
        <w:rPr>
          <w:lang w:val="pl-PL"/>
        </w:rPr>
        <w:t>EU/1/14/898/003</w:t>
      </w:r>
    </w:p>
    <w:p w14:paraId="6F22ECB1" w14:textId="77777777" w:rsidR="00B57E21" w:rsidRDefault="00B57E21" w:rsidP="005257A4">
      <w:pPr>
        <w:keepNext/>
        <w:suppressLineNumbers/>
        <w:spacing w:line="240" w:lineRule="auto"/>
        <w:rPr>
          <w:lang w:val="sl-SI"/>
        </w:rPr>
      </w:pPr>
    </w:p>
    <w:p w14:paraId="29DF2C07" w14:textId="77777777" w:rsidR="0082774C" w:rsidRPr="00B324AC" w:rsidRDefault="0082774C" w:rsidP="005257A4">
      <w:pPr>
        <w:keepNext/>
        <w:suppressLineNumbers/>
        <w:spacing w:line="240" w:lineRule="auto"/>
        <w:rPr>
          <w:lang w:val="sl-SI"/>
        </w:rPr>
      </w:pPr>
    </w:p>
    <w:p w14:paraId="71A8C768" w14:textId="77777777" w:rsidR="005D7331" w:rsidRPr="00B324AC" w:rsidRDefault="005D7331" w:rsidP="005257A4">
      <w:pPr>
        <w:suppressLineNumbers/>
        <w:spacing w:line="240" w:lineRule="auto"/>
        <w:rPr>
          <w:i/>
          <w:iCs/>
          <w:lang w:val="sl-SI"/>
        </w:rPr>
      </w:pPr>
      <w:r w:rsidRPr="00B324AC">
        <w:rPr>
          <w:b/>
          <w:bCs/>
          <w:lang w:val="sl-SI"/>
        </w:rPr>
        <w:t>9.</w:t>
      </w:r>
      <w:r w:rsidRPr="00B324AC">
        <w:rPr>
          <w:b/>
          <w:bCs/>
          <w:lang w:val="sl-SI"/>
        </w:rPr>
        <w:tab/>
        <w:t>DATUM PRIDOBITVE/PODALJŠANJA DOVOLJENJA ZA PROMET Z ZDRAVILOM</w:t>
      </w:r>
    </w:p>
    <w:p w14:paraId="72F6C9D4" w14:textId="77777777" w:rsidR="00EB6C4C" w:rsidRPr="00B324AC" w:rsidRDefault="00EB6C4C" w:rsidP="005257A4">
      <w:pPr>
        <w:suppressLineNumbers/>
        <w:spacing w:line="240" w:lineRule="auto"/>
        <w:rPr>
          <w:b/>
          <w:bCs/>
          <w:lang w:val="sl-SI"/>
        </w:rPr>
      </w:pPr>
    </w:p>
    <w:p w14:paraId="00A9BD56" w14:textId="77777777" w:rsidR="00B57E21" w:rsidRPr="00093BC2" w:rsidRDefault="00093BC2" w:rsidP="005257A4">
      <w:pPr>
        <w:suppressLineNumbers/>
        <w:spacing w:line="240" w:lineRule="auto"/>
        <w:rPr>
          <w:bCs/>
          <w:lang w:val="sl-SI"/>
        </w:rPr>
      </w:pPr>
      <w:r w:rsidRPr="00093BC2">
        <w:rPr>
          <w:bCs/>
          <w:lang w:val="sl-SI"/>
        </w:rPr>
        <w:t>Datum pr</w:t>
      </w:r>
      <w:r w:rsidR="006E5A00">
        <w:rPr>
          <w:bCs/>
          <w:lang w:val="sl-SI"/>
        </w:rPr>
        <w:t>ve odobritve</w:t>
      </w:r>
      <w:r w:rsidRPr="00093BC2">
        <w:rPr>
          <w:bCs/>
          <w:lang w:val="sl-SI"/>
        </w:rPr>
        <w:t xml:space="preserve">: </w:t>
      </w:r>
      <w:r>
        <w:rPr>
          <w:bCs/>
          <w:lang w:val="sl-SI"/>
        </w:rPr>
        <w:t>08.05.</w:t>
      </w:r>
      <w:r w:rsidRPr="00093BC2">
        <w:rPr>
          <w:bCs/>
          <w:lang w:val="sl-SI"/>
        </w:rPr>
        <w:t>2014</w:t>
      </w:r>
    </w:p>
    <w:p w14:paraId="0AD12E57" w14:textId="77777777" w:rsidR="00093BC2" w:rsidRPr="0008423E" w:rsidRDefault="007C0BBF" w:rsidP="005257A4">
      <w:pPr>
        <w:suppressLineNumbers/>
        <w:spacing w:line="240" w:lineRule="auto"/>
        <w:rPr>
          <w:bCs/>
          <w:lang w:val="sl-SI"/>
        </w:rPr>
      </w:pPr>
      <w:r>
        <w:rPr>
          <w:bCs/>
          <w:lang w:val="sl-SI"/>
        </w:rPr>
        <w:t xml:space="preserve">Datum zadnjega podaljšanja: </w:t>
      </w:r>
      <w:r w:rsidR="00626796" w:rsidRPr="00626796">
        <w:rPr>
          <w:bCs/>
          <w:lang w:val="sl-SI"/>
        </w:rPr>
        <w:t>15. januar 2019</w:t>
      </w:r>
    </w:p>
    <w:p w14:paraId="15EB6586" w14:textId="77777777" w:rsidR="00093BC2" w:rsidRDefault="00093BC2" w:rsidP="005257A4">
      <w:pPr>
        <w:suppressLineNumbers/>
        <w:spacing w:line="240" w:lineRule="auto"/>
        <w:rPr>
          <w:b/>
          <w:bCs/>
          <w:lang w:val="sl-SI"/>
        </w:rPr>
      </w:pPr>
    </w:p>
    <w:p w14:paraId="02A28137" w14:textId="77777777" w:rsidR="001E0D28" w:rsidRPr="00B324AC" w:rsidRDefault="001E0D28" w:rsidP="005257A4">
      <w:pPr>
        <w:suppressLineNumbers/>
        <w:spacing w:line="240" w:lineRule="auto"/>
        <w:rPr>
          <w:b/>
          <w:bCs/>
          <w:lang w:val="sl-SI"/>
        </w:rPr>
      </w:pPr>
    </w:p>
    <w:p w14:paraId="2F43C74D" w14:textId="77777777" w:rsidR="005D7331" w:rsidRPr="00B324AC" w:rsidRDefault="005D7331" w:rsidP="005257A4">
      <w:pPr>
        <w:suppressLineNumbers/>
        <w:spacing w:line="240" w:lineRule="auto"/>
        <w:rPr>
          <w:lang w:val="sl-SI"/>
        </w:rPr>
      </w:pPr>
      <w:r w:rsidRPr="00B324AC">
        <w:rPr>
          <w:b/>
          <w:bCs/>
          <w:lang w:val="sl-SI"/>
        </w:rPr>
        <w:t>10.</w:t>
      </w:r>
      <w:r w:rsidRPr="00B324AC">
        <w:rPr>
          <w:b/>
          <w:bCs/>
          <w:lang w:val="sl-SI"/>
        </w:rPr>
        <w:tab/>
        <w:t>DATUM ZADNJE REVIZIJE BESEDILA</w:t>
      </w:r>
    </w:p>
    <w:p w14:paraId="5641AC87" w14:textId="77777777" w:rsidR="005D7331" w:rsidRPr="00B324AC" w:rsidRDefault="005D7331" w:rsidP="005257A4">
      <w:pPr>
        <w:suppressLineNumbers/>
        <w:spacing w:line="240" w:lineRule="auto"/>
        <w:rPr>
          <w:lang w:val="sl-SI"/>
        </w:rPr>
      </w:pPr>
    </w:p>
    <w:p w14:paraId="30849E2F" w14:textId="77777777" w:rsidR="005D7331" w:rsidRPr="00B324AC" w:rsidRDefault="005D7331" w:rsidP="005257A4">
      <w:pPr>
        <w:numPr>
          <w:ilvl w:val="12"/>
          <w:numId w:val="0"/>
        </w:numPr>
        <w:suppressLineNumbers/>
        <w:spacing w:line="240" w:lineRule="auto"/>
        <w:ind w:right="-2"/>
        <w:rPr>
          <w:lang w:val="sl-SI"/>
        </w:rPr>
      </w:pPr>
    </w:p>
    <w:p w14:paraId="6AB538DA" w14:textId="77777777" w:rsidR="005D7331" w:rsidRPr="00B324AC" w:rsidRDefault="005D7331" w:rsidP="005257A4">
      <w:pPr>
        <w:numPr>
          <w:ilvl w:val="12"/>
          <w:numId w:val="0"/>
        </w:numPr>
        <w:suppressLineNumbers/>
        <w:spacing w:line="240" w:lineRule="auto"/>
        <w:ind w:right="-2"/>
        <w:rPr>
          <w:lang w:val="sl-SI"/>
        </w:rPr>
      </w:pPr>
      <w:r w:rsidRPr="00B324AC">
        <w:rPr>
          <w:lang w:val="sl-SI"/>
        </w:rPr>
        <w:t xml:space="preserve">Podrobnejše informacije o zdravilu so objavljene na spletni strani Evropske agencije za zdravila </w:t>
      </w:r>
      <w:r>
        <w:fldChar w:fldCharType="begin"/>
      </w:r>
      <w:r>
        <w:instrText>HYPERLINK "http://www.ema.europa.eu"</w:instrText>
      </w:r>
      <w:r>
        <w:fldChar w:fldCharType="separate"/>
      </w:r>
      <w:r w:rsidRPr="00B324AC">
        <w:rPr>
          <w:rStyle w:val="Hyperlink"/>
          <w:lang w:val="sl-SI"/>
        </w:rPr>
        <w:t>http://www.ema.europa.eu</w:t>
      </w:r>
      <w:r>
        <w:fldChar w:fldCharType="end"/>
      </w:r>
      <w:r w:rsidRPr="00B324AC">
        <w:rPr>
          <w:color w:val="0000FF"/>
          <w:lang w:val="sl-SI"/>
        </w:rPr>
        <w:t>.</w:t>
      </w:r>
    </w:p>
    <w:p w14:paraId="455303D9" w14:textId="77777777" w:rsidR="005D7331" w:rsidRDefault="005D7331" w:rsidP="00A92937">
      <w:pPr>
        <w:suppressLineNumbers/>
        <w:rPr>
          <w:lang w:val="sl-SI"/>
        </w:rPr>
      </w:pPr>
      <w:r w:rsidRPr="00B324AC">
        <w:rPr>
          <w:lang w:val="sl-SI"/>
        </w:rPr>
        <w:br w:type="page"/>
      </w:r>
    </w:p>
    <w:p w14:paraId="1CC770F4" w14:textId="77777777" w:rsidR="004831B2" w:rsidRDefault="004831B2" w:rsidP="00A92937">
      <w:pPr>
        <w:suppressLineNumbers/>
        <w:rPr>
          <w:lang w:val="sl-SI"/>
        </w:rPr>
      </w:pPr>
    </w:p>
    <w:p w14:paraId="2A45014E" w14:textId="77777777" w:rsidR="004831B2" w:rsidRDefault="004831B2" w:rsidP="004831B2">
      <w:pPr>
        <w:widowControl w:val="0"/>
        <w:autoSpaceDE w:val="0"/>
        <w:autoSpaceDN w:val="0"/>
        <w:adjustRightInd w:val="0"/>
        <w:ind w:left="127" w:right="120"/>
        <w:rPr>
          <w:color w:val="000000"/>
          <w:lang w:val="sl-SI"/>
        </w:rPr>
      </w:pPr>
    </w:p>
    <w:p w14:paraId="344FDDCF" w14:textId="77777777" w:rsidR="004831B2" w:rsidRDefault="004831B2" w:rsidP="004831B2">
      <w:pPr>
        <w:widowControl w:val="0"/>
        <w:autoSpaceDE w:val="0"/>
        <w:autoSpaceDN w:val="0"/>
        <w:adjustRightInd w:val="0"/>
        <w:ind w:left="127" w:right="120"/>
        <w:rPr>
          <w:color w:val="000000"/>
          <w:lang w:val="sl-SI"/>
        </w:rPr>
      </w:pPr>
    </w:p>
    <w:p w14:paraId="76FD2B2F" w14:textId="77777777" w:rsidR="004831B2" w:rsidRDefault="004831B2" w:rsidP="004831B2">
      <w:pPr>
        <w:widowControl w:val="0"/>
        <w:autoSpaceDE w:val="0"/>
        <w:autoSpaceDN w:val="0"/>
        <w:adjustRightInd w:val="0"/>
        <w:ind w:left="127" w:right="120"/>
        <w:rPr>
          <w:color w:val="000000"/>
          <w:lang w:val="sl-SI"/>
        </w:rPr>
      </w:pPr>
    </w:p>
    <w:p w14:paraId="696E93DF" w14:textId="77777777" w:rsidR="004831B2" w:rsidRDefault="004831B2" w:rsidP="004831B2">
      <w:pPr>
        <w:widowControl w:val="0"/>
        <w:autoSpaceDE w:val="0"/>
        <w:autoSpaceDN w:val="0"/>
        <w:adjustRightInd w:val="0"/>
        <w:ind w:left="127" w:right="120"/>
        <w:rPr>
          <w:color w:val="000000"/>
          <w:lang w:val="sl-SI"/>
        </w:rPr>
      </w:pPr>
    </w:p>
    <w:p w14:paraId="522BBE22" w14:textId="77777777" w:rsidR="004831B2" w:rsidRDefault="004831B2" w:rsidP="004831B2">
      <w:pPr>
        <w:widowControl w:val="0"/>
        <w:autoSpaceDE w:val="0"/>
        <w:autoSpaceDN w:val="0"/>
        <w:adjustRightInd w:val="0"/>
        <w:ind w:left="127" w:right="120"/>
        <w:rPr>
          <w:color w:val="000000"/>
          <w:lang w:val="sl-SI"/>
        </w:rPr>
      </w:pPr>
    </w:p>
    <w:p w14:paraId="7329FC4F" w14:textId="77777777" w:rsidR="004831B2" w:rsidRDefault="004831B2" w:rsidP="004831B2">
      <w:pPr>
        <w:widowControl w:val="0"/>
        <w:autoSpaceDE w:val="0"/>
        <w:autoSpaceDN w:val="0"/>
        <w:adjustRightInd w:val="0"/>
        <w:ind w:left="127" w:right="120"/>
        <w:rPr>
          <w:color w:val="000000"/>
          <w:lang w:val="sl-SI"/>
        </w:rPr>
      </w:pPr>
    </w:p>
    <w:p w14:paraId="2CC15A5C" w14:textId="77777777" w:rsidR="004831B2" w:rsidRDefault="004831B2" w:rsidP="004831B2">
      <w:pPr>
        <w:widowControl w:val="0"/>
        <w:autoSpaceDE w:val="0"/>
        <w:autoSpaceDN w:val="0"/>
        <w:adjustRightInd w:val="0"/>
        <w:ind w:left="127" w:right="120"/>
        <w:rPr>
          <w:color w:val="000000"/>
          <w:lang w:val="sl-SI"/>
        </w:rPr>
      </w:pPr>
    </w:p>
    <w:p w14:paraId="10B45869" w14:textId="77777777" w:rsidR="004831B2" w:rsidRDefault="004831B2" w:rsidP="004831B2">
      <w:pPr>
        <w:widowControl w:val="0"/>
        <w:autoSpaceDE w:val="0"/>
        <w:autoSpaceDN w:val="0"/>
        <w:adjustRightInd w:val="0"/>
        <w:ind w:left="127" w:right="120"/>
        <w:rPr>
          <w:color w:val="000000"/>
          <w:lang w:val="sl-SI"/>
        </w:rPr>
      </w:pPr>
    </w:p>
    <w:p w14:paraId="71B07794" w14:textId="77777777" w:rsidR="004831B2" w:rsidRDefault="004831B2" w:rsidP="004831B2">
      <w:pPr>
        <w:widowControl w:val="0"/>
        <w:autoSpaceDE w:val="0"/>
        <w:autoSpaceDN w:val="0"/>
        <w:adjustRightInd w:val="0"/>
        <w:ind w:left="127" w:right="120"/>
        <w:rPr>
          <w:color w:val="000000"/>
          <w:lang w:val="sl-SI"/>
        </w:rPr>
      </w:pPr>
    </w:p>
    <w:p w14:paraId="19E854E4" w14:textId="77777777" w:rsidR="004831B2" w:rsidRDefault="004831B2" w:rsidP="004831B2">
      <w:pPr>
        <w:widowControl w:val="0"/>
        <w:autoSpaceDE w:val="0"/>
        <w:autoSpaceDN w:val="0"/>
        <w:adjustRightInd w:val="0"/>
        <w:ind w:left="127" w:right="120"/>
        <w:rPr>
          <w:color w:val="000000"/>
          <w:lang w:val="sl-SI"/>
        </w:rPr>
      </w:pPr>
    </w:p>
    <w:p w14:paraId="010D6681" w14:textId="77777777" w:rsidR="004831B2" w:rsidRDefault="004831B2" w:rsidP="004831B2">
      <w:pPr>
        <w:widowControl w:val="0"/>
        <w:autoSpaceDE w:val="0"/>
        <w:autoSpaceDN w:val="0"/>
        <w:adjustRightInd w:val="0"/>
        <w:ind w:left="127" w:right="120"/>
        <w:rPr>
          <w:color w:val="000000"/>
          <w:lang w:val="sl-SI"/>
        </w:rPr>
      </w:pPr>
    </w:p>
    <w:p w14:paraId="7A2214C3" w14:textId="77777777" w:rsidR="004831B2" w:rsidRDefault="004831B2" w:rsidP="004831B2">
      <w:pPr>
        <w:widowControl w:val="0"/>
        <w:autoSpaceDE w:val="0"/>
        <w:autoSpaceDN w:val="0"/>
        <w:adjustRightInd w:val="0"/>
        <w:ind w:left="127" w:right="120"/>
        <w:rPr>
          <w:color w:val="000000"/>
          <w:lang w:val="sl-SI"/>
        </w:rPr>
      </w:pPr>
    </w:p>
    <w:p w14:paraId="08837BFF" w14:textId="77777777" w:rsidR="004831B2" w:rsidRDefault="004831B2" w:rsidP="004831B2">
      <w:pPr>
        <w:widowControl w:val="0"/>
        <w:autoSpaceDE w:val="0"/>
        <w:autoSpaceDN w:val="0"/>
        <w:adjustRightInd w:val="0"/>
        <w:ind w:left="127" w:right="120"/>
        <w:rPr>
          <w:color w:val="000000"/>
          <w:lang w:val="sl-SI"/>
        </w:rPr>
      </w:pPr>
    </w:p>
    <w:p w14:paraId="3738AE18" w14:textId="77777777" w:rsidR="004831B2" w:rsidRDefault="004831B2" w:rsidP="004831B2">
      <w:pPr>
        <w:widowControl w:val="0"/>
        <w:autoSpaceDE w:val="0"/>
        <w:autoSpaceDN w:val="0"/>
        <w:adjustRightInd w:val="0"/>
        <w:ind w:right="120"/>
        <w:rPr>
          <w:color w:val="000000"/>
          <w:lang w:val="sl-SI"/>
        </w:rPr>
      </w:pPr>
    </w:p>
    <w:p w14:paraId="147B9B00" w14:textId="77777777" w:rsidR="004831B2" w:rsidRDefault="004831B2" w:rsidP="004831B2">
      <w:pPr>
        <w:keepNext/>
        <w:widowControl w:val="0"/>
        <w:autoSpaceDE w:val="0"/>
        <w:autoSpaceDN w:val="0"/>
        <w:adjustRightInd w:val="0"/>
        <w:spacing w:before="280" w:after="220"/>
        <w:ind w:left="127" w:right="120"/>
        <w:jc w:val="center"/>
        <w:rPr>
          <w:b/>
          <w:bCs/>
          <w:color w:val="000000"/>
          <w:lang w:val="sl-SI"/>
        </w:rPr>
      </w:pPr>
    </w:p>
    <w:p w14:paraId="64F5FF07" w14:textId="77777777" w:rsidR="004831B2" w:rsidRDefault="004831B2" w:rsidP="004831B2">
      <w:pPr>
        <w:keepNext/>
        <w:widowControl w:val="0"/>
        <w:autoSpaceDE w:val="0"/>
        <w:autoSpaceDN w:val="0"/>
        <w:adjustRightInd w:val="0"/>
        <w:spacing w:before="280" w:after="220"/>
        <w:ind w:left="127" w:right="120"/>
        <w:jc w:val="center"/>
        <w:rPr>
          <w:b/>
          <w:bCs/>
          <w:color w:val="000000"/>
          <w:lang w:val="sl-SI"/>
        </w:rPr>
      </w:pPr>
    </w:p>
    <w:p w14:paraId="4C4599F1" w14:textId="77777777" w:rsidR="004831B2" w:rsidRDefault="004831B2" w:rsidP="004831B2">
      <w:pPr>
        <w:keepNext/>
        <w:widowControl w:val="0"/>
        <w:autoSpaceDE w:val="0"/>
        <w:autoSpaceDN w:val="0"/>
        <w:adjustRightInd w:val="0"/>
        <w:spacing w:before="280" w:after="220"/>
        <w:ind w:left="127" w:right="120"/>
        <w:jc w:val="center"/>
        <w:rPr>
          <w:b/>
          <w:bCs/>
          <w:color w:val="000000"/>
          <w:lang w:val="sl-SI"/>
        </w:rPr>
      </w:pPr>
    </w:p>
    <w:p w14:paraId="252F89B2" w14:textId="77777777" w:rsidR="004831B2" w:rsidRDefault="004831B2" w:rsidP="004831B2">
      <w:pPr>
        <w:keepNext/>
        <w:widowControl w:val="0"/>
        <w:autoSpaceDE w:val="0"/>
        <w:autoSpaceDN w:val="0"/>
        <w:adjustRightInd w:val="0"/>
        <w:spacing w:before="280" w:after="220"/>
        <w:ind w:left="127" w:right="120"/>
        <w:jc w:val="center"/>
        <w:rPr>
          <w:b/>
          <w:bCs/>
          <w:color w:val="000000"/>
          <w:lang w:val="sl-SI"/>
        </w:rPr>
      </w:pPr>
    </w:p>
    <w:p w14:paraId="2BC22EA8" w14:textId="77777777" w:rsidR="004831B2" w:rsidRDefault="004831B2" w:rsidP="004831B2">
      <w:pPr>
        <w:keepNext/>
        <w:widowControl w:val="0"/>
        <w:autoSpaceDE w:val="0"/>
        <w:autoSpaceDN w:val="0"/>
        <w:adjustRightInd w:val="0"/>
        <w:spacing w:before="280" w:after="220"/>
        <w:ind w:left="127" w:right="120"/>
        <w:jc w:val="center"/>
        <w:rPr>
          <w:b/>
          <w:bCs/>
          <w:color w:val="000000"/>
          <w:lang w:val="sl-SI"/>
        </w:rPr>
      </w:pPr>
    </w:p>
    <w:p w14:paraId="5384B753" w14:textId="77777777" w:rsidR="004831B2" w:rsidRDefault="004831B2" w:rsidP="0099125A">
      <w:pPr>
        <w:keepNext/>
        <w:widowControl w:val="0"/>
        <w:autoSpaceDE w:val="0"/>
        <w:autoSpaceDN w:val="0"/>
        <w:adjustRightInd w:val="0"/>
        <w:spacing w:before="280" w:after="220"/>
        <w:ind w:left="127" w:right="1417"/>
        <w:jc w:val="center"/>
        <w:rPr>
          <w:b/>
          <w:bCs/>
          <w:color w:val="000000"/>
          <w:lang w:val="sl-SI"/>
        </w:rPr>
      </w:pPr>
      <w:r>
        <w:rPr>
          <w:b/>
          <w:bCs/>
          <w:color w:val="000000"/>
          <w:lang w:val="sl-SI"/>
        </w:rPr>
        <w:t>PRILOGA II</w:t>
      </w:r>
    </w:p>
    <w:p w14:paraId="2579D241" w14:textId="77777777" w:rsidR="004831B2" w:rsidRDefault="004831B2" w:rsidP="0099125A">
      <w:pPr>
        <w:widowControl w:val="0"/>
        <w:tabs>
          <w:tab w:val="left" w:pos="8222"/>
        </w:tabs>
        <w:autoSpaceDE w:val="0"/>
        <w:autoSpaceDN w:val="0"/>
        <w:adjustRightInd w:val="0"/>
        <w:ind w:right="1417"/>
        <w:rPr>
          <w:color w:val="000000"/>
          <w:lang w:val="sl-SI"/>
        </w:rPr>
      </w:pPr>
    </w:p>
    <w:p w14:paraId="4D83DF0E" w14:textId="6A568F20" w:rsidR="004831B2" w:rsidRPr="00BD60D1" w:rsidRDefault="004831B2" w:rsidP="0099125A">
      <w:pPr>
        <w:pStyle w:val="BodytextAgency"/>
        <w:tabs>
          <w:tab w:val="left" w:pos="8222"/>
        </w:tabs>
        <w:ind w:left="1701" w:right="1417" w:hanging="708"/>
        <w:jc w:val="both"/>
        <w:rPr>
          <w:rFonts w:ascii="Times New Roman" w:hAnsi="Times New Roman"/>
          <w:b/>
          <w:bCs/>
          <w:sz w:val="22"/>
          <w:szCs w:val="22"/>
          <w:lang w:val="pl-PL"/>
        </w:rPr>
      </w:pPr>
      <w:r w:rsidRPr="00BD60D1">
        <w:rPr>
          <w:rFonts w:ascii="Times New Roman" w:hAnsi="Times New Roman"/>
          <w:b/>
          <w:bCs/>
          <w:sz w:val="22"/>
          <w:szCs w:val="22"/>
          <w:lang w:val="pl-PL"/>
        </w:rPr>
        <w:t>A.</w:t>
      </w:r>
      <w:r w:rsidRPr="00BD60D1">
        <w:rPr>
          <w:rFonts w:ascii="Times New Roman" w:hAnsi="Times New Roman"/>
          <w:b/>
          <w:bCs/>
          <w:sz w:val="22"/>
          <w:szCs w:val="22"/>
          <w:lang w:val="pl-PL"/>
        </w:rPr>
        <w:tab/>
      </w:r>
      <w:r w:rsidR="003529E3" w:rsidRPr="00BD60D1">
        <w:rPr>
          <w:rFonts w:ascii="Times New Roman" w:hAnsi="Times New Roman"/>
          <w:b/>
          <w:bCs/>
          <w:sz w:val="22"/>
          <w:szCs w:val="22"/>
          <w:lang w:val="pl-PL"/>
        </w:rPr>
        <w:t>PROIZVAJAL</w:t>
      </w:r>
      <w:r w:rsidR="0031612B">
        <w:rPr>
          <w:rFonts w:ascii="Times New Roman" w:hAnsi="Times New Roman"/>
          <w:b/>
          <w:bCs/>
          <w:sz w:val="22"/>
          <w:szCs w:val="22"/>
          <w:lang w:val="pl-PL"/>
        </w:rPr>
        <w:t>E</w:t>
      </w:r>
      <w:r w:rsidR="003529E3" w:rsidRPr="00BD60D1">
        <w:rPr>
          <w:rFonts w:ascii="Times New Roman" w:hAnsi="Times New Roman"/>
          <w:b/>
          <w:bCs/>
          <w:sz w:val="22"/>
          <w:szCs w:val="22"/>
          <w:lang w:val="pl-PL"/>
        </w:rPr>
        <w:t>C</w:t>
      </w:r>
      <w:r w:rsidRPr="00BD60D1">
        <w:rPr>
          <w:rFonts w:ascii="Times New Roman" w:hAnsi="Times New Roman"/>
          <w:b/>
          <w:bCs/>
          <w:sz w:val="22"/>
          <w:szCs w:val="22"/>
          <w:lang w:val="pl-PL"/>
        </w:rPr>
        <w:t xml:space="preserve">, </w:t>
      </w:r>
      <w:r w:rsidR="00733DE3" w:rsidRPr="00BD60D1">
        <w:rPr>
          <w:rFonts w:ascii="Times New Roman" w:hAnsi="Times New Roman"/>
          <w:b/>
          <w:bCs/>
          <w:sz w:val="22"/>
          <w:szCs w:val="22"/>
          <w:lang w:val="pl-PL"/>
        </w:rPr>
        <w:t>ODGOVOR</w:t>
      </w:r>
      <w:r w:rsidR="0031612B">
        <w:rPr>
          <w:rFonts w:ascii="Times New Roman" w:hAnsi="Times New Roman"/>
          <w:b/>
          <w:bCs/>
          <w:sz w:val="22"/>
          <w:szCs w:val="22"/>
          <w:lang w:val="pl-PL"/>
        </w:rPr>
        <w:t>E</w:t>
      </w:r>
      <w:r w:rsidR="00733DE3" w:rsidRPr="00BD60D1">
        <w:rPr>
          <w:rFonts w:ascii="Times New Roman" w:hAnsi="Times New Roman"/>
          <w:b/>
          <w:bCs/>
          <w:sz w:val="22"/>
          <w:szCs w:val="22"/>
          <w:lang w:val="pl-PL"/>
        </w:rPr>
        <w:t>N</w:t>
      </w:r>
      <w:r w:rsidRPr="00BD60D1">
        <w:rPr>
          <w:rFonts w:ascii="Times New Roman" w:hAnsi="Times New Roman"/>
          <w:b/>
          <w:bCs/>
          <w:sz w:val="22"/>
          <w:szCs w:val="22"/>
          <w:lang w:val="pl-PL"/>
        </w:rPr>
        <w:t xml:space="preserve"> ZA SPROŠČANJE</w:t>
      </w:r>
      <w:r w:rsidR="007C0BBF" w:rsidRPr="00BD60D1">
        <w:rPr>
          <w:rFonts w:ascii="Times New Roman" w:hAnsi="Times New Roman"/>
          <w:b/>
          <w:bCs/>
          <w:sz w:val="22"/>
          <w:szCs w:val="22"/>
          <w:lang w:val="pl-PL"/>
        </w:rPr>
        <w:t xml:space="preserve"> </w:t>
      </w:r>
      <w:r w:rsidRPr="00BD60D1">
        <w:rPr>
          <w:rFonts w:ascii="Times New Roman" w:hAnsi="Times New Roman"/>
          <w:b/>
          <w:bCs/>
          <w:sz w:val="22"/>
          <w:szCs w:val="22"/>
          <w:lang w:val="pl-PL"/>
        </w:rPr>
        <w:t>SERIJ</w:t>
      </w:r>
    </w:p>
    <w:p w14:paraId="5710F4F3" w14:textId="77777777" w:rsidR="004831B2" w:rsidRPr="00BD60D1" w:rsidRDefault="004831B2" w:rsidP="0099125A">
      <w:pPr>
        <w:pStyle w:val="BodytextAgency"/>
        <w:tabs>
          <w:tab w:val="left" w:pos="8222"/>
        </w:tabs>
        <w:ind w:left="1701" w:right="1417" w:hanging="708"/>
        <w:jc w:val="both"/>
        <w:rPr>
          <w:rFonts w:ascii="Times New Roman" w:hAnsi="Times New Roman"/>
          <w:b/>
          <w:bCs/>
          <w:sz w:val="22"/>
          <w:szCs w:val="22"/>
          <w:lang w:val="pl-PL"/>
        </w:rPr>
      </w:pPr>
      <w:r w:rsidRPr="00BD60D1">
        <w:rPr>
          <w:rFonts w:ascii="Times New Roman" w:hAnsi="Times New Roman"/>
          <w:b/>
          <w:bCs/>
          <w:sz w:val="22"/>
          <w:szCs w:val="22"/>
          <w:lang w:val="pl-PL"/>
        </w:rPr>
        <w:t>B.</w:t>
      </w:r>
      <w:r w:rsidRPr="00BD60D1">
        <w:rPr>
          <w:rFonts w:ascii="Times New Roman" w:hAnsi="Times New Roman"/>
          <w:b/>
          <w:bCs/>
          <w:sz w:val="22"/>
          <w:szCs w:val="22"/>
          <w:lang w:val="pl-PL"/>
        </w:rPr>
        <w:tab/>
        <w:t>POGOJI ALI OMEJITVE GLEDE OSKRBE IN UPORABE</w:t>
      </w:r>
    </w:p>
    <w:p w14:paraId="4091F873" w14:textId="77777777" w:rsidR="004831B2" w:rsidRPr="00BD60D1" w:rsidRDefault="004831B2" w:rsidP="0099125A">
      <w:pPr>
        <w:pStyle w:val="BodytextAgency"/>
        <w:tabs>
          <w:tab w:val="left" w:pos="8222"/>
        </w:tabs>
        <w:ind w:left="1701" w:right="1417" w:hanging="708"/>
        <w:jc w:val="both"/>
        <w:rPr>
          <w:rFonts w:ascii="Times New Roman" w:hAnsi="Times New Roman"/>
          <w:b/>
          <w:bCs/>
          <w:sz w:val="22"/>
          <w:szCs w:val="22"/>
          <w:lang w:val="pl-PL"/>
        </w:rPr>
      </w:pPr>
      <w:r w:rsidRPr="00BD60D1">
        <w:rPr>
          <w:rFonts w:ascii="Times New Roman" w:hAnsi="Times New Roman"/>
          <w:b/>
          <w:bCs/>
          <w:sz w:val="22"/>
          <w:szCs w:val="22"/>
          <w:lang w:val="pl-PL"/>
        </w:rPr>
        <w:t>C.</w:t>
      </w:r>
      <w:r w:rsidRPr="00BD60D1">
        <w:rPr>
          <w:rFonts w:ascii="Times New Roman" w:hAnsi="Times New Roman"/>
          <w:b/>
          <w:bCs/>
          <w:sz w:val="22"/>
          <w:szCs w:val="22"/>
          <w:lang w:val="pl-PL"/>
        </w:rPr>
        <w:tab/>
        <w:t>DRUGI POGOJI IN ZAHTEVE DOVOLJENJA ZA PROMET Z ZDRAVILOM</w:t>
      </w:r>
    </w:p>
    <w:p w14:paraId="3AF53C61" w14:textId="77777777" w:rsidR="004831B2" w:rsidRPr="00BD60D1" w:rsidRDefault="004831B2" w:rsidP="0099125A">
      <w:pPr>
        <w:pStyle w:val="BodytextAgency"/>
        <w:tabs>
          <w:tab w:val="left" w:pos="8222"/>
        </w:tabs>
        <w:ind w:left="1701" w:right="1417" w:hanging="708"/>
        <w:jc w:val="both"/>
        <w:rPr>
          <w:rFonts w:ascii="Times New Roman" w:hAnsi="Times New Roman"/>
          <w:sz w:val="22"/>
          <w:szCs w:val="22"/>
          <w:lang w:val="pl-PL"/>
        </w:rPr>
      </w:pPr>
      <w:r w:rsidRPr="00BD60D1">
        <w:rPr>
          <w:rFonts w:ascii="Times New Roman" w:hAnsi="Times New Roman"/>
          <w:b/>
          <w:bCs/>
          <w:sz w:val="22"/>
          <w:szCs w:val="22"/>
          <w:lang w:val="pl-PL"/>
        </w:rPr>
        <w:t>D.</w:t>
      </w:r>
      <w:r w:rsidRPr="00BD60D1">
        <w:rPr>
          <w:rFonts w:ascii="Times New Roman" w:hAnsi="Times New Roman"/>
          <w:b/>
          <w:bCs/>
          <w:sz w:val="22"/>
          <w:szCs w:val="22"/>
          <w:lang w:val="pl-PL"/>
        </w:rPr>
        <w:tab/>
        <w:t>POGOJI ALI OMEJITVE V ZVEZI Z VARNO IN UČINKOVITO UPORABO ZDRAVILA</w:t>
      </w:r>
    </w:p>
    <w:p w14:paraId="6D1A1E97" w14:textId="722A5063" w:rsidR="004831B2" w:rsidRPr="00BA3195" w:rsidRDefault="004831B2" w:rsidP="005257A4">
      <w:pPr>
        <w:pStyle w:val="TitleB"/>
        <w:tabs>
          <w:tab w:val="left" w:pos="709"/>
        </w:tabs>
        <w:spacing w:before="0" w:after="0" w:line="240" w:lineRule="auto"/>
        <w:ind w:right="1417"/>
      </w:pPr>
      <w:r>
        <w:rPr>
          <w:color w:val="000000"/>
        </w:rPr>
        <w:br w:type="page"/>
      </w:r>
      <w:r w:rsidR="00F22FD8" w:rsidRPr="00BA3195">
        <w:lastRenderedPageBreak/>
        <w:t>A.</w:t>
      </w:r>
      <w:r w:rsidR="003B0BED">
        <w:tab/>
      </w:r>
      <w:r w:rsidR="003529E3">
        <w:t>PROIZVAJAL</w:t>
      </w:r>
      <w:r w:rsidR="008C104F">
        <w:t>E</w:t>
      </w:r>
      <w:r w:rsidR="003529E3">
        <w:t>C</w:t>
      </w:r>
      <w:r w:rsidR="00F22FD8" w:rsidRPr="00BA3195">
        <w:t>, ODGOVOR</w:t>
      </w:r>
      <w:r w:rsidR="008C104F">
        <w:t>E</w:t>
      </w:r>
      <w:r w:rsidR="00F22FD8" w:rsidRPr="00BA3195">
        <w:t>N ZA SPROŠČANJE SERIJ</w:t>
      </w:r>
    </w:p>
    <w:p w14:paraId="1E148064" w14:textId="77777777" w:rsidR="003B0BED" w:rsidRDefault="003B0BED" w:rsidP="005257A4">
      <w:pPr>
        <w:pStyle w:val="BodytextAgency"/>
        <w:spacing w:after="0" w:line="240" w:lineRule="auto"/>
        <w:ind w:left="142"/>
        <w:rPr>
          <w:rFonts w:ascii="Times New Roman" w:hAnsi="Times New Roman"/>
          <w:sz w:val="22"/>
          <w:szCs w:val="22"/>
          <w:u w:val="single"/>
          <w:lang w:val="sl-SI"/>
        </w:rPr>
      </w:pPr>
    </w:p>
    <w:p w14:paraId="138E47C9" w14:textId="22ECD772" w:rsidR="004831B2" w:rsidRPr="00BD60D1" w:rsidRDefault="004831B2" w:rsidP="005257A4">
      <w:pPr>
        <w:pStyle w:val="BodytextAgency"/>
        <w:spacing w:line="240" w:lineRule="auto"/>
        <w:ind w:left="142"/>
        <w:rPr>
          <w:rFonts w:ascii="Times New Roman" w:hAnsi="Times New Roman"/>
          <w:sz w:val="22"/>
          <w:szCs w:val="22"/>
          <w:u w:val="single"/>
          <w:lang w:val="sl-SI"/>
        </w:rPr>
      </w:pPr>
      <w:r w:rsidRPr="00BD60D1">
        <w:rPr>
          <w:rFonts w:ascii="Times New Roman" w:hAnsi="Times New Roman"/>
          <w:sz w:val="22"/>
          <w:szCs w:val="22"/>
          <w:u w:val="single"/>
          <w:lang w:val="sl-SI"/>
        </w:rPr>
        <w:t>Ime in naslov</w:t>
      </w:r>
      <w:r w:rsidR="003529E3" w:rsidRPr="00BD60D1">
        <w:rPr>
          <w:rFonts w:ascii="Times New Roman" w:hAnsi="Times New Roman"/>
          <w:sz w:val="22"/>
          <w:szCs w:val="22"/>
          <w:u w:val="single"/>
          <w:lang w:val="sl-SI"/>
        </w:rPr>
        <w:t xml:space="preserve"> proizvaj</w:t>
      </w:r>
      <w:r w:rsidRPr="00BD60D1">
        <w:rPr>
          <w:rFonts w:ascii="Times New Roman" w:hAnsi="Times New Roman"/>
          <w:sz w:val="22"/>
          <w:szCs w:val="22"/>
          <w:u w:val="single"/>
          <w:lang w:val="sl-SI"/>
        </w:rPr>
        <w:t>alc</w:t>
      </w:r>
      <w:r w:rsidR="008C104F">
        <w:rPr>
          <w:rFonts w:ascii="Times New Roman" w:hAnsi="Times New Roman"/>
          <w:sz w:val="22"/>
          <w:szCs w:val="22"/>
          <w:u w:val="single"/>
          <w:lang w:val="sl-SI"/>
        </w:rPr>
        <w:t>a</w:t>
      </w:r>
      <w:r w:rsidRPr="00BD60D1">
        <w:rPr>
          <w:rFonts w:ascii="Times New Roman" w:hAnsi="Times New Roman"/>
          <w:sz w:val="22"/>
          <w:szCs w:val="22"/>
          <w:u w:val="single"/>
          <w:lang w:val="sl-SI"/>
        </w:rPr>
        <w:t>, odgovorn</w:t>
      </w:r>
      <w:r w:rsidR="008C104F">
        <w:rPr>
          <w:rFonts w:ascii="Times New Roman" w:hAnsi="Times New Roman"/>
          <w:sz w:val="22"/>
          <w:szCs w:val="22"/>
          <w:u w:val="single"/>
          <w:lang w:val="sl-SI"/>
        </w:rPr>
        <w:t>ega</w:t>
      </w:r>
      <w:r w:rsidRPr="00BD60D1">
        <w:rPr>
          <w:rFonts w:ascii="Times New Roman" w:hAnsi="Times New Roman"/>
          <w:sz w:val="22"/>
          <w:szCs w:val="22"/>
          <w:u w:val="single"/>
          <w:lang w:val="sl-SI"/>
        </w:rPr>
        <w:t xml:space="preserve"> za sproščanje serij</w:t>
      </w:r>
    </w:p>
    <w:p w14:paraId="54649A1F" w14:textId="77777777" w:rsidR="00616A50" w:rsidRPr="001C3506" w:rsidRDefault="00616A50" w:rsidP="005257A4">
      <w:pPr>
        <w:numPr>
          <w:ilvl w:val="12"/>
          <w:numId w:val="0"/>
        </w:numPr>
        <w:spacing w:line="240" w:lineRule="auto"/>
        <w:ind w:left="90" w:right="-2" w:firstLine="52"/>
        <w:rPr>
          <w:lang w:val="fr-BE"/>
        </w:rPr>
      </w:pPr>
      <w:r w:rsidRPr="001C3506">
        <w:rPr>
          <w:lang w:val="fr-BE"/>
        </w:rPr>
        <w:t xml:space="preserve">Glaxo </w:t>
      </w:r>
      <w:proofErr w:type="spellStart"/>
      <w:r w:rsidRPr="001C3506">
        <w:rPr>
          <w:lang w:val="fr-BE"/>
        </w:rPr>
        <w:t>Wellcome</w:t>
      </w:r>
      <w:proofErr w:type="spellEnd"/>
      <w:r w:rsidRPr="001C3506">
        <w:rPr>
          <w:lang w:val="fr-BE"/>
        </w:rPr>
        <w:t xml:space="preserve"> Production</w:t>
      </w:r>
    </w:p>
    <w:p w14:paraId="327988A1" w14:textId="77777777" w:rsidR="00616A50" w:rsidRPr="001C3506" w:rsidRDefault="00616A50" w:rsidP="005257A4">
      <w:pPr>
        <w:numPr>
          <w:ilvl w:val="12"/>
          <w:numId w:val="0"/>
        </w:numPr>
        <w:spacing w:line="240" w:lineRule="auto"/>
        <w:ind w:left="90" w:right="-2" w:firstLine="52"/>
        <w:rPr>
          <w:lang w:val="fr-BE"/>
        </w:rPr>
      </w:pPr>
      <w:r w:rsidRPr="001C3506">
        <w:rPr>
          <w:lang w:val="fr-BE"/>
        </w:rPr>
        <w:t>Zone Industrielle No. 2</w:t>
      </w:r>
    </w:p>
    <w:p w14:paraId="7B7B5B81" w14:textId="77777777" w:rsidR="00616A50" w:rsidRPr="001C3506" w:rsidRDefault="00616A50" w:rsidP="005257A4">
      <w:pPr>
        <w:numPr>
          <w:ilvl w:val="12"/>
          <w:numId w:val="0"/>
        </w:numPr>
        <w:spacing w:line="240" w:lineRule="auto"/>
        <w:ind w:left="90" w:right="-2" w:firstLine="52"/>
        <w:rPr>
          <w:lang w:val="fr-BE"/>
        </w:rPr>
      </w:pPr>
      <w:r w:rsidRPr="001C3506">
        <w:rPr>
          <w:lang w:val="fr-BE"/>
        </w:rPr>
        <w:t>23. rue Lavoisier</w:t>
      </w:r>
    </w:p>
    <w:p w14:paraId="46726DF5" w14:textId="7311FDE3" w:rsidR="00616A50" w:rsidRPr="001C3506" w:rsidRDefault="00616A50" w:rsidP="005257A4">
      <w:pPr>
        <w:numPr>
          <w:ilvl w:val="12"/>
          <w:numId w:val="0"/>
        </w:numPr>
        <w:spacing w:line="240" w:lineRule="auto"/>
        <w:ind w:left="90" w:right="-2" w:firstLine="52"/>
        <w:rPr>
          <w:lang w:val="fr-BE"/>
        </w:rPr>
      </w:pPr>
      <w:r w:rsidRPr="001C3506">
        <w:rPr>
          <w:lang w:val="fr-BE"/>
        </w:rPr>
        <w:t>27000 Evreux</w:t>
      </w:r>
    </w:p>
    <w:p w14:paraId="2EF120DA" w14:textId="77777777" w:rsidR="00616A50" w:rsidRPr="001C3506" w:rsidRDefault="00616A50" w:rsidP="005257A4">
      <w:pPr>
        <w:pStyle w:val="Text"/>
        <w:autoSpaceDE w:val="0"/>
        <w:autoSpaceDN w:val="0"/>
        <w:adjustRightInd w:val="0"/>
        <w:spacing w:after="0" w:line="240" w:lineRule="auto"/>
        <w:ind w:left="90" w:firstLine="52"/>
        <w:rPr>
          <w:szCs w:val="22"/>
          <w:lang w:val="fr-BE"/>
        </w:rPr>
      </w:pPr>
      <w:proofErr w:type="spellStart"/>
      <w:r w:rsidRPr="001C3506">
        <w:rPr>
          <w:lang w:val="fr-BE"/>
        </w:rPr>
        <w:t>Francija</w:t>
      </w:r>
      <w:proofErr w:type="spellEnd"/>
    </w:p>
    <w:p w14:paraId="738624A8" w14:textId="77777777" w:rsidR="00616A50" w:rsidRPr="001C3506" w:rsidRDefault="00616A50" w:rsidP="003B0BED">
      <w:pPr>
        <w:pStyle w:val="Text"/>
        <w:autoSpaceDE w:val="0"/>
        <w:autoSpaceDN w:val="0"/>
        <w:adjustRightInd w:val="0"/>
        <w:spacing w:after="0" w:line="240" w:lineRule="auto"/>
        <w:ind w:left="142"/>
        <w:rPr>
          <w:szCs w:val="22"/>
          <w:lang w:val="fr-BE"/>
        </w:rPr>
      </w:pPr>
    </w:p>
    <w:p w14:paraId="7C393C96" w14:textId="77777777" w:rsidR="003B0BED" w:rsidRPr="001C3506" w:rsidRDefault="003B0BED" w:rsidP="003B0BED">
      <w:pPr>
        <w:pStyle w:val="Text"/>
        <w:autoSpaceDE w:val="0"/>
        <w:autoSpaceDN w:val="0"/>
        <w:adjustRightInd w:val="0"/>
        <w:spacing w:after="0" w:line="240" w:lineRule="auto"/>
        <w:ind w:left="142"/>
        <w:rPr>
          <w:szCs w:val="22"/>
          <w:lang w:val="fr-BE"/>
        </w:rPr>
      </w:pPr>
    </w:p>
    <w:p w14:paraId="3AD63490" w14:textId="77777777" w:rsidR="004831B2" w:rsidRPr="00BA3195" w:rsidRDefault="004831B2" w:rsidP="005257A4">
      <w:pPr>
        <w:pStyle w:val="TitleB"/>
        <w:spacing w:before="0" w:after="0" w:line="240" w:lineRule="auto"/>
      </w:pPr>
      <w:r w:rsidRPr="00BA3195">
        <w:t>B.</w:t>
      </w:r>
      <w:r w:rsidRPr="00BA3195">
        <w:tab/>
        <w:t xml:space="preserve">POGOJI ALI OMEJITVE </w:t>
      </w:r>
      <w:r w:rsidRPr="00BA3195">
        <w:rPr>
          <w:rStyle w:val="TitleBChar"/>
          <w:b/>
          <w:bCs w:val="0"/>
          <w:noProof w:val="0"/>
          <w:szCs w:val="20"/>
          <w:lang w:eastAsia="zh-CN"/>
        </w:rPr>
        <w:t>GLEDE</w:t>
      </w:r>
      <w:r w:rsidRPr="00BA3195">
        <w:t xml:space="preserve"> OSKRBE IN UPORABE</w:t>
      </w:r>
    </w:p>
    <w:p w14:paraId="46AB4BB5" w14:textId="77777777" w:rsidR="003B0BED" w:rsidRDefault="003B0BED" w:rsidP="00E83805">
      <w:pPr>
        <w:widowControl w:val="0"/>
        <w:autoSpaceDE w:val="0"/>
        <w:autoSpaceDN w:val="0"/>
        <w:adjustRightInd w:val="0"/>
        <w:spacing w:line="240" w:lineRule="auto"/>
        <w:ind w:left="127" w:right="120"/>
        <w:rPr>
          <w:color w:val="000000"/>
          <w:lang w:val="sl-SI"/>
        </w:rPr>
      </w:pPr>
    </w:p>
    <w:p w14:paraId="34843EF6" w14:textId="77777777" w:rsidR="004831B2" w:rsidRDefault="004831B2" w:rsidP="005257A4">
      <w:pPr>
        <w:widowControl w:val="0"/>
        <w:autoSpaceDE w:val="0"/>
        <w:autoSpaceDN w:val="0"/>
        <w:adjustRightInd w:val="0"/>
        <w:spacing w:line="240" w:lineRule="auto"/>
        <w:ind w:left="127" w:right="120"/>
        <w:rPr>
          <w:color w:val="000000"/>
          <w:lang w:val="sl-SI"/>
        </w:rPr>
      </w:pPr>
      <w:r>
        <w:rPr>
          <w:color w:val="000000"/>
          <w:lang w:val="sl-SI"/>
        </w:rPr>
        <w:t>Predpisovanje in izdaja zdravila je le na recept.</w:t>
      </w:r>
    </w:p>
    <w:p w14:paraId="507045E6" w14:textId="77777777" w:rsidR="001E0D28" w:rsidRDefault="001E0D28" w:rsidP="005257A4">
      <w:pPr>
        <w:widowControl w:val="0"/>
        <w:tabs>
          <w:tab w:val="left" w:pos="142"/>
        </w:tabs>
        <w:autoSpaceDE w:val="0"/>
        <w:autoSpaceDN w:val="0"/>
        <w:adjustRightInd w:val="0"/>
        <w:spacing w:line="240" w:lineRule="auto"/>
        <w:ind w:right="120" w:firstLine="142"/>
        <w:rPr>
          <w:color w:val="000000"/>
          <w:lang w:val="sl-SI"/>
        </w:rPr>
      </w:pPr>
    </w:p>
    <w:p w14:paraId="7E365CEC" w14:textId="77777777" w:rsidR="003B0BED" w:rsidRDefault="003B0BED" w:rsidP="005257A4">
      <w:pPr>
        <w:widowControl w:val="0"/>
        <w:tabs>
          <w:tab w:val="left" w:pos="142"/>
        </w:tabs>
        <w:autoSpaceDE w:val="0"/>
        <w:autoSpaceDN w:val="0"/>
        <w:adjustRightInd w:val="0"/>
        <w:spacing w:line="240" w:lineRule="auto"/>
        <w:ind w:right="120" w:firstLine="142"/>
        <w:rPr>
          <w:color w:val="000000"/>
          <w:lang w:val="sl-SI"/>
        </w:rPr>
      </w:pPr>
    </w:p>
    <w:p w14:paraId="0697B7CF" w14:textId="77777777" w:rsidR="004831B2" w:rsidRDefault="004831B2" w:rsidP="00E83805">
      <w:pPr>
        <w:pStyle w:val="TitleB"/>
        <w:spacing w:before="0" w:after="0" w:line="240" w:lineRule="auto"/>
      </w:pPr>
      <w:r w:rsidRPr="00BA3195">
        <w:t>C.</w:t>
      </w:r>
      <w:r w:rsidRPr="00BA3195">
        <w:tab/>
        <w:t>DRUGI POGOJI IN ZAHTEVE DOVOLJENJA ZA PROMET Z ZDRAVILOM</w:t>
      </w:r>
    </w:p>
    <w:p w14:paraId="05732D3C" w14:textId="77777777" w:rsidR="003B0BED" w:rsidRPr="00BA3195" w:rsidRDefault="003B0BED" w:rsidP="005257A4">
      <w:pPr>
        <w:pStyle w:val="TitleB"/>
        <w:spacing w:before="0" w:after="0" w:line="240" w:lineRule="auto"/>
      </w:pPr>
    </w:p>
    <w:p w14:paraId="2E9B10A5" w14:textId="77777777" w:rsidR="004831B2" w:rsidRPr="00BD60D1" w:rsidRDefault="004831B2" w:rsidP="005257A4">
      <w:pPr>
        <w:pStyle w:val="BodytextAgency"/>
        <w:numPr>
          <w:ilvl w:val="0"/>
          <w:numId w:val="25"/>
        </w:numPr>
        <w:spacing w:after="0"/>
        <w:ind w:left="567" w:hanging="425"/>
        <w:rPr>
          <w:rFonts w:ascii="Times New Roman" w:hAnsi="Times New Roman"/>
          <w:b/>
          <w:bCs/>
          <w:sz w:val="22"/>
          <w:szCs w:val="22"/>
          <w:lang w:val="pl-PL"/>
        </w:rPr>
      </w:pPr>
      <w:r w:rsidRPr="00BD60D1">
        <w:rPr>
          <w:rFonts w:ascii="Times New Roman" w:hAnsi="Times New Roman"/>
          <w:b/>
          <w:bCs/>
          <w:sz w:val="22"/>
          <w:szCs w:val="22"/>
          <w:lang w:val="pl-PL"/>
        </w:rPr>
        <w:t>Redno posodobljena poročila o varnosti zdravila (PSUR)</w:t>
      </w:r>
    </w:p>
    <w:p w14:paraId="0DDA461D" w14:textId="77777777" w:rsidR="003B0BED" w:rsidRDefault="003B0BED" w:rsidP="00820AB0">
      <w:pPr>
        <w:widowControl w:val="0"/>
        <w:autoSpaceDE w:val="0"/>
        <w:autoSpaceDN w:val="0"/>
        <w:adjustRightInd w:val="0"/>
        <w:spacing w:line="240" w:lineRule="auto"/>
        <w:ind w:left="127" w:right="120"/>
        <w:rPr>
          <w:noProof/>
          <w:lang w:val="pl-PL"/>
        </w:rPr>
      </w:pPr>
    </w:p>
    <w:p w14:paraId="09C0748B" w14:textId="77777777" w:rsidR="00EA1A33" w:rsidRDefault="00EA1A33" w:rsidP="005257A4">
      <w:pPr>
        <w:widowControl w:val="0"/>
        <w:autoSpaceDE w:val="0"/>
        <w:autoSpaceDN w:val="0"/>
        <w:adjustRightInd w:val="0"/>
        <w:spacing w:line="240" w:lineRule="auto"/>
        <w:ind w:left="127" w:right="120"/>
        <w:rPr>
          <w:noProof/>
          <w:lang w:val="pl-PL"/>
        </w:rPr>
      </w:pPr>
      <w:r w:rsidRPr="00BD60D1">
        <w:rPr>
          <w:noProof/>
          <w:lang w:val="pl-PL"/>
        </w:rPr>
        <w:t xml:space="preserve">Zahteve glede predložitve </w:t>
      </w:r>
      <w:r w:rsidR="003529E3" w:rsidRPr="00BD60D1">
        <w:rPr>
          <w:noProof/>
          <w:lang w:val="pl-PL"/>
        </w:rPr>
        <w:t xml:space="preserve">PSUR </w:t>
      </w:r>
      <w:r w:rsidRPr="00BD60D1">
        <w:rPr>
          <w:noProof/>
          <w:lang w:val="pl-PL"/>
        </w:rPr>
        <w:t>za to zdravilo so določene v seznamu referenčnih datumov EU (seznamu EURD), opredeljenem v členu 107c(7) Direktive 2001/83/ES, in vseh kasnejših posodobitvah, objavljenih na evropskem spletnem portalu o zdravilih.</w:t>
      </w:r>
    </w:p>
    <w:p w14:paraId="3743C034" w14:textId="77777777" w:rsidR="001D7CC1" w:rsidRDefault="001D7CC1" w:rsidP="00820AB0">
      <w:pPr>
        <w:widowControl w:val="0"/>
        <w:autoSpaceDE w:val="0"/>
        <w:autoSpaceDN w:val="0"/>
        <w:adjustRightInd w:val="0"/>
        <w:spacing w:line="240" w:lineRule="auto"/>
        <w:ind w:left="127" w:right="120"/>
        <w:rPr>
          <w:color w:val="000000"/>
          <w:lang w:val="sl-SI"/>
        </w:rPr>
      </w:pPr>
    </w:p>
    <w:p w14:paraId="3D315E36" w14:textId="77777777" w:rsidR="003B0BED" w:rsidRDefault="003B0BED" w:rsidP="005257A4">
      <w:pPr>
        <w:widowControl w:val="0"/>
        <w:autoSpaceDE w:val="0"/>
        <w:autoSpaceDN w:val="0"/>
        <w:adjustRightInd w:val="0"/>
        <w:spacing w:line="240" w:lineRule="auto"/>
        <w:ind w:left="127" w:right="120"/>
        <w:rPr>
          <w:color w:val="000000"/>
          <w:lang w:val="sl-SI"/>
        </w:rPr>
      </w:pPr>
    </w:p>
    <w:p w14:paraId="29F816DC" w14:textId="77777777" w:rsidR="004831B2" w:rsidRDefault="004831B2" w:rsidP="00E83805">
      <w:pPr>
        <w:pStyle w:val="TitleB"/>
        <w:spacing w:before="0" w:after="0"/>
      </w:pPr>
      <w:r w:rsidRPr="00BA3195">
        <w:t>D.</w:t>
      </w:r>
      <w:r w:rsidRPr="00BA3195">
        <w:tab/>
        <w:t>POGOJI ALI OMEJITVE V ZVEZI Z VARNO IN UČINKOVITO UPORABO ZDRAVILA</w:t>
      </w:r>
    </w:p>
    <w:p w14:paraId="2D91B636" w14:textId="77777777" w:rsidR="003B0BED" w:rsidRPr="00BA3195" w:rsidRDefault="003B0BED" w:rsidP="005257A4">
      <w:pPr>
        <w:pStyle w:val="TitleB"/>
        <w:spacing w:before="0" w:after="0"/>
      </w:pPr>
    </w:p>
    <w:p w14:paraId="4A08099D" w14:textId="77777777" w:rsidR="004831B2" w:rsidRDefault="004831B2" w:rsidP="005257A4">
      <w:pPr>
        <w:pStyle w:val="BodytextAgency"/>
        <w:numPr>
          <w:ilvl w:val="0"/>
          <w:numId w:val="25"/>
        </w:numPr>
        <w:spacing w:after="0"/>
        <w:ind w:left="567" w:hanging="425"/>
        <w:rPr>
          <w:rFonts w:ascii="Times New Roman" w:hAnsi="Times New Roman"/>
          <w:b/>
          <w:bCs/>
          <w:sz w:val="22"/>
          <w:szCs w:val="22"/>
          <w:lang w:val="sl-SI"/>
        </w:rPr>
      </w:pPr>
      <w:r>
        <w:rPr>
          <w:rFonts w:ascii="Times New Roman" w:hAnsi="Times New Roman"/>
          <w:b/>
          <w:bCs/>
          <w:sz w:val="22"/>
          <w:szCs w:val="22"/>
          <w:lang w:val="sl-SI"/>
        </w:rPr>
        <w:t>Načrt za obvladovanje tveganja (RMP)</w:t>
      </w:r>
    </w:p>
    <w:p w14:paraId="31659744" w14:textId="77777777" w:rsidR="003B0BED" w:rsidRDefault="003B0BED" w:rsidP="005257A4">
      <w:pPr>
        <w:pStyle w:val="BodytextAgency"/>
        <w:spacing w:after="0" w:line="240" w:lineRule="auto"/>
        <w:ind w:left="142"/>
        <w:rPr>
          <w:rFonts w:ascii="Times New Roman" w:hAnsi="Times New Roman"/>
          <w:sz w:val="22"/>
          <w:szCs w:val="22"/>
          <w:lang w:val="sl-SI"/>
        </w:rPr>
      </w:pPr>
    </w:p>
    <w:p w14:paraId="2168CD44" w14:textId="77777777" w:rsidR="004831B2" w:rsidRDefault="004831B2" w:rsidP="00E83805">
      <w:pPr>
        <w:pStyle w:val="BodytextAgency"/>
        <w:spacing w:after="0" w:line="240" w:lineRule="auto"/>
        <w:ind w:left="142"/>
        <w:rPr>
          <w:rFonts w:ascii="Times New Roman" w:hAnsi="Times New Roman"/>
          <w:sz w:val="22"/>
          <w:szCs w:val="22"/>
          <w:lang w:val="sl-SI"/>
        </w:rPr>
      </w:pPr>
      <w:r>
        <w:rPr>
          <w:rFonts w:ascii="Times New Roman" w:hAnsi="Times New Roman"/>
          <w:sz w:val="22"/>
          <w:szCs w:val="22"/>
          <w:lang w:val="sl-SI"/>
        </w:rPr>
        <w:t>Imetnik dovoljenja za promet z zdravilom</w:t>
      </w:r>
      <w:r w:rsidRPr="00D1669F">
        <w:rPr>
          <w:rFonts w:ascii="Times New Roman" w:hAnsi="Times New Roman"/>
          <w:sz w:val="22"/>
          <w:szCs w:val="22"/>
          <w:lang w:val="sl-SI"/>
        </w:rPr>
        <w:t xml:space="preserve"> bo </w:t>
      </w:r>
      <w:r>
        <w:rPr>
          <w:rFonts w:ascii="Times New Roman" w:hAnsi="Times New Roman"/>
          <w:sz w:val="22"/>
          <w:szCs w:val="22"/>
          <w:lang w:val="sl-SI"/>
        </w:rPr>
        <w:t>izvedel zahtevane farmakovigilančne aktivnosti in ukrepe, podrobno opisane v sprejetem RMP, predloženem v modulu 1.8.2 dovoljenja za promet z zdravilom, in vseh nadaljnjih sprejetih posodobitvah RMP.</w:t>
      </w:r>
    </w:p>
    <w:p w14:paraId="4C978112" w14:textId="77777777" w:rsidR="003B0BED" w:rsidRDefault="003B0BED" w:rsidP="005257A4">
      <w:pPr>
        <w:pStyle w:val="BodytextAgency"/>
        <w:spacing w:after="0" w:line="240" w:lineRule="auto"/>
        <w:ind w:left="142"/>
        <w:rPr>
          <w:rFonts w:ascii="Times New Roman" w:hAnsi="Times New Roman"/>
          <w:sz w:val="22"/>
          <w:szCs w:val="22"/>
          <w:lang w:val="sl-SI"/>
        </w:rPr>
      </w:pPr>
    </w:p>
    <w:p w14:paraId="6B3F616F" w14:textId="77777777" w:rsidR="004831B2" w:rsidRDefault="004831B2" w:rsidP="005257A4">
      <w:pPr>
        <w:widowControl w:val="0"/>
        <w:autoSpaceDE w:val="0"/>
        <w:autoSpaceDN w:val="0"/>
        <w:adjustRightInd w:val="0"/>
        <w:spacing w:after="140" w:line="240" w:lineRule="auto"/>
        <w:ind w:left="127" w:right="120"/>
        <w:rPr>
          <w:color w:val="000000"/>
          <w:lang w:val="sl-SI"/>
        </w:rPr>
      </w:pPr>
      <w:r>
        <w:rPr>
          <w:color w:val="000000"/>
          <w:lang w:val="sl-SI"/>
        </w:rPr>
        <w:t>Posodobljen RMP je treba predložiti:</w:t>
      </w:r>
    </w:p>
    <w:p w14:paraId="7989CD9E" w14:textId="77777777" w:rsidR="004831B2" w:rsidRPr="001C3506" w:rsidRDefault="004831B2" w:rsidP="005257A4">
      <w:pPr>
        <w:pStyle w:val="BodytextAgency"/>
        <w:numPr>
          <w:ilvl w:val="0"/>
          <w:numId w:val="44"/>
        </w:numPr>
        <w:spacing w:after="0" w:line="240" w:lineRule="auto"/>
        <w:ind w:left="567" w:hanging="425"/>
        <w:rPr>
          <w:rFonts w:ascii="Times New Roman" w:hAnsi="Times New Roman"/>
          <w:sz w:val="22"/>
          <w:szCs w:val="22"/>
          <w:lang w:val="pl-PL"/>
        </w:rPr>
      </w:pPr>
      <w:r w:rsidRPr="001C3506">
        <w:rPr>
          <w:rFonts w:ascii="Times New Roman" w:hAnsi="Times New Roman"/>
          <w:sz w:val="22"/>
          <w:szCs w:val="22"/>
          <w:lang w:val="pl-PL"/>
        </w:rPr>
        <w:t>na zahtevo Evropske agencije za zdravila;</w:t>
      </w:r>
    </w:p>
    <w:p w14:paraId="36A20EA0" w14:textId="77777777" w:rsidR="00D1669F" w:rsidRPr="001C3506" w:rsidRDefault="004831B2" w:rsidP="005257A4">
      <w:pPr>
        <w:pStyle w:val="BodytextAgency"/>
        <w:numPr>
          <w:ilvl w:val="0"/>
          <w:numId w:val="44"/>
        </w:numPr>
        <w:spacing w:after="0" w:line="240" w:lineRule="auto"/>
        <w:ind w:left="567" w:hanging="425"/>
        <w:rPr>
          <w:rFonts w:ascii="Times New Roman" w:hAnsi="Times New Roman"/>
          <w:sz w:val="22"/>
          <w:szCs w:val="22"/>
          <w:lang w:val="pl-PL"/>
        </w:rPr>
      </w:pPr>
      <w:r w:rsidRPr="001C3506">
        <w:rPr>
          <w:rFonts w:ascii="Times New Roman" w:hAnsi="Times New Roman"/>
          <w:sz w:val="22"/>
          <w:szCs w:val="22"/>
          <w:lang w:val="pl-PL"/>
        </w:rPr>
        <w:t>ob vsakršni spremembi sistema za obvladovanje tveganj, zlasti kadar je tovrstna sprememba posledica prejema novih informacij, ki lahko privedejo do znatne spremembe razmerja med koristmi in tveganji, ali kadar je ta sprememba posledica tega, da je bil dosežen pomemben mejnik (farmakovigilančni ali povezan z zmanjševanjem tveganja).</w:t>
      </w:r>
    </w:p>
    <w:p w14:paraId="0217DD15" w14:textId="77777777" w:rsidR="001D7CC1" w:rsidRPr="001C3506" w:rsidRDefault="001D7CC1" w:rsidP="005257A4">
      <w:pPr>
        <w:pStyle w:val="BodytextAgency"/>
        <w:spacing w:after="0" w:line="240" w:lineRule="auto"/>
        <w:ind w:firstLine="142"/>
        <w:rPr>
          <w:rFonts w:ascii="Times New Roman" w:hAnsi="Times New Roman"/>
          <w:sz w:val="22"/>
          <w:szCs w:val="22"/>
          <w:lang w:val="pl-PL"/>
        </w:rPr>
      </w:pPr>
    </w:p>
    <w:p w14:paraId="3773FCF6" w14:textId="77777777" w:rsidR="004C0D63" w:rsidRPr="001C3506" w:rsidRDefault="004C0D63" w:rsidP="005257A4">
      <w:pPr>
        <w:pStyle w:val="BodytextAgency"/>
        <w:spacing w:after="0" w:line="240" w:lineRule="auto"/>
        <w:ind w:firstLine="142"/>
        <w:rPr>
          <w:rFonts w:ascii="Times New Roman" w:hAnsi="Times New Roman"/>
          <w:sz w:val="22"/>
          <w:szCs w:val="22"/>
          <w:lang w:val="pl-PL"/>
        </w:rPr>
      </w:pPr>
    </w:p>
    <w:p w14:paraId="06FBFB00" w14:textId="79837A64" w:rsidR="004C0D63" w:rsidRPr="001C3506" w:rsidRDefault="004C0D63">
      <w:pPr>
        <w:spacing w:line="240" w:lineRule="auto"/>
        <w:rPr>
          <w:lang w:val="pl-PL" w:eastAsia="en-GB"/>
        </w:rPr>
      </w:pPr>
      <w:r w:rsidRPr="001C3506">
        <w:rPr>
          <w:lang w:val="pl-PL"/>
        </w:rPr>
        <w:br w:type="page"/>
      </w:r>
    </w:p>
    <w:p w14:paraId="43FB36C7" w14:textId="77777777" w:rsidR="004C0D63" w:rsidRPr="001C3506" w:rsidRDefault="004C0D63" w:rsidP="005257A4">
      <w:pPr>
        <w:pStyle w:val="BodytextAgency"/>
        <w:spacing w:after="0" w:line="240" w:lineRule="auto"/>
        <w:ind w:firstLine="142"/>
        <w:rPr>
          <w:rFonts w:ascii="Times New Roman" w:hAnsi="Times New Roman"/>
          <w:sz w:val="22"/>
          <w:szCs w:val="22"/>
          <w:lang w:val="pl-PL"/>
        </w:rPr>
      </w:pPr>
    </w:p>
    <w:p w14:paraId="2DE5C44E" w14:textId="77777777" w:rsidR="001F1BA1" w:rsidRDefault="001F1BA1" w:rsidP="00A92937">
      <w:pPr>
        <w:suppressLineNumbers/>
        <w:jc w:val="center"/>
        <w:rPr>
          <w:lang w:val="sl-SI"/>
        </w:rPr>
      </w:pPr>
    </w:p>
    <w:p w14:paraId="62A8B688" w14:textId="77777777" w:rsidR="001F1BA1" w:rsidRDefault="001F1BA1" w:rsidP="00A92937">
      <w:pPr>
        <w:suppressLineNumbers/>
        <w:jc w:val="center"/>
        <w:rPr>
          <w:lang w:val="sl-SI"/>
        </w:rPr>
      </w:pPr>
    </w:p>
    <w:p w14:paraId="7D6F6335" w14:textId="77777777" w:rsidR="001F1BA1" w:rsidRDefault="001F1BA1" w:rsidP="00A92937">
      <w:pPr>
        <w:suppressLineNumbers/>
        <w:jc w:val="center"/>
        <w:rPr>
          <w:lang w:val="sl-SI"/>
        </w:rPr>
      </w:pPr>
    </w:p>
    <w:p w14:paraId="353DE65C" w14:textId="77777777" w:rsidR="001F1BA1" w:rsidRDefault="001F1BA1" w:rsidP="00A92937">
      <w:pPr>
        <w:suppressLineNumbers/>
        <w:jc w:val="center"/>
        <w:rPr>
          <w:lang w:val="sl-SI"/>
        </w:rPr>
      </w:pPr>
    </w:p>
    <w:p w14:paraId="22BB25E0" w14:textId="77777777" w:rsidR="001F1BA1" w:rsidRDefault="001F1BA1" w:rsidP="00A92937">
      <w:pPr>
        <w:suppressLineNumbers/>
        <w:jc w:val="center"/>
        <w:rPr>
          <w:lang w:val="sl-SI"/>
        </w:rPr>
      </w:pPr>
    </w:p>
    <w:p w14:paraId="00A8BCAC" w14:textId="77777777" w:rsidR="001F1BA1" w:rsidRDefault="001F1BA1" w:rsidP="00A92937">
      <w:pPr>
        <w:suppressLineNumbers/>
        <w:jc w:val="center"/>
        <w:rPr>
          <w:lang w:val="sl-SI"/>
        </w:rPr>
      </w:pPr>
    </w:p>
    <w:p w14:paraId="645AD219" w14:textId="77777777" w:rsidR="001F1BA1" w:rsidRDefault="001F1BA1" w:rsidP="00A92937">
      <w:pPr>
        <w:suppressLineNumbers/>
        <w:jc w:val="center"/>
        <w:rPr>
          <w:lang w:val="sl-SI"/>
        </w:rPr>
      </w:pPr>
    </w:p>
    <w:p w14:paraId="0B3AEB18" w14:textId="77777777" w:rsidR="001F1BA1" w:rsidRDefault="001F1BA1" w:rsidP="00A92937">
      <w:pPr>
        <w:suppressLineNumbers/>
        <w:jc w:val="center"/>
        <w:rPr>
          <w:lang w:val="sl-SI"/>
        </w:rPr>
      </w:pPr>
    </w:p>
    <w:p w14:paraId="6E59A6C5" w14:textId="77777777" w:rsidR="001F1BA1" w:rsidRDefault="001F1BA1" w:rsidP="00A92937">
      <w:pPr>
        <w:suppressLineNumbers/>
        <w:jc w:val="center"/>
        <w:rPr>
          <w:lang w:val="sl-SI"/>
        </w:rPr>
      </w:pPr>
    </w:p>
    <w:p w14:paraId="005FD678" w14:textId="77777777" w:rsidR="001F1BA1" w:rsidRDefault="001F1BA1" w:rsidP="00A92937">
      <w:pPr>
        <w:suppressLineNumbers/>
        <w:jc w:val="center"/>
        <w:rPr>
          <w:lang w:val="sl-SI"/>
        </w:rPr>
      </w:pPr>
    </w:p>
    <w:p w14:paraId="18A8F011" w14:textId="77777777" w:rsidR="004C0D63" w:rsidRDefault="004C0D63" w:rsidP="00A92937">
      <w:pPr>
        <w:suppressLineNumbers/>
        <w:jc w:val="center"/>
        <w:rPr>
          <w:lang w:val="sl-SI"/>
        </w:rPr>
      </w:pPr>
    </w:p>
    <w:p w14:paraId="1DDF044C" w14:textId="77777777" w:rsidR="004C0D63" w:rsidRDefault="004C0D63" w:rsidP="00A92937">
      <w:pPr>
        <w:suppressLineNumbers/>
        <w:jc w:val="center"/>
        <w:rPr>
          <w:lang w:val="sl-SI"/>
        </w:rPr>
      </w:pPr>
    </w:p>
    <w:p w14:paraId="209BB34A" w14:textId="77777777" w:rsidR="004C0D63" w:rsidRDefault="004C0D63" w:rsidP="00A92937">
      <w:pPr>
        <w:suppressLineNumbers/>
        <w:jc w:val="center"/>
        <w:rPr>
          <w:lang w:val="sl-SI"/>
        </w:rPr>
      </w:pPr>
    </w:p>
    <w:p w14:paraId="7F6CB317" w14:textId="77777777" w:rsidR="004C0D63" w:rsidRDefault="004C0D63" w:rsidP="00A92937">
      <w:pPr>
        <w:suppressLineNumbers/>
        <w:jc w:val="center"/>
        <w:rPr>
          <w:lang w:val="sl-SI"/>
        </w:rPr>
      </w:pPr>
    </w:p>
    <w:p w14:paraId="4085C0CF" w14:textId="77777777" w:rsidR="004C0D63" w:rsidRDefault="004C0D63" w:rsidP="00A92937">
      <w:pPr>
        <w:suppressLineNumbers/>
        <w:jc w:val="center"/>
        <w:rPr>
          <w:lang w:val="sl-SI"/>
        </w:rPr>
      </w:pPr>
    </w:p>
    <w:p w14:paraId="71B43DCA" w14:textId="77777777" w:rsidR="004C0D63" w:rsidRDefault="004C0D63" w:rsidP="00A92937">
      <w:pPr>
        <w:suppressLineNumbers/>
        <w:jc w:val="center"/>
        <w:rPr>
          <w:lang w:val="sl-SI"/>
        </w:rPr>
      </w:pPr>
    </w:p>
    <w:p w14:paraId="2D1B770C" w14:textId="77777777" w:rsidR="004C0D63" w:rsidRDefault="004C0D63" w:rsidP="00A92937">
      <w:pPr>
        <w:suppressLineNumbers/>
        <w:jc w:val="center"/>
        <w:rPr>
          <w:lang w:val="sl-SI"/>
        </w:rPr>
      </w:pPr>
    </w:p>
    <w:p w14:paraId="77B379A8" w14:textId="77777777" w:rsidR="001F1BA1" w:rsidRDefault="001F1BA1" w:rsidP="00A92937">
      <w:pPr>
        <w:suppressLineNumbers/>
        <w:jc w:val="center"/>
        <w:rPr>
          <w:lang w:val="sl-SI"/>
        </w:rPr>
      </w:pPr>
    </w:p>
    <w:p w14:paraId="3B4F077C" w14:textId="77777777" w:rsidR="001F1BA1" w:rsidRPr="00B324AC" w:rsidRDefault="001F1BA1" w:rsidP="00A92937">
      <w:pPr>
        <w:suppressLineNumbers/>
        <w:jc w:val="center"/>
        <w:rPr>
          <w:lang w:val="sl-SI"/>
        </w:rPr>
      </w:pPr>
    </w:p>
    <w:p w14:paraId="61DF0606" w14:textId="6723BA3F" w:rsidR="005D7331" w:rsidRPr="00B324AC" w:rsidRDefault="005D7331" w:rsidP="00A92937">
      <w:pPr>
        <w:suppressLineNumbers/>
        <w:jc w:val="center"/>
        <w:outlineLvl w:val="0"/>
        <w:rPr>
          <w:b/>
          <w:bCs/>
          <w:lang w:val="sl-SI"/>
        </w:rPr>
      </w:pPr>
      <w:r w:rsidRPr="00B324AC">
        <w:rPr>
          <w:b/>
          <w:bCs/>
          <w:lang w:val="sl-SI"/>
        </w:rPr>
        <w:t>PRILOGA III</w:t>
      </w:r>
      <w:r w:rsidR="003F29C3">
        <w:rPr>
          <w:b/>
          <w:bCs/>
          <w:lang w:val="sl-SI"/>
        </w:rPr>
        <w:fldChar w:fldCharType="begin"/>
      </w:r>
      <w:r w:rsidR="003F29C3">
        <w:rPr>
          <w:b/>
          <w:bCs/>
          <w:lang w:val="sl-SI"/>
        </w:rPr>
        <w:instrText xml:space="preserve"> DOCVARIABLE VAULT_ND_f5e2441f-eda8-4d8f-98cd-3f24b263b3eb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43F6F630" w14:textId="77777777" w:rsidR="005D7331" w:rsidRPr="00B324AC" w:rsidRDefault="005D7331" w:rsidP="00A92937">
      <w:pPr>
        <w:suppressLineNumbers/>
        <w:jc w:val="center"/>
        <w:rPr>
          <w:b/>
          <w:bCs/>
          <w:lang w:val="sl-SI"/>
        </w:rPr>
      </w:pPr>
    </w:p>
    <w:p w14:paraId="744F5964" w14:textId="55E9263A" w:rsidR="005D7331" w:rsidRPr="00B324AC" w:rsidRDefault="005D7331" w:rsidP="00A92937">
      <w:pPr>
        <w:suppressLineNumbers/>
        <w:jc w:val="center"/>
        <w:outlineLvl w:val="0"/>
        <w:rPr>
          <w:b/>
          <w:bCs/>
          <w:lang w:val="sl-SI"/>
        </w:rPr>
      </w:pPr>
      <w:r w:rsidRPr="00B324AC">
        <w:rPr>
          <w:b/>
          <w:bCs/>
          <w:lang w:val="sl-SI"/>
        </w:rPr>
        <w:t>OZNAČEVANJE IN NAVODILO ZA UPORABO</w:t>
      </w:r>
      <w:r w:rsidR="003F29C3">
        <w:rPr>
          <w:b/>
          <w:bCs/>
          <w:lang w:val="sl-SI"/>
        </w:rPr>
        <w:fldChar w:fldCharType="begin"/>
      </w:r>
      <w:r w:rsidR="003F29C3">
        <w:rPr>
          <w:b/>
          <w:bCs/>
          <w:lang w:val="sl-SI"/>
        </w:rPr>
        <w:instrText xml:space="preserve"> DOCVARIABLE VAULT_ND_d999af9d-403b-4c65-88d3-fc3bcf0b3848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232535E2" w14:textId="77777777" w:rsidR="005D7331" w:rsidRPr="00B324AC" w:rsidRDefault="005D7331" w:rsidP="00A92937">
      <w:pPr>
        <w:suppressLineNumbers/>
        <w:jc w:val="center"/>
        <w:rPr>
          <w:b/>
          <w:bCs/>
          <w:lang w:val="sl-SI"/>
        </w:rPr>
      </w:pPr>
    </w:p>
    <w:p w14:paraId="6590EFF2" w14:textId="77777777" w:rsidR="005D7331" w:rsidRPr="00B324AC" w:rsidRDefault="005D7331" w:rsidP="00A92937">
      <w:pPr>
        <w:suppressLineNumbers/>
        <w:rPr>
          <w:color w:val="008000"/>
          <w:lang w:val="sl-SI"/>
        </w:rPr>
      </w:pPr>
    </w:p>
    <w:p w14:paraId="045216BF" w14:textId="77777777" w:rsidR="005D7331" w:rsidRPr="00B324AC" w:rsidRDefault="005D7331" w:rsidP="00A92937">
      <w:pPr>
        <w:suppressLineNumbers/>
        <w:rPr>
          <w:color w:val="008000"/>
          <w:lang w:val="sl-SI"/>
        </w:rPr>
      </w:pPr>
    </w:p>
    <w:p w14:paraId="5C3F4C37" w14:textId="77777777" w:rsidR="005D7331" w:rsidRPr="00B324AC" w:rsidRDefault="005D7331" w:rsidP="00A92937">
      <w:pPr>
        <w:suppressLineNumbers/>
        <w:rPr>
          <w:color w:val="008000"/>
          <w:lang w:val="sl-SI"/>
        </w:rPr>
      </w:pPr>
    </w:p>
    <w:p w14:paraId="035BC7FB" w14:textId="77777777" w:rsidR="005D7331" w:rsidRPr="00B324AC" w:rsidRDefault="005D7331" w:rsidP="00A92937">
      <w:pPr>
        <w:suppressLineNumbers/>
        <w:rPr>
          <w:color w:val="008000"/>
          <w:lang w:val="sl-SI"/>
        </w:rPr>
      </w:pPr>
    </w:p>
    <w:p w14:paraId="73138E2B" w14:textId="77777777" w:rsidR="005D7331" w:rsidRPr="00B324AC" w:rsidRDefault="005D7331" w:rsidP="00A92937">
      <w:pPr>
        <w:suppressLineNumbers/>
        <w:rPr>
          <w:color w:val="008000"/>
          <w:lang w:val="sl-SI"/>
        </w:rPr>
      </w:pPr>
    </w:p>
    <w:p w14:paraId="50420B58" w14:textId="77777777" w:rsidR="005D7331" w:rsidRPr="00B324AC" w:rsidRDefault="005D7331" w:rsidP="00A92937">
      <w:pPr>
        <w:suppressLineNumbers/>
        <w:rPr>
          <w:lang w:val="sl-SI"/>
        </w:rPr>
      </w:pPr>
    </w:p>
    <w:p w14:paraId="10BA1566" w14:textId="77777777" w:rsidR="005D7331" w:rsidRPr="00B324AC" w:rsidRDefault="005D7331" w:rsidP="00A92937">
      <w:pPr>
        <w:suppressLineNumbers/>
        <w:jc w:val="center"/>
        <w:rPr>
          <w:lang w:val="sl-SI"/>
        </w:rPr>
      </w:pPr>
    </w:p>
    <w:p w14:paraId="4DD3A925" w14:textId="77777777" w:rsidR="005D7331" w:rsidRPr="00B324AC" w:rsidRDefault="005D7331" w:rsidP="00A92937">
      <w:pPr>
        <w:suppressLineNumbers/>
        <w:jc w:val="center"/>
        <w:rPr>
          <w:lang w:val="sl-SI"/>
        </w:rPr>
      </w:pPr>
    </w:p>
    <w:p w14:paraId="4C0CC808" w14:textId="77777777" w:rsidR="005D7331" w:rsidRPr="00B324AC" w:rsidRDefault="005D7331" w:rsidP="00A92937">
      <w:pPr>
        <w:suppressLineNumbers/>
        <w:rPr>
          <w:lang w:val="sl-SI"/>
        </w:rPr>
      </w:pPr>
    </w:p>
    <w:p w14:paraId="2162C1B6" w14:textId="77777777" w:rsidR="005D7331" w:rsidRPr="00B324AC" w:rsidRDefault="005D7331" w:rsidP="00A92937">
      <w:pPr>
        <w:suppressLineNumbers/>
        <w:jc w:val="center"/>
        <w:outlineLvl w:val="0"/>
        <w:rPr>
          <w:b/>
          <w:bCs/>
          <w:lang w:val="sl-SI"/>
        </w:rPr>
      </w:pPr>
    </w:p>
    <w:p w14:paraId="64AE1EAF" w14:textId="77777777" w:rsidR="005D7331" w:rsidRPr="00B324AC" w:rsidRDefault="005D7331" w:rsidP="00A92937">
      <w:pPr>
        <w:suppressLineNumbers/>
        <w:jc w:val="center"/>
        <w:outlineLvl w:val="0"/>
        <w:rPr>
          <w:b/>
          <w:bCs/>
          <w:lang w:val="sl-SI"/>
        </w:rPr>
      </w:pPr>
    </w:p>
    <w:p w14:paraId="06DC08ED" w14:textId="77777777" w:rsidR="005D7331" w:rsidRPr="00B324AC" w:rsidRDefault="005D7331" w:rsidP="00A92937">
      <w:pPr>
        <w:suppressLineNumbers/>
        <w:jc w:val="center"/>
        <w:outlineLvl w:val="0"/>
        <w:rPr>
          <w:b/>
          <w:bCs/>
          <w:lang w:val="sl-SI"/>
        </w:rPr>
      </w:pPr>
    </w:p>
    <w:p w14:paraId="424F2E69" w14:textId="77777777" w:rsidR="005D7331" w:rsidRPr="00B324AC" w:rsidRDefault="005D7331" w:rsidP="00A92937">
      <w:pPr>
        <w:suppressLineNumbers/>
        <w:jc w:val="center"/>
        <w:outlineLvl w:val="0"/>
        <w:rPr>
          <w:b/>
          <w:bCs/>
          <w:lang w:val="sl-SI"/>
        </w:rPr>
      </w:pPr>
    </w:p>
    <w:p w14:paraId="72B44277" w14:textId="77777777" w:rsidR="005D7331" w:rsidRPr="00B324AC" w:rsidRDefault="005D7331" w:rsidP="00A92937">
      <w:pPr>
        <w:suppressLineNumbers/>
        <w:jc w:val="center"/>
        <w:outlineLvl w:val="0"/>
        <w:rPr>
          <w:b/>
          <w:bCs/>
          <w:lang w:val="sl-SI"/>
        </w:rPr>
      </w:pPr>
    </w:p>
    <w:p w14:paraId="0866C4A6" w14:textId="77777777" w:rsidR="005D7331" w:rsidRPr="00B324AC" w:rsidRDefault="005D7331" w:rsidP="00A92937">
      <w:pPr>
        <w:suppressLineNumbers/>
        <w:jc w:val="center"/>
        <w:outlineLvl w:val="0"/>
        <w:rPr>
          <w:b/>
          <w:bCs/>
          <w:lang w:val="sl-SI"/>
        </w:rPr>
      </w:pPr>
    </w:p>
    <w:p w14:paraId="6992B9B1" w14:textId="77777777" w:rsidR="005D7331" w:rsidRPr="00B324AC" w:rsidRDefault="005D7331" w:rsidP="00A92937">
      <w:pPr>
        <w:suppressLineNumbers/>
        <w:jc w:val="center"/>
        <w:outlineLvl w:val="0"/>
        <w:rPr>
          <w:b/>
          <w:bCs/>
          <w:lang w:val="sl-SI"/>
        </w:rPr>
      </w:pPr>
    </w:p>
    <w:p w14:paraId="3CEAADA4" w14:textId="77777777" w:rsidR="005D7331" w:rsidRPr="00B324AC" w:rsidRDefault="005D7331" w:rsidP="00A92937">
      <w:pPr>
        <w:suppressLineNumbers/>
        <w:jc w:val="center"/>
        <w:outlineLvl w:val="0"/>
        <w:rPr>
          <w:b/>
          <w:bCs/>
          <w:lang w:val="sl-SI"/>
        </w:rPr>
      </w:pPr>
    </w:p>
    <w:p w14:paraId="12144D77" w14:textId="77777777" w:rsidR="005D7331" w:rsidRPr="00B324AC" w:rsidRDefault="005D7331" w:rsidP="00A92937">
      <w:pPr>
        <w:suppressLineNumbers/>
        <w:jc w:val="center"/>
        <w:outlineLvl w:val="0"/>
        <w:rPr>
          <w:b/>
          <w:bCs/>
          <w:lang w:val="sl-SI"/>
        </w:rPr>
      </w:pPr>
    </w:p>
    <w:p w14:paraId="2FEC7C63" w14:textId="77777777" w:rsidR="005D7331" w:rsidRPr="00B324AC" w:rsidRDefault="005D7331" w:rsidP="00A92937">
      <w:pPr>
        <w:suppressLineNumbers/>
        <w:jc w:val="center"/>
        <w:outlineLvl w:val="0"/>
        <w:rPr>
          <w:b/>
          <w:bCs/>
          <w:lang w:val="sl-SI"/>
        </w:rPr>
      </w:pPr>
    </w:p>
    <w:p w14:paraId="1E6CB79C" w14:textId="77777777" w:rsidR="005D7331" w:rsidRPr="00B324AC" w:rsidRDefault="005D7331" w:rsidP="00A92937">
      <w:pPr>
        <w:suppressLineNumbers/>
        <w:jc w:val="center"/>
        <w:outlineLvl w:val="0"/>
        <w:rPr>
          <w:b/>
          <w:bCs/>
          <w:lang w:val="sl-SI"/>
        </w:rPr>
      </w:pPr>
    </w:p>
    <w:p w14:paraId="4BCCA6C0" w14:textId="77777777" w:rsidR="005D7331" w:rsidRPr="00B324AC" w:rsidRDefault="005D7331" w:rsidP="00A92937">
      <w:pPr>
        <w:suppressLineNumbers/>
        <w:jc w:val="center"/>
        <w:outlineLvl w:val="0"/>
        <w:rPr>
          <w:b/>
          <w:bCs/>
          <w:lang w:val="sl-SI"/>
        </w:rPr>
      </w:pPr>
    </w:p>
    <w:p w14:paraId="0525EDBE" w14:textId="77777777" w:rsidR="005D7331" w:rsidRPr="00B324AC" w:rsidRDefault="005D7331" w:rsidP="00A92937">
      <w:pPr>
        <w:suppressLineNumbers/>
        <w:jc w:val="center"/>
        <w:outlineLvl w:val="0"/>
        <w:rPr>
          <w:b/>
          <w:bCs/>
          <w:lang w:val="sl-SI"/>
        </w:rPr>
      </w:pPr>
    </w:p>
    <w:p w14:paraId="1B1E4B45" w14:textId="77777777" w:rsidR="005D7331" w:rsidRPr="00B324AC" w:rsidRDefault="005D7331" w:rsidP="00A92937">
      <w:pPr>
        <w:suppressLineNumbers/>
        <w:jc w:val="center"/>
        <w:outlineLvl w:val="0"/>
        <w:rPr>
          <w:b/>
          <w:bCs/>
          <w:lang w:val="sl-SI"/>
        </w:rPr>
      </w:pPr>
    </w:p>
    <w:p w14:paraId="743A6736" w14:textId="77777777" w:rsidR="005D7331" w:rsidRPr="00B324AC" w:rsidRDefault="005D7331" w:rsidP="00A92937">
      <w:pPr>
        <w:suppressLineNumbers/>
        <w:jc w:val="center"/>
        <w:outlineLvl w:val="0"/>
        <w:rPr>
          <w:b/>
          <w:bCs/>
          <w:lang w:val="sl-SI"/>
        </w:rPr>
      </w:pPr>
    </w:p>
    <w:p w14:paraId="7F9677F4" w14:textId="77777777" w:rsidR="00A93C14" w:rsidRPr="00B324AC" w:rsidRDefault="00A93C14" w:rsidP="00A92937">
      <w:pPr>
        <w:pStyle w:val="TitleA"/>
        <w:rPr>
          <w:noProof w:val="0"/>
          <w:lang w:val="sl-SI"/>
        </w:rPr>
      </w:pPr>
    </w:p>
    <w:p w14:paraId="4A84B6DD" w14:textId="77777777" w:rsidR="00A93C14" w:rsidRPr="00B324AC" w:rsidRDefault="00A93C14" w:rsidP="00A92937">
      <w:pPr>
        <w:pStyle w:val="TitleA"/>
        <w:rPr>
          <w:noProof w:val="0"/>
          <w:lang w:val="sl-SI"/>
        </w:rPr>
      </w:pPr>
    </w:p>
    <w:p w14:paraId="6068136D" w14:textId="77777777" w:rsidR="00A93C14" w:rsidRPr="00B324AC" w:rsidRDefault="00A93C14" w:rsidP="00A92937">
      <w:pPr>
        <w:pStyle w:val="TitleA"/>
        <w:rPr>
          <w:noProof w:val="0"/>
          <w:lang w:val="sl-SI"/>
        </w:rPr>
      </w:pPr>
    </w:p>
    <w:p w14:paraId="13BE1FF5" w14:textId="77777777" w:rsidR="00A93C14" w:rsidRPr="00B324AC" w:rsidRDefault="00A93C14" w:rsidP="00A92937">
      <w:pPr>
        <w:pStyle w:val="TitleA"/>
        <w:rPr>
          <w:noProof w:val="0"/>
          <w:lang w:val="sl-SI"/>
        </w:rPr>
      </w:pPr>
    </w:p>
    <w:p w14:paraId="7FDCA7EE" w14:textId="77777777" w:rsidR="00A93C14" w:rsidRPr="00B324AC" w:rsidRDefault="00A93C14" w:rsidP="00A92937">
      <w:pPr>
        <w:pStyle w:val="TitleA"/>
        <w:rPr>
          <w:noProof w:val="0"/>
          <w:lang w:val="sl-SI"/>
        </w:rPr>
      </w:pPr>
    </w:p>
    <w:p w14:paraId="4F2362ED" w14:textId="77777777" w:rsidR="00A93C14" w:rsidRPr="00B324AC" w:rsidRDefault="00A93C14" w:rsidP="00A92937">
      <w:pPr>
        <w:pStyle w:val="TitleA"/>
        <w:rPr>
          <w:noProof w:val="0"/>
          <w:lang w:val="sl-SI"/>
        </w:rPr>
      </w:pPr>
    </w:p>
    <w:p w14:paraId="1B96F58B" w14:textId="77777777" w:rsidR="00A93C14" w:rsidRPr="00B324AC" w:rsidRDefault="00A93C14" w:rsidP="00A92937">
      <w:pPr>
        <w:pStyle w:val="TitleA"/>
        <w:rPr>
          <w:noProof w:val="0"/>
          <w:lang w:val="sl-SI"/>
        </w:rPr>
      </w:pPr>
    </w:p>
    <w:p w14:paraId="09568800" w14:textId="77777777" w:rsidR="00A93C14" w:rsidRPr="00B324AC" w:rsidRDefault="00A93C14" w:rsidP="00A92937">
      <w:pPr>
        <w:pStyle w:val="TitleA"/>
        <w:rPr>
          <w:noProof w:val="0"/>
          <w:lang w:val="sl-SI"/>
        </w:rPr>
      </w:pPr>
    </w:p>
    <w:p w14:paraId="57AC2BCF" w14:textId="77777777" w:rsidR="00A93C14" w:rsidRPr="00B324AC" w:rsidRDefault="00A93C14" w:rsidP="00A92937">
      <w:pPr>
        <w:pStyle w:val="TitleA"/>
        <w:rPr>
          <w:noProof w:val="0"/>
          <w:lang w:val="sl-SI"/>
        </w:rPr>
      </w:pPr>
    </w:p>
    <w:p w14:paraId="03198CCE" w14:textId="77777777" w:rsidR="00A93C14" w:rsidRDefault="00A93C14" w:rsidP="00A92937">
      <w:pPr>
        <w:pStyle w:val="TitleA"/>
        <w:rPr>
          <w:noProof w:val="0"/>
          <w:lang w:val="sl-SI"/>
        </w:rPr>
      </w:pPr>
    </w:p>
    <w:p w14:paraId="392AEA19" w14:textId="77777777" w:rsidR="004C0D63" w:rsidRDefault="004C0D63" w:rsidP="00A92937">
      <w:pPr>
        <w:pStyle w:val="TitleA"/>
        <w:rPr>
          <w:noProof w:val="0"/>
          <w:lang w:val="sl-SI"/>
        </w:rPr>
      </w:pPr>
    </w:p>
    <w:p w14:paraId="1FC4CE1C" w14:textId="77777777" w:rsidR="004C0D63" w:rsidRDefault="004C0D63" w:rsidP="00A92937">
      <w:pPr>
        <w:pStyle w:val="TitleA"/>
        <w:rPr>
          <w:noProof w:val="0"/>
          <w:lang w:val="sl-SI"/>
        </w:rPr>
      </w:pPr>
    </w:p>
    <w:p w14:paraId="4FEC07B9" w14:textId="77777777" w:rsidR="004C0D63" w:rsidRDefault="004C0D63" w:rsidP="00A92937">
      <w:pPr>
        <w:pStyle w:val="TitleA"/>
        <w:rPr>
          <w:noProof w:val="0"/>
          <w:lang w:val="sl-SI"/>
        </w:rPr>
      </w:pPr>
    </w:p>
    <w:p w14:paraId="616FAC2F" w14:textId="77777777" w:rsidR="004C0D63" w:rsidRPr="00B324AC" w:rsidRDefault="004C0D63" w:rsidP="00A92937">
      <w:pPr>
        <w:pStyle w:val="TitleA"/>
        <w:rPr>
          <w:noProof w:val="0"/>
          <w:lang w:val="sl-SI"/>
        </w:rPr>
      </w:pPr>
    </w:p>
    <w:p w14:paraId="063B5DD5" w14:textId="77777777" w:rsidR="00A93C14" w:rsidRPr="00B324AC" w:rsidRDefault="00A93C14" w:rsidP="00A92937">
      <w:pPr>
        <w:pStyle w:val="TitleA"/>
        <w:rPr>
          <w:noProof w:val="0"/>
          <w:lang w:val="sl-SI"/>
        </w:rPr>
      </w:pPr>
    </w:p>
    <w:p w14:paraId="2E8B6131" w14:textId="77777777" w:rsidR="00A93C14" w:rsidRPr="00B324AC" w:rsidRDefault="00A93C14" w:rsidP="00A92937">
      <w:pPr>
        <w:pStyle w:val="TitleA"/>
        <w:rPr>
          <w:noProof w:val="0"/>
          <w:lang w:val="sl-SI"/>
        </w:rPr>
      </w:pPr>
    </w:p>
    <w:p w14:paraId="341C50BC" w14:textId="77777777" w:rsidR="00A93C14" w:rsidRPr="00B324AC" w:rsidRDefault="00A93C14" w:rsidP="00A92937">
      <w:pPr>
        <w:pStyle w:val="TitleA"/>
        <w:rPr>
          <w:noProof w:val="0"/>
          <w:lang w:val="sl-SI"/>
        </w:rPr>
      </w:pPr>
    </w:p>
    <w:p w14:paraId="3D5212E1" w14:textId="77777777" w:rsidR="00A93C14" w:rsidRPr="00B324AC" w:rsidRDefault="00A93C14" w:rsidP="00A92937">
      <w:pPr>
        <w:pStyle w:val="TitleA"/>
        <w:rPr>
          <w:noProof w:val="0"/>
          <w:lang w:val="sl-SI"/>
        </w:rPr>
      </w:pPr>
    </w:p>
    <w:p w14:paraId="10AB0404" w14:textId="77777777" w:rsidR="00A93C14" w:rsidRPr="00B324AC" w:rsidRDefault="00A93C14" w:rsidP="00A92937">
      <w:pPr>
        <w:pStyle w:val="TitleA"/>
        <w:rPr>
          <w:noProof w:val="0"/>
          <w:lang w:val="sl-SI"/>
        </w:rPr>
      </w:pPr>
    </w:p>
    <w:p w14:paraId="0BC5C727" w14:textId="77777777" w:rsidR="00A93C14" w:rsidRPr="00B324AC" w:rsidRDefault="00A93C14" w:rsidP="00A92937">
      <w:pPr>
        <w:pStyle w:val="TitleA"/>
        <w:rPr>
          <w:noProof w:val="0"/>
          <w:lang w:val="sl-SI"/>
        </w:rPr>
      </w:pPr>
    </w:p>
    <w:p w14:paraId="3D75D166" w14:textId="77777777" w:rsidR="005D7331" w:rsidRPr="001C3506" w:rsidRDefault="005D7331" w:rsidP="00BA3195">
      <w:pPr>
        <w:pStyle w:val="TitleA"/>
        <w:rPr>
          <w:lang w:val="sl-SI"/>
        </w:rPr>
      </w:pPr>
      <w:r w:rsidRPr="001C3506">
        <w:rPr>
          <w:lang w:val="sl-SI"/>
        </w:rPr>
        <w:t>A. OZNAČEVANJE</w:t>
      </w:r>
    </w:p>
    <w:p w14:paraId="6BEF12AA" w14:textId="77777777" w:rsidR="005D7331" w:rsidRPr="00B324AC" w:rsidRDefault="005D7331" w:rsidP="00A92937">
      <w:pPr>
        <w:suppressLineNumbers/>
        <w:rPr>
          <w:lang w:val="sl-SI"/>
        </w:rPr>
      </w:pPr>
    </w:p>
    <w:p w14:paraId="4DABF114" w14:textId="77777777" w:rsidR="005D7331" w:rsidRPr="00B324AC" w:rsidRDefault="005D7331" w:rsidP="00A92937">
      <w:pPr>
        <w:suppressLineNumbers/>
        <w:shd w:val="clear" w:color="auto" w:fill="FFFFFF"/>
        <w:rPr>
          <w:lang w:val="sl-SI"/>
        </w:rPr>
      </w:pPr>
    </w:p>
    <w:p w14:paraId="584C66B4" w14:textId="77777777" w:rsidR="005D7331" w:rsidRPr="00B324AC" w:rsidRDefault="005D7331" w:rsidP="00A92937">
      <w:pPr>
        <w:pageBreakBefore/>
        <w:pBdr>
          <w:top w:val="single" w:sz="4" w:space="1" w:color="auto"/>
          <w:left w:val="single" w:sz="4" w:space="4" w:color="auto"/>
          <w:bottom w:val="single" w:sz="4" w:space="1" w:color="auto"/>
          <w:right w:val="single" w:sz="4" w:space="4" w:color="auto"/>
        </w:pBdr>
        <w:rPr>
          <w:b/>
          <w:bCs/>
          <w:lang w:val="sl-SI"/>
        </w:rPr>
      </w:pPr>
      <w:bookmarkStart w:id="17" w:name="_Hlk1044692"/>
      <w:r w:rsidRPr="00B324AC">
        <w:rPr>
          <w:b/>
          <w:bCs/>
          <w:lang w:val="sl-SI"/>
        </w:rPr>
        <w:lastRenderedPageBreak/>
        <w:t>PODATKI NA ZUNANJI OVOJNINI</w:t>
      </w:r>
    </w:p>
    <w:bookmarkEnd w:id="17"/>
    <w:p w14:paraId="060CEA73" w14:textId="77777777" w:rsidR="00675C73" w:rsidRDefault="00675C73" w:rsidP="00A92937">
      <w:pPr>
        <w:pBdr>
          <w:top w:val="single" w:sz="4" w:space="1" w:color="auto"/>
          <w:left w:val="single" w:sz="4" w:space="4" w:color="auto"/>
          <w:bottom w:val="single" w:sz="4" w:space="1" w:color="auto"/>
          <w:right w:val="single" w:sz="4" w:space="4" w:color="auto"/>
        </w:pBdr>
        <w:rPr>
          <w:b/>
          <w:bCs/>
          <w:lang w:val="sl-SI"/>
        </w:rPr>
      </w:pPr>
    </w:p>
    <w:p w14:paraId="388AF633" w14:textId="77777777" w:rsidR="00675C73" w:rsidRDefault="005D7331" w:rsidP="00A92937">
      <w:pPr>
        <w:pBdr>
          <w:top w:val="single" w:sz="4" w:space="1" w:color="auto"/>
          <w:left w:val="single" w:sz="4" w:space="4" w:color="auto"/>
          <w:bottom w:val="single" w:sz="4" w:space="1" w:color="auto"/>
          <w:right w:val="single" w:sz="4" w:space="4" w:color="auto"/>
        </w:pBdr>
        <w:rPr>
          <w:b/>
          <w:bCs/>
          <w:lang w:val="sl-SI"/>
        </w:rPr>
      </w:pPr>
      <w:r w:rsidRPr="00B324AC">
        <w:rPr>
          <w:b/>
          <w:bCs/>
          <w:lang w:val="sl-SI"/>
        </w:rPr>
        <w:t xml:space="preserve">ZUNANJA </w:t>
      </w:r>
      <w:r w:rsidR="00A93C14" w:rsidRPr="00B324AC">
        <w:rPr>
          <w:b/>
          <w:bCs/>
          <w:lang w:val="sl-SI"/>
        </w:rPr>
        <w:t xml:space="preserve">OVOJNINA </w:t>
      </w:r>
      <w:r w:rsidRPr="00B324AC">
        <w:rPr>
          <w:b/>
          <w:bCs/>
          <w:lang w:val="sl-SI"/>
        </w:rPr>
        <w:t>(</w:t>
      </w:r>
      <w:r w:rsidR="00400045" w:rsidRPr="00B324AC">
        <w:rPr>
          <w:b/>
          <w:bCs/>
          <w:lang w:val="sl-SI"/>
        </w:rPr>
        <w:t>PAKIRANJ</w:t>
      </w:r>
      <w:r w:rsidR="00400045">
        <w:rPr>
          <w:b/>
          <w:bCs/>
          <w:lang w:val="sl-SI"/>
        </w:rPr>
        <w:t>A</w:t>
      </w:r>
      <w:r w:rsidR="00400045" w:rsidRPr="00B324AC">
        <w:rPr>
          <w:b/>
          <w:bCs/>
          <w:lang w:val="sl-SI"/>
        </w:rPr>
        <w:t xml:space="preserve"> </w:t>
      </w:r>
      <w:r w:rsidR="00A93C14" w:rsidRPr="00B324AC">
        <w:rPr>
          <w:b/>
          <w:bCs/>
          <w:lang w:val="sl-SI"/>
        </w:rPr>
        <w:t xml:space="preserve">Z </w:t>
      </w:r>
      <w:r w:rsidR="00400045">
        <w:rPr>
          <w:b/>
          <w:bCs/>
          <w:lang w:val="sl-SI"/>
        </w:rPr>
        <w:t>ENIM</w:t>
      </w:r>
      <w:r w:rsidR="00A93C14" w:rsidRPr="00B324AC">
        <w:rPr>
          <w:b/>
          <w:bCs/>
          <w:lang w:val="sl-SI"/>
        </w:rPr>
        <w:t xml:space="preserve"> INHALATORJ</w:t>
      </w:r>
      <w:r w:rsidR="00400045">
        <w:rPr>
          <w:b/>
          <w:bCs/>
          <w:lang w:val="sl-SI"/>
        </w:rPr>
        <w:t>EM</w:t>
      </w:r>
      <w:r w:rsidRPr="00B324AC">
        <w:rPr>
          <w:b/>
          <w:bCs/>
          <w:lang w:val="sl-SI"/>
        </w:rPr>
        <w:t>)</w:t>
      </w:r>
      <w:bookmarkStart w:id="18" w:name="_Hlk1044755"/>
    </w:p>
    <w:bookmarkEnd w:id="18"/>
    <w:p w14:paraId="3B9E6741" w14:textId="77777777" w:rsidR="005D7331" w:rsidRPr="00B324AC" w:rsidRDefault="005D7331" w:rsidP="005257A4">
      <w:pPr>
        <w:spacing w:line="240" w:lineRule="auto"/>
        <w:rPr>
          <w:lang w:val="sl-SI"/>
        </w:rPr>
      </w:pPr>
    </w:p>
    <w:p w14:paraId="46EBF21F" w14:textId="1B9CD75E"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lang w:val="sl-SI"/>
        </w:rPr>
      </w:pPr>
      <w:r w:rsidRPr="00B324AC">
        <w:rPr>
          <w:b/>
          <w:bCs/>
          <w:lang w:val="sl-SI"/>
        </w:rPr>
        <w:t>1.</w:t>
      </w:r>
      <w:r w:rsidRPr="00B324AC">
        <w:rPr>
          <w:b/>
          <w:bCs/>
          <w:lang w:val="sl-SI"/>
        </w:rPr>
        <w:tab/>
        <w:t>IME ZDRAVILA</w:t>
      </w:r>
      <w:r w:rsidR="003F29C3">
        <w:rPr>
          <w:b/>
          <w:bCs/>
          <w:lang w:val="sl-SI"/>
        </w:rPr>
        <w:fldChar w:fldCharType="begin"/>
      </w:r>
      <w:r w:rsidR="003F29C3">
        <w:rPr>
          <w:b/>
          <w:bCs/>
          <w:lang w:val="sl-SI"/>
        </w:rPr>
        <w:instrText xml:space="preserve"> DOCVARIABLE VAULT_ND_b4b1c7de-f0d3-49d2-bf5a-b84ae3bc5c74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64B46102" w14:textId="77777777" w:rsidR="005D7331" w:rsidRPr="00B324AC" w:rsidRDefault="005D7331" w:rsidP="005257A4">
      <w:pPr>
        <w:spacing w:line="240" w:lineRule="auto"/>
        <w:rPr>
          <w:lang w:val="sl-SI"/>
        </w:rPr>
      </w:pPr>
    </w:p>
    <w:p w14:paraId="76FA6A15" w14:textId="0BF3120D" w:rsidR="005D7331" w:rsidRPr="00555B05" w:rsidRDefault="008464D0" w:rsidP="005257A4">
      <w:pPr>
        <w:autoSpaceDE w:val="0"/>
        <w:autoSpaceDN w:val="0"/>
        <w:spacing w:line="240" w:lineRule="auto"/>
        <w:rPr>
          <w:lang w:val="sl-SI"/>
        </w:rPr>
      </w:pPr>
      <w:r>
        <w:rPr>
          <w:caps/>
          <w:lang w:val="sl-SI"/>
        </w:rPr>
        <w:t>ANORO ELLIPTA</w:t>
      </w:r>
      <w:r w:rsidR="005D7331" w:rsidRPr="00555B05">
        <w:rPr>
          <w:caps/>
          <w:lang w:val="sl-SI"/>
        </w:rPr>
        <w:t xml:space="preserve"> </w:t>
      </w:r>
      <w:r w:rsidR="005D7331" w:rsidRPr="00555B05">
        <w:rPr>
          <w:rFonts w:eastAsia="MS Mincho"/>
          <w:lang w:val="sl-SI"/>
        </w:rPr>
        <w:t>55</w:t>
      </w:r>
      <w:r w:rsidR="003B0BED">
        <w:rPr>
          <w:lang w:val="sl-SI"/>
        </w:rPr>
        <w:t> </w:t>
      </w:r>
      <w:r w:rsidR="005D7331" w:rsidRPr="00555B05">
        <w:rPr>
          <w:lang w:val="sl-SI"/>
        </w:rPr>
        <w:t>mikrogramov/22</w:t>
      </w:r>
      <w:r w:rsidR="003B0BED">
        <w:rPr>
          <w:lang w:val="sl-SI"/>
        </w:rPr>
        <w:t> </w:t>
      </w:r>
      <w:r w:rsidR="005D7331" w:rsidRPr="00555B05">
        <w:rPr>
          <w:lang w:val="sl-SI"/>
        </w:rPr>
        <w:t>mikrogramov prašek za inhaliranje, odmerjeni</w:t>
      </w:r>
    </w:p>
    <w:p w14:paraId="7FC49818" w14:textId="77777777" w:rsidR="005D7331" w:rsidRPr="00555B05" w:rsidRDefault="005D7331" w:rsidP="005257A4">
      <w:pPr>
        <w:spacing w:line="240" w:lineRule="auto"/>
        <w:rPr>
          <w:lang w:val="sl-SI"/>
        </w:rPr>
      </w:pPr>
      <w:r w:rsidRPr="00555B05">
        <w:rPr>
          <w:lang w:val="sl-SI"/>
        </w:rPr>
        <w:t>umeklidinij/vilanterol</w:t>
      </w:r>
    </w:p>
    <w:p w14:paraId="340BC349" w14:textId="77777777" w:rsidR="005D7331" w:rsidRPr="00555B05" w:rsidRDefault="005D7331" w:rsidP="005257A4">
      <w:pPr>
        <w:spacing w:line="240" w:lineRule="auto"/>
        <w:rPr>
          <w:lang w:val="sl-SI"/>
        </w:rPr>
      </w:pPr>
    </w:p>
    <w:p w14:paraId="424F9705" w14:textId="77777777" w:rsidR="00555B05" w:rsidRPr="00555B05" w:rsidRDefault="00555B05" w:rsidP="005257A4">
      <w:pPr>
        <w:spacing w:line="240" w:lineRule="auto"/>
        <w:rPr>
          <w:lang w:val="sl-SI"/>
        </w:rPr>
      </w:pPr>
    </w:p>
    <w:p w14:paraId="026169F2" w14:textId="38498219" w:rsidR="005D7331" w:rsidRPr="00555B05" w:rsidRDefault="005D7331"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b/>
          <w:bCs/>
          <w:lang w:val="sl-SI"/>
        </w:rPr>
      </w:pPr>
      <w:r w:rsidRPr="00555B05">
        <w:rPr>
          <w:b/>
          <w:bCs/>
          <w:lang w:val="sl-SI"/>
        </w:rPr>
        <w:t>2.</w:t>
      </w:r>
      <w:r w:rsidRPr="00555B05">
        <w:rPr>
          <w:b/>
          <w:bCs/>
          <w:lang w:val="sl-SI"/>
        </w:rPr>
        <w:tab/>
        <w:t>NAVEDBA ENE ALI VEČ UČINKOVIN</w:t>
      </w:r>
      <w:r w:rsidR="003F29C3">
        <w:rPr>
          <w:b/>
          <w:bCs/>
          <w:lang w:val="sl-SI"/>
        </w:rPr>
        <w:fldChar w:fldCharType="begin"/>
      </w:r>
      <w:r w:rsidR="003F29C3">
        <w:rPr>
          <w:b/>
          <w:bCs/>
          <w:lang w:val="sl-SI"/>
        </w:rPr>
        <w:instrText xml:space="preserve"> DOCVARIABLE VAULT_ND_87569531-20fb-4ccb-981c-666756045148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6E2A1532" w14:textId="77777777" w:rsidR="005D7331" w:rsidRPr="005257A4" w:rsidRDefault="005D7331" w:rsidP="005257A4">
      <w:pPr>
        <w:spacing w:line="240" w:lineRule="auto"/>
        <w:rPr>
          <w:i/>
          <w:iCs/>
          <w:lang w:val="sl-SI"/>
        </w:rPr>
      </w:pPr>
    </w:p>
    <w:p w14:paraId="5F7C066A" w14:textId="360E8735" w:rsidR="005D7331" w:rsidRPr="00555B05" w:rsidRDefault="005D7331" w:rsidP="005257A4">
      <w:pPr>
        <w:spacing w:line="240" w:lineRule="auto"/>
        <w:rPr>
          <w:lang w:val="sl-SI"/>
        </w:rPr>
      </w:pPr>
      <w:r w:rsidRPr="00555B05">
        <w:rPr>
          <w:lang w:val="sl-SI"/>
        </w:rPr>
        <w:t>En oddani odmerek vsebuje 55</w:t>
      </w:r>
      <w:r w:rsidR="003B0BED">
        <w:rPr>
          <w:lang w:val="sl-SI"/>
        </w:rPr>
        <w:t> </w:t>
      </w:r>
      <w:r w:rsidRPr="00555B05">
        <w:rPr>
          <w:lang w:val="sl-SI"/>
        </w:rPr>
        <w:t xml:space="preserve">mikrogramov umeklidinija (to ustreza </w:t>
      </w:r>
      <w:r w:rsidRPr="00555B05">
        <w:rPr>
          <w:rFonts w:eastAsia="MS Mincho"/>
          <w:lang w:val="sl-SI"/>
        </w:rPr>
        <w:t>65</w:t>
      </w:r>
      <w:r w:rsidR="003B0BED">
        <w:rPr>
          <w:lang w:val="sl-SI"/>
        </w:rPr>
        <w:t> </w:t>
      </w:r>
      <w:r w:rsidRPr="00555B05">
        <w:rPr>
          <w:lang w:val="sl-SI"/>
        </w:rPr>
        <w:t>mikrogramom umeklidinijevega bromida) in 22</w:t>
      </w:r>
      <w:r w:rsidR="003B0BED">
        <w:rPr>
          <w:lang w:val="sl-SI"/>
        </w:rPr>
        <w:t> </w:t>
      </w:r>
      <w:r w:rsidRPr="00555B05">
        <w:rPr>
          <w:lang w:val="sl-SI"/>
        </w:rPr>
        <w:t>mikrogramov vilanterola (</w:t>
      </w:r>
      <w:r w:rsidR="00C15400" w:rsidRPr="00555B05">
        <w:rPr>
          <w:lang w:val="sl-SI"/>
        </w:rPr>
        <w:t xml:space="preserve">v obliki </w:t>
      </w:r>
      <w:r w:rsidRPr="00555B05">
        <w:rPr>
          <w:lang w:val="sl-SI"/>
        </w:rPr>
        <w:t>trifenatata).</w:t>
      </w:r>
    </w:p>
    <w:p w14:paraId="340F0CF7" w14:textId="77777777" w:rsidR="005D7331" w:rsidRDefault="005D7331" w:rsidP="005257A4">
      <w:pPr>
        <w:spacing w:line="240" w:lineRule="auto"/>
        <w:rPr>
          <w:lang w:val="sl-SI"/>
        </w:rPr>
      </w:pPr>
    </w:p>
    <w:p w14:paraId="40712E41" w14:textId="77777777" w:rsidR="00555B05" w:rsidRPr="00B324AC" w:rsidRDefault="00555B05" w:rsidP="005257A4">
      <w:pPr>
        <w:spacing w:line="240" w:lineRule="auto"/>
        <w:rPr>
          <w:lang w:val="sl-SI"/>
        </w:rPr>
      </w:pPr>
    </w:p>
    <w:p w14:paraId="51085B3D" w14:textId="741C9138"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lang w:val="sl-SI"/>
        </w:rPr>
      </w:pPr>
      <w:r w:rsidRPr="00B324AC">
        <w:rPr>
          <w:b/>
          <w:bCs/>
          <w:lang w:val="sl-SI"/>
        </w:rPr>
        <w:t>3.</w:t>
      </w:r>
      <w:r w:rsidRPr="00B324AC">
        <w:rPr>
          <w:b/>
          <w:bCs/>
          <w:lang w:val="sl-SI"/>
        </w:rPr>
        <w:tab/>
        <w:t>SEZNAM POMOŽNIH SNOVI</w:t>
      </w:r>
      <w:r w:rsidR="003F29C3">
        <w:rPr>
          <w:b/>
          <w:bCs/>
          <w:lang w:val="sl-SI"/>
        </w:rPr>
        <w:fldChar w:fldCharType="begin"/>
      </w:r>
      <w:r w:rsidR="003F29C3">
        <w:rPr>
          <w:b/>
          <w:bCs/>
          <w:lang w:val="sl-SI"/>
        </w:rPr>
        <w:instrText xml:space="preserve"> DOCVARIABLE VAULT_ND_e8591052-43d4-45dd-a78e-92e235dabdd8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48A11504" w14:textId="77777777" w:rsidR="005D7331" w:rsidRPr="00B324AC" w:rsidRDefault="005D7331" w:rsidP="005257A4">
      <w:pPr>
        <w:spacing w:line="240" w:lineRule="auto"/>
        <w:rPr>
          <w:lang w:val="sl-SI"/>
        </w:rPr>
      </w:pPr>
    </w:p>
    <w:p w14:paraId="66B01CD5" w14:textId="77777777" w:rsidR="005D7331" w:rsidRPr="00B324AC" w:rsidRDefault="007C0BBF" w:rsidP="005257A4">
      <w:pPr>
        <w:spacing w:line="240" w:lineRule="auto"/>
        <w:rPr>
          <w:lang w:val="sl-SI"/>
        </w:rPr>
      </w:pPr>
      <w:r>
        <w:rPr>
          <w:lang w:val="sl-SI"/>
        </w:rPr>
        <w:t xml:space="preserve">Pomožne snovi: </w:t>
      </w:r>
      <w:r w:rsidR="005D7331" w:rsidRPr="00B324AC">
        <w:rPr>
          <w:lang w:val="sl-SI"/>
        </w:rPr>
        <w:t>laktoz</w:t>
      </w:r>
      <w:r>
        <w:rPr>
          <w:lang w:val="sl-SI"/>
        </w:rPr>
        <w:t>a</w:t>
      </w:r>
      <w:bookmarkStart w:id="19" w:name="_Hlk132717383"/>
      <w:r w:rsidR="0041410C" w:rsidRPr="001C3506">
        <w:rPr>
          <w:lang w:val="sl-SI"/>
        </w:rPr>
        <w:t xml:space="preserve"> </w:t>
      </w:r>
      <w:r w:rsidR="0041410C" w:rsidRPr="0041410C">
        <w:rPr>
          <w:lang w:val="sl-SI"/>
        </w:rPr>
        <w:t>monohidra</w:t>
      </w:r>
      <w:r w:rsidR="0041410C">
        <w:rPr>
          <w:lang w:val="sl-SI"/>
        </w:rPr>
        <w:t>t</w:t>
      </w:r>
      <w:bookmarkEnd w:id="19"/>
      <w:r w:rsidR="005D7331" w:rsidRPr="00B324AC">
        <w:rPr>
          <w:lang w:val="sl-SI"/>
        </w:rPr>
        <w:t xml:space="preserve"> in magnezijev stearat.</w:t>
      </w:r>
    </w:p>
    <w:p w14:paraId="0D4F042E" w14:textId="77777777" w:rsidR="005D7331" w:rsidRPr="00EC38AF" w:rsidRDefault="000E6E40" w:rsidP="005257A4">
      <w:pPr>
        <w:spacing w:line="240" w:lineRule="auto"/>
        <w:rPr>
          <w:rFonts w:eastAsia="SimSun"/>
          <w:shd w:val="clear" w:color="auto" w:fill="CCCCCC"/>
          <w:lang w:val="sl-SI" w:eastAsia="en-GB"/>
        </w:rPr>
      </w:pPr>
      <w:r w:rsidRPr="00EC38AF">
        <w:rPr>
          <w:rFonts w:eastAsia="SimSun"/>
          <w:shd w:val="clear" w:color="auto" w:fill="CCCCCC"/>
          <w:lang w:val="sl-SI" w:eastAsia="en-GB"/>
        </w:rPr>
        <w:t>Za dodatne informacije glejte navodilo za uporabo.</w:t>
      </w:r>
    </w:p>
    <w:p w14:paraId="2B60024C" w14:textId="77777777" w:rsidR="00951748" w:rsidRPr="00BD60D1" w:rsidRDefault="00951748" w:rsidP="005257A4">
      <w:pPr>
        <w:spacing w:line="240" w:lineRule="auto"/>
        <w:rPr>
          <w:rFonts w:eastAsia="SimSun"/>
          <w:shd w:val="clear" w:color="auto" w:fill="CCCCCC"/>
          <w:lang w:val="pl-PL" w:eastAsia="en-GB"/>
        </w:rPr>
      </w:pPr>
    </w:p>
    <w:p w14:paraId="1D44F02F" w14:textId="77777777" w:rsidR="00951748" w:rsidRPr="00B324AC" w:rsidRDefault="00951748" w:rsidP="005257A4">
      <w:pPr>
        <w:spacing w:line="240" w:lineRule="auto"/>
        <w:rPr>
          <w:lang w:val="sl-SI"/>
        </w:rPr>
      </w:pPr>
    </w:p>
    <w:p w14:paraId="78BEF4FE" w14:textId="4335DE94"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lang w:val="sl-SI"/>
        </w:rPr>
      </w:pPr>
      <w:r w:rsidRPr="00B324AC">
        <w:rPr>
          <w:b/>
          <w:bCs/>
          <w:lang w:val="sl-SI"/>
        </w:rPr>
        <w:t>4.</w:t>
      </w:r>
      <w:r w:rsidRPr="00B324AC">
        <w:rPr>
          <w:b/>
          <w:bCs/>
          <w:lang w:val="sl-SI"/>
        </w:rPr>
        <w:tab/>
        <w:t>FARMACEVTSKA OBLIKA IN VSEBINA</w:t>
      </w:r>
      <w:r w:rsidR="003F29C3">
        <w:rPr>
          <w:b/>
          <w:bCs/>
          <w:lang w:val="sl-SI"/>
        </w:rPr>
        <w:fldChar w:fldCharType="begin"/>
      </w:r>
      <w:r w:rsidR="003F29C3">
        <w:rPr>
          <w:b/>
          <w:bCs/>
          <w:lang w:val="sl-SI"/>
        </w:rPr>
        <w:instrText xml:space="preserve"> DOCVARIABLE VAULT_ND_d4a64cf5-1517-4d68-a64d-00c9f2a633b7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50C99DC6" w14:textId="77777777" w:rsidR="005D7331" w:rsidRPr="005257A4" w:rsidRDefault="005D7331" w:rsidP="005257A4">
      <w:pPr>
        <w:spacing w:line="240" w:lineRule="auto"/>
        <w:rPr>
          <w:lang w:val="sl-SI"/>
        </w:rPr>
      </w:pPr>
    </w:p>
    <w:p w14:paraId="61B6852D" w14:textId="6665D26B" w:rsidR="005D7331" w:rsidRPr="00B324AC" w:rsidRDefault="005D7331" w:rsidP="005257A4">
      <w:pPr>
        <w:pStyle w:val="BodyTextIndent3"/>
        <w:widowControl w:val="0"/>
        <w:overflowPunct w:val="0"/>
        <w:spacing w:after="0" w:line="240" w:lineRule="auto"/>
        <w:ind w:left="0"/>
        <w:textAlignment w:val="baseline"/>
        <w:rPr>
          <w:sz w:val="22"/>
          <w:szCs w:val="22"/>
          <w:lang w:val="sl-SI"/>
        </w:rPr>
      </w:pPr>
      <w:r w:rsidRPr="00B324AC">
        <w:rPr>
          <w:sz w:val="22"/>
          <w:szCs w:val="22"/>
          <w:highlight w:val="lightGray"/>
          <w:shd w:val="clear" w:color="auto" w:fill="CCCCCC"/>
          <w:lang w:val="sl-SI"/>
        </w:rPr>
        <w:t>Prašek za inhaliranje, odmerjeni</w:t>
      </w:r>
      <w:r w:rsidRPr="00B324AC">
        <w:rPr>
          <w:sz w:val="22"/>
          <w:szCs w:val="22"/>
          <w:shd w:val="clear" w:color="auto" w:fill="CCCCCC"/>
          <w:lang w:val="sl-SI"/>
        </w:rPr>
        <w:t>.</w:t>
      </w:r>
    </w:p>
    <w:p w14:paraId="321FFDCB" w14:textId="77777777" w:rsidR="005D7331" w:rsidRPr="00B324AC" w:rsidRDefault="005D7331" w:rsidP="005257A4">
      <w:pPr>
        <w:pStyle w:val="BodyTextIndent3"/>
        <w:widowControl w:val="0"/>
        <w:overflowPunct w:val="0"/>
        <w:spacing w:after="0" w:line="240" w:lineRule="auto"/>
        <w:ind w:left="0"/>
        <w:textAlignment w:val="baseline"/>
        <w:rPr>
          <w:sz w:val="22"/>
          <w:szCs w:val="22"/>
          <w:lang w:val="sl-SI"/>
        </w:rPr>
      </w:pPr>
      <w:r w:rsidRPr="00B324AC">
        <w:rPr>
          <w:sz w:val="22"/>
          <w:szCs w:val="22"/>
          <w:lang w:val="sl-SI"/>
        </w:rPr>
        <w:t>1 inhalator s 7 odmerki.</w:t>
      </w:r>
    </w:p>
    <w:p w14:paraId="1058248C" w14:textId="77777777" w:rsidR="005D7331" w:rsidRPr="00B324AC" w:rsidRDefault="005D7331" w:rsidP="005257A4">
      <w:pPr>
        <w:pStyle w:val="BodyTextIndent3"/>
        <w:widowControl w:val="0"/>
        <w:overflowPunct w:val="0"/>
        <w:spacing w:after="0" w:line="240" w:lineRule="auto"/>
        <w:ind w:left="0"/>
        <w:textAlignment w:val="baseline"/>
        <w:rPr>
          <w:sz w:val="22"/>
          <w:szCs w:val="22"/>
          <w:shd w:val="clear" w:color="auto" w:fill="CCCCCC"/>
          <w:lang w:val="sl-SI"/>
        </w:rPr>
      </w:pPr>
      <w:r w:rsidRPr="00B324AC">
        <w:rPr>
          <w:sz w:val="22"/>
          <w:szCs w:val="22"/>
          <w:highlight w:val="lightGray"/>
          <w:shd w:val="clear" w:color="auto" w:fill="CCCCCC"/>
          <w:lang w:val="sl-SI"/>
        </w:rPr>
        <w:t>1 inhalator s 30 odmerki</w:t>
      </w:r>
      <w:r w:rsidRPr="00B324AC">
        <w:rPr>
          <w:sz w:val="22"/>
          <w:szCs w:val="22"/>
          <w:shd w:val="clear" w:color="auto" w:fill="CCCCCC"/>
          <w:lang w:val="sl-SI"/>
        </w:rPr>
        <w:t>.</w:t>
      </w:r>
    </w:p>
    <w:p w14:paraId="3C84714D" w14:textId="77777777" w:rsidR="00951748" w:rsidRPr="002F053E" w:rsidRDefault="00951748" w:rsidP="005257A4">
      <w:pPr>
        <w:tabs>
          <w:tab w:val="left" w:pos="3405"/>
        </w:tabs>
        <w:spacing w:line="240" w:lineRule="auto"/>
        <w:rPr>
          <w:shd w:val="clear" w:color="auto" w:fill="CCCCCC"/>
          <w:lang w:val="sl-SI"/>
        </w:rPr>
      </w:pPr>
    </w:p>
    <w:p w14:paraId="3FFB595C" w14:textId="77777777" w:rsidR="005D7331" w:rsidRPr="00B324AC" w:rsidRDefault="005D7331" w:rsidP="005257A4">
      <w:pPr>
        <w:spacing w:line="240" w:lineRule="auto"/>
        <w:rPr>
          <w:lang w:val="sl-SI"/>
        </w:rPr>
      </w:pPr>
    </w:p>
    <w:p w14:paraId="289FF5B7" w14:textId="4C4AE1E2"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lang w:val="sl-SI"/>
        </w:rPr>
      </w:pPr>
      <w:r w:rsidRPr="00B324AC">
        <w:rPr>
          <w:b/>
          <w:bCs/>
          <w:lang w:val="sl-SI"/>
        </w:rPr>
        <w:t>5.</w:t>
      </w:r>
      <w:r w:rsidRPr="00B324AC">
        <w:rPr>
          <w:b/>
          <w:bCs/>
          <w:lang w:val="sl-SI"/>
        </w:rPr>
        <w:tab/>
      </w:r>
      <w:bookmarkStart w:id="20" w:name="_Hlk1045134"/>
      <w:r w:rsidRPr="00B324AC">
        <w:rPr>
          <w:b/>
          <w:bCs/>
          <w:lang w:val="sl-SI"/>
        </w:rPr>
        <w:t>POSTOPEK IN POT(I) UPORABE ZDRAVILA</w:t>
      </w:r>
      <w:bookmarkEnd w:id="20"/>
      <w:r w:rsidR="003F29C3">
        <w:rPr>
          <w:b/>
          <w:bCs/>
          <w:lang w:val="sl-SI"/>
        </w:rPr>
        <w:fldChar w:fldCharType="begin"/>
      </w:r>
      <w:r w:rsidR="003F29C3">
        <w:rPr>
          <w:b/>
          <w:bCs/>
          <w:lang w:val="sl-SI"/>
        </w:rPr>
        <w:instrText xml:space="preserve"> DOCVARIABLE VAULT_ND_3663d13d-f5bd-4dd8-85e0-ae22f2f43beb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1BA23869" w14:textId="77777777" w:rsidR="005D7331" w:rsidRPr="00B324AC" w:rsidRDefault="005D7331" w:rsidP="005257A4">
      <w:pPr>
        <w:spacing w:line="240" w:lineRule="auto"/>
        <w:rPr>
          <w:lang w:val="sl-SI"/>
        </w:rPr>
      </w:pPr>
    </w:p>
    <w:p w14:paraId="395AE033" w14:textId="77777777" w:rsidR="007C0BBF" w:rsidRDefault="0018431D" w:rsidP="005257A4">
      <w:pPr>
        <w:spacing w:line="240" w:lineRule="auto"/>
        <w:rPr>
          <w:lang w:val="sl-SI"/>
        </w:rPr>
      </w:pPr>
      <w:r>
        <w:rPr>
          <w:lang w:val="sl-SI"/>
        </w:rPr>
        <w:t>E</w:t>
      </w:r>
      <w:r w:rsidRPr="00B324AC">
        <w:rPr>
          <w:lang w:val="sl-SI"/>
        </w:rPr>
        <w:t>nkrat na dan</w:t>
      </w:r>
      <w:r>
        <w:rPr>
          <w:lang w:val="sl-SI"/>
        </w:rPr>
        <w:t>.</w:t>
      </w:r>
    </w:p>
    <w:p w14:paraId="6E57C603" w14:textId="77777777" w:rsidR="0041410C" w:rsidRDefault="0041410C" w:rsidP="005257A4">
      <w:pPr>
        <w:spacing w:line="240" w:lineRule="auto"/>
        <w:rPr>
          <w:lang w:val="sl-SI"/>
        </w:rPr>
      </w:pPr>
    </w:p>
    <w:p w14:paraId="385457DA" w14:textId="77777777" w:rsidR="005D7331" w:rsidRPr="00B324AC" w:rsidRDefault="005D7331" w:rsidP="005257A4">
      <w:pPr>
        <w:spacing w:line="240" w:lineRule="auto"/>
        <w:rPr>
          <w:lang w:val="sl-SI"/>
        </w:rPr>
      </w:pPr>
      <w:r w:rsidRPr="00B324AC">
        <w:rPr>
          <w:lang w:val="sl-SI"/>
        </w:rPr>
        <w:t>Pred uporabo preberite priloženo navodilo!</w:t>
      </w:r>
    </w:p>
    <w:p w14:paraId="16BB1C4A" w14:textId="77777777" w:rsidR="005D7331" w:rsidRDefault="005E16F7" w:rsidP="005257A4">
      <w:pPr>
        <w:spacing w:line="240" w:lineRule="auto"/>
        <w:rPr>
          <w:lang w:val="sl-SI"/>
        </w:rPr>
      </w:pPr>
      <w:r>
        <w:rPr>
          <w:lang w:val="sl-SI"/>
        </w:rPr>
        <w:t>z</w:t>
      </w:r>
      <w:r w:rsidR="005D7331" w:rsidRPr="00B324AC">
        <w:rPr>
          <w:lang w:val="sl-SI"/>
        </w:rPr>
        <w:t>a inhaliranje</w:t>
      </w:r>
      <w:bookmarkStart w:id="21" w:name="_Hlk132717425"/>
    </w:p>
    <w:p w14:paraId="23391169" w14:textId="77777777" w:rsidR="0041410C" w:rsidRPr="00B324AC" w:rsidRDefault="0041410C" w:rsidP="005257A4">
      <w:pPr>
        <w:spacing w:line="240" w:lineRule="auto"/>
        <w:rPr>
          <w:lang w:val="sl-SI"/>
        </w:rPr>
      </w:pPr>
      <w:r w:rsidRPr="0041410C">
        <w:rPr>
          <w:lang w:val="sl-SI"/>
        </w:rPr>
        <w:t>Ne stresajte.</w:t>
      </w:r>
      <w:bookmarkEnd w:id="21"/>
    </w:p>
    <w:p w14:paraId="5F5DAA68" w14:textId="77777777" w:rsidR="005D7331" w:rsidRDefault="005D7331" w:rsidP="005257A4">
      <w:pPr>
        <w:autoSpaceDE w:val="0"/>
        <w:autoSpaceDN w:val="0"/>
        <w:adjustRightInd w:val="0"/>
        <w:spacing w:line="240" w:lineRule="auto"/>
        <w:rPr>
          <w:lang w:val="sl-SI"/>
        </w:rPr>
      </w:pPr>
    </w:p>
    <w:p w14:paraId="275F39A4" w14:textId="77777777" w:rsidR="00951748" w:rsidRPr="00B324AC" w:rsidRDefault="00951748" w:rsidP="005257A4">
      <w:pPr>
        <w:autoSpaceDE w:val="0"/>
        <w:autoSpaceDN w:val="0"/>
        <w:adjustRightInd w:val="0"/>
        <w:spacing w:line="240" w:lineRule="auto"/>
        <w:rPr>
          <w:lang w:val="sl-SI"/>
        </w:rPr>
      </w:pPr>
    </w:p>
    <w:p w14:paraId="0B330499" w14:textId="4A5E6050"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lang w:val="sl-SI"/>
        </w:rPr>
      </w:pPr>
      <w:r w:rsidRPr="00B324AC">
        <w:rPr>
          <w:b/>
          <w:bCs/>
          <w:lang w:val="sl-SI"/>
        </w:rPr>
        <w:t>6.</w:t>
      </w:r>
      <w:r w:rsidRPr="00B324AC">
        <w:rPr>
          <w:b/>
          <w:bCs/>
          <w:lang w:val="sl-SI"/>
        </w:rPr>
        <w:tab/>
        <w:t>POSEBNO OPOZORILO O SHRANJEVANJU ZDRAVILA ZUNAJ DOSEGA IN POGLEDA OTROK</w:t>
      </w:r>
      <w:r w:rsidR="003F29C3">
        <w:rPr>
          <w:b/>
          <w:bCs/>
          <w:lang w:val="sl-SI"/>
        </w:rPr>
        <w:fldChar w:fldCharType="begin"/>
      </w:r>
      <w:r w:rsidR="003F29C3">
        <w:rPr>
          <w:b/>
          <w:bCs/>
          <w:lang w:val="sl-SI"/>
        </w:rPr>
        <w:instrText xml:space="preserve"> DOCVARIABLE VAULT_ND_dc179b16-b52c-4394-a22f-28d65559057e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3F442804" w14:textId="77777777" w:rsidR="005D7331" w:rsidRPr="00B324AC" w:rsidRDefault="005D7331" w:rsidP="005257A4">
      <w:pPr>
        <w:spacing w:line="240" w:lineRule="auto"/>
        <w:rPr>
          <w:lang w:val="sl-SI"/>
        </w:rPr>
      </w:pPr>
    </w:p>
    <w:p w14:paraId="34BFF167" w14:textId="2F92D4FA" w:rsidR="005D7331" w:rsidRPr="00B324AC" w:rsidRDefault="005D7331" w:rsidP="005257A4">
      <w:pPr>
        <w:spacing w:line="240" w:lineRule="auto"/>
        <w:outlineLvl w:val="0"/>
        <w:rPr>
          <w:lang w:val="sl-SI"/>
        </w:rPr>
      </w:pPr>
      <w:r w:rsidRPr="00B324AC">
        <w:rPr>
          <w:lang w:val="sl-SI"/>
        </w:rPr>
        <w:t>Zdravilo shranjujte nedosegljivo otrokom!</w:t>
      </w:r>
      <w:r w:rsidR="003F29C3">
        <w:rPr>
          <w:lang w:val="sl-SI"/>
        </w:rPr>
        <w:fldChar w:fldCharType="begin"/>
      </w:r>
      <w:r w:rsidR="003F29C3">
        <w:rPr>
          <w:lang w:val="sl-SI"/>
        </w:rPr>
        <w:instrText xml:space="preserve"> DOCVARIABLE vault_nd_9d80bb93-f8b6-43e5-822e-53caee9cede6 \* MERGEFORMAT </w:instrText>
      </w:r>
      <w:r w:rsidR="003F29C3">
        <w:rPr>
          <w:lang w:val="sl-SI"/>
        </w:rPr>
        <w:fldChar w:fldCharType="separate"/>
      </w:r>
      <w:r w:rsidR="003F29C3">
        <w:rPr>
          <w:lang w:val="sl-SI"/>
        </w:rPr>
        <w:t xml:space="preserve"> </w:t>
      </w:r>
      <w:r w:rsidR="003F29C3">
        <w:rPr>
          <w:lang w:val="sl-SI"/>
        </w:rPr>
        <w:fldChar w:fldCharType="end"/>
      </w:r>
    </w:p>
    <w:p w14:paraId="429CCEFD" w14:textId="77777777" w:rsidR="005D7331" w:rsidRDefault="005D7331" w:rsidP="005257A4">
      <w:pPr>
        <w:spacing w:line="240" w:lineRule="auto"/>
        <w:rPr>
          <w:lang w:val="sl-SI"/>
        </w:rPr>
      </w:pPr>
    </w:p>
    <w:p w14:paraId="14BDA032" w14:textId="77777777" w:rsidR="00951748" w:rsidRPr="00B324AC" w:rsidRDefault="00951748" w:rsidP="005257A4">
      <w:pPr>
        <w:spacing w:line="240" w:lineRule="auto"/>
        <w:rPr>
          <w:lang w:val="sl-SI"/>
        </w:rPr>
      </w:pPr>
    </w:p>
    <w:p w14:paraId="49B7614D" w14:textId="5ED27372"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lang w:val="sl-SI"/>
        </w:rPr>
      </w:pPr>
      <w:r w:rsidRPr="00B324AC">
        <w:rPr>
          <w:b/>
          <w:bCs/>
          <w:lang w:val="sl-SI"/>
        </w:rPr>
        <w:t>7.</w:t>
      </w:r>
      <w:r w:rsidRPr="00B324AC">
        <w:rPr>
          <w:b/>
          <w:bCs/>
          <w:lang w:val="sl-SI"/>
        </w:rPr>
        <w:tab/>
        <w:t>DRUGA POSEBNA OPOZORILA, ČE SO POTREBNA</w:t>
      </w:r>
      <w:r w:rsidR="003F29C3">
        <w:rPr>
          <w:b/>
          <w:bCs/>
          <w:lang w:val="sl-SI"/>
        </w:rPr>
        <w:fldChar w:fldCharType="begin"/>
      </w:r>
      <w:r w:rsidR="003F29C3">
        <w:rPr>
          <w:b/>
          <w:bCs/>
          <w:lang w:val="sl-SI"/>
        </w:rPr>
        <w:instrText xml:space="preserve"> DOCVARIABLE VAULT_ND_a07f4a55-ee48-455c-bf35-6c2804bbfcbf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1B1C9739" w14:textId="77777777" w:rsidR="0041410C" w:rsidRDefault="0041410C" w:rsidP="005257A4">
      <w:pPr>
        <w:spacing w:line="240" w:lineRule="auto"/>
        <w:rPr>
          <w:lang w:val="sl-SI"/>
        </w:rPr>
      </w:pPr>
      <w:bookmarkStart w:id="22" w:name="_Hlk132717468"/>
    </w:p>
    <w:p w14:paraId="32E22DCA" w14:textId="14D88B44" w:rsidR="0041410C" w:rsidRPr="00B324AC" w:rsidRDefault="0041410C" w:rsidP="005257A4">
      <w:pPr>
        <w:spacing w:line="240" w:lineRule="auto"/>
        <w:rPr>
          <w:lang w:val="sl-SI"/>
        </w:rPr>
      </w:pPr>
      <w:r w:rsidRPr="0041410C">
        <w:rPr>
          <w:lang w:val="sl-SI"/>
        </w:rPr>
        <w:t xml:space="preserve">Ne </w:t>
      </w:r>
      <w:r w:rsidR="000163E7">
        <w:rPr>
          <w:lang w:val="sl-SI"/>
        </w:rPr>
        <w:t>zaužijte</w:t>
      </w:r>
      <w:r w:rsidRPr="0041410C">
        <w:rPr>
          <w:lang w:val="sl-SI"/>
        </w:rPr>
        <w:t xml:space="preserve"> sušilnega sredstva.</w:t>
      </w:r>
    </w:p>
    <w:bookmarkEnd w:id="22"/>
    <w:p w14:paraId="2A036E2F" w14:textId="00A80A7F" w:rsidR="005D7331" w:rsidRDefault="005D7331" w:rsidP="005257A4">
      <w:pPr>
        <w:spacing w:line="240" w:lineRule="auto"/>
        <w:rPr>
          <w:lang w:val="sl-SI"/>
        </w:rPr>
      </w:pPr>
    </w:p>
    <w:p w14:paraId="78FB9947" w14:textId="77777777" w:rsidR="005D7331" w:rsidRPr="00B324AC" w:rsidRDefault="005D7331" w:rsidP="005257A4">
      <w:pPr>
        <w:tabs>
          <w:tab w:val="left" w:pos="749"/>
        </w:tabs>
        <w:spacing w:line="240" w:lineRule="auto"/>
        <w:rPr>
          <w:lang w:val="sl-SI"/>
        </w:rPr>
      </w:pPr>
    </w:p>
    <w:p w14:paraId="6734218A" w14:textId="1EE8C764"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lang w:val="sl-SI"/>
        </w:rPr>
      </w:pPr>
      <w:r w:rsidRPr="00B324AC">
        <w:rPr>
          <w:b/>
          <w:bCs/>
          <w:lang w:val="sl-SI"/>
        </w:rPr>
        <w:t>8.</w:t>
      </w:r>
      <w:r w:rsidRPr="00B324AC">
        <w:rPr>
          <w:b/>
          <w:bCs/>
          <w:lang w:val="sl-SI"/>
        </w:rPr>
        <w:tab/>
        <w:t>DATUM IZTEKA ROKA UPORABNOSTI ZDRAVILA</w:t>
      </w:r>
      <w:r w:rsidR="003F29C3">
        <w:rPr>
          <w:b/>
          <w:bCs/>
          <w:lang w:val="sl-SI"/>
        </w:rPr>
        <w:fldChar w:fldCharType="begin"/>
      </w:r>
      <w:r w:rsidR="003F29C3">
        <w:rPr>
          <w:b/>
          <w:bCs/>
          <w:lang w:val="sl-SI"/>
        </w:rPr>
        <w:instrText xml:space="preserve"> DOCVARIABLE VAULT_ND_c1c901ac-277c-480a-8fa0-d0fe483beac7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55F7A8F0" w14:textId="77777777" w:rsidR="005D7331" w:rsidRPr="00B324AC" w:rsidRDefault="005D7331" w:rsidP="005257A4">
      <w:pPr>
        <w:spacing w:line="240" w:lineRule="auto"/>
        <w:rPr>
          <w:lang w:val="sl-SI"/>
        </w:rPr>
      </w:pPr>
    </w:p>
    <w:p w14:paraId="1918D80E" w14:textId="77777777" w:rsidR="005D7331" w:rsidRPr="00B324AC" w:rsidRDefault="0018431D" w:rsidP="005257A4">
      <w:pPr>
        <w:spacing w:line="240" w:lineRule="auto"/>
        <w:rPr>
          <w:lang w:val="sl-SI"/>
        </w:rPr>
      </w:pPr>
      <w:r>
        <w:rPr>
          <w:lang w:val="sl-SI"/>
        </w:rPr>
        <w:t>EXP</w:t>
      </w:r>
    </w:p>
    <w:p w14:paraId="692554E5" w14:textId="77777777" w:rsidR="005D7331" w:rsidRPr="00B324AC" w:rsidRDefault="00A93C14" w:rsidP="005257A4">
      <w:pPr>
        <w:spacing w:line="240" w:lineRule="auto"/>
        <w:rPr>
          <w:lang w:val="sl-SI"/>
        </w:rPr>
      </w:pPr>
      <w:r w:rsidRPr="00B324AC">
        <w:rPr>
          <w:lang w:val="sl-SI"/>
        </w:rPr>
        <w:t>Rok u</w:t>
      </w:r>
      <w:r w:rsidR="005D7331" w:rsidRPr="00B324AC">
        <w:rPr>
          <w:lang w:val="sl-SI"/>
        </w:rPr>
        <w:t>porabnost</w:t>
      </w:r>
      <w:r w:rsidRPr="00B324AC">
        <w:rPr>
          <w:lang w:val="sl-SI"/>
        </w:rPr>
        <w:t>i</w:t>
      </w:r>
      <w:r w:rsidR="005D7331" w:rsidRPr="00B324AC">
        <w:rPr>
          <w:lang w:val="sl-SI"/>
        </w:rPr>
        <w:t xml:space="preserve"> po prvem odprtju: 6 tednov.</w:t>
      </w:r>
    </w:p>
    <w:p w14:paraId="5836BDCA" w14:textId="77777777" w:rsidR="005D7331" w:rsidRDefault="005D7331" w:rsidP="00A92937">
      <w:pPr>
        <w:rPr>
          <w:lang w:val="sl-SI"/>
        </w:rPr>
      </w:pPr>
    </w:p>
    <w:p w14:paraId="471BDE1A" w14:textId="77777777" w:rsidR="00951748" w:rsidRPr="00B324AC" w:rsidRDefault="00951748" w:rsidP="005257A4">
      <w:pPr>
        <w:spacing w:line="240" w:lineRule="auto"/>
        <w:rPr>
          <w:lang w:val="sl-SI"/>
        </w:rPr>
      </w:pPr>
    </w:p>
    <w:p w14:paraId="13245E9E" w14:textId="7DB15CC0" w:rsidR="005D7331" w:rsidRPr="00B324AC" w:rsidRDefault="005D7331" w:rsidP="005257A4">
      <w:pPr>
        <w:keepNext/>
        <w:pBdr>
          <w:top w:val="single" w:sz="4" w:space="1" w:color="auto"/>
          <w:left w:val="single" w:sz="4" w:space="4" w:color="auto"/>
          <w:bottom w:val="single" w:sz="4" w:space="1" w:color="auto"/>
          <w:right w:val="single" w:sz="4" w:space="4" w:color="auto"/>
        </w:pBdr>
        <w:spacing w:line="240" w:lineRule="auto"/>
        <w:ind w:left="567" w:hanging="567"/>
        <w:outlineLvl w:val="0"/>
        <w:rPr>
          <w:lang w:val="sl-SI"/>
        </w:rPr>
      </w:pPr>
      <w:r w:rsidRPr="00B324AC">
        <w:rPr>
          <w:b/>
          <w:bCs/>
          <w:lang w:val="sl-SI"/>
        </w:rPr>
        <w:t>9.</w:t>
      </w:r>
      <w:r w:rsidRPr="00B324AC">
        <w:rPr>
          <w:b/>
          <w:bCs/>
          <w:lang w:val="sl-SI"/>
        </w:rPr>
        <w:tab/>
        <w:t>POSEBNA NAVODILA ZA SHRANJEVANJE</w:t>
      </w:r>
      <w:r w:rsidR="003F29C3">
        <w:rPr>
          <w:b/>
          <w:bCs/>
          <w:lang w:val="sl-SI"/>
        </w:rPr>
        <w:fldChar w:fldCharType="begin"/>
      </w:r>
      <w:r w:rsidR="003F29C3">
        <w:rPr>
          <w:b/>
          <w:bCs/>
          <w:lang w:val="sl-SI"/>
        </w:rPr>
        <w:instrText xml:space="preserve"> DOCVARIABLE VAULT_ND_7f89c2ab-ccc0-45fe-9eb6-cdd52e2860f4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754E9EB3" w14:textId="77777777" w:rsidR="005D7331" w:rsidRPr="00B324AC" w:rsidRDefault="005D7331" w:rsidP="005257A4">
      <w:pPr>
        <w:spacing w:line="240" w:lineRule="auto"/>
        <w:rPr>
          <w:lang w:val="sl-SI"/>
        </w:rPr>
      </w:pPr>
    </w:p>
    <w:p w14:paraId="642B27EB" w14:textId="49A769E7" w:rsidR="005D7331" w:rsidRPr="00B324AC" w:rsidRDefault="005D7331" w:rsidP="005257A4">
      <w:pPr>
        <w:spacing w:line="240" w:lineRule="auto"/>
        <w:rPr>
          <w:lang w:val="sl-SI"/>
        </w:rPr>
      </w:pPr>
      <w:r w:rsidRPr="00B324AC">
        <w:rPr>
          <w:lang w:val="sl-SI"/>
        </w:rPr>
        <w:t>Shranjujte pri temperaturi do 30</w:t>
      </w:r>
      <w:r w:rsidR="003B0BED">
        <w:rPr>
          <w:lang w:val="sl-SI"/>
        </w:rPr>
        <w:t> </w:t>
      </w:r>
      <w:r w:rsidRPr="00B324AC">
        <w:rPr>
          <w:lang w:val="sl-SI"/>
        </w:rPr>
        <w:t>°C.</w:t>
      </w:r>
    </w:p>
    <w:p w14:paraId="66A75BFA" w14:textId="77777777" w:rsidR="005D7331" w:rsidRPr="00B324AC" w:rsidRDefault="005D7331" w:rsidP="005257A4">
      <w:pPr>
        <w:spacing w:line="240" w:lineRule="auto"/>
        <w:rPr>
          <w:lang w:val="sl-SI"/>
        </w:rPr>
      </w:pPr>
      <w:r w:rsidRPr="00B324AC">
        <w:rPr>
          <w:lang w:val="sl-SI"/>
        </w:rPr>
        <w:t>Shranjujte v originalni ovojnini za zagotovitev zaščite pred vlago.</w:t>
      </w:r>
    </w:p>
    <w:p w14:paraId="3D807E75" w14:textId="77777777" w:rsidR="005D7331" w:rsidRDefault="005D7331" w:rsidP="005257A4">
      <w:pPr>
        <w:spacing w:line="240" w:lineRule="auto"/>
        <w:ind w:left="567" w:hanging="567"/>
        <w:rPr>
          <w:lang w:val="sl-SI"/>
        </w:rPr>
      </w:pPr>
    </w:p>
    <w:p w14:paraId="058012EB" w14:textId="77777777" w:rsidR="00951748" w:rsidRPr="00B324AC" w:rsidRDefault="00951748" w:rsidP="005257A4">
      <w:pPr>
        <w:spacing w:line="240" w:lineRule="auto"/>
        <w:ind w:left="567" w:hanging="567"/>
        <w:rPr>
          <w:lang w:val="sl-SI"/>
        </w:rPr>
      </w:pPr>
    </w:p>
    <w:p w14:paraId="1D626EA1" w14:textId="57EF1861"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b/>
          <w:bCs/>
          <w:lang w:val="sl-SI"/>
        </w:rPr>
      </w:pPr>
      <w:r w:rsidRPr="00B324AC">
        <w:rPr>
          <w:b/>
          <w:bCs/>
          <w:lang w:val="sl-SI"/>
        </w:rPr>
        <w:t>10.</w:t>
      </w:r>
      <w:r w:rsidRPr="00B324AC">
        <w:rPr>
          <w:b/>
          <w:bCs/>
          <w:lang w:val="sl-SI"/>
        </w:rPr>
        <w:tab/>
        <w:t>POSEBNI VARNOSTNI UKREPI ZA ODSTRANJEVANJE NEUPORABLJENIH ZDRAVIL ALI IZ NJIH NASTALIH ODPADNIH SNOVI, KADAR SO POTREBNI</w:t>
      </w:r>
      <w:r w:rsidR="003F29C3">
        <w:rPr>
          <w:b/>
          <w:bCs/>
          <w:lang w:val="sl-SI"/>
        </w:rPr>
        <w:fldChar w:fldCharType="begin"/>
      </w:r>
      <w:r w:rsidR="003F29C3">
        <w:rPr>
          <w:b/>
          <w:bCs/>
          <w:lang w:val="sl-SI"/>
        </w:rPr>
        <w:instrText xml:space="preserve"> DOCVARIABLE VAULT_ND_ac9a8853-5582-41cd-aa5e-fc2b08faa32e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643AE53C" w14:textId="77777777" w:rsidR="005D7331" w:rsidRPr="00B324AC" w:rsidRDefault="005D7331" w:rsidP="005257A4">
      <w:pPr>
        <w:spacing w:line="240" w:lineRule="auto"/>
        <w:rPr>
          <w:lang w:val="sl-SI"/>
        </w:rPr>
      </w:pPr>
    </w:p>
    <w:p w14:paraId="42792B54" w14:textId="77777777" w:rsidR="005D7331" w:rsidRPr="00B324AC" w:rsidRDefault="005D7331" w:rsidP="005257A4">
      <w:pPr>
        <w:spacing w:line="240" w:lineRule="auto"/>
        <w:rPr>
          <w:lang w:val="sl-SI"/>
        </w:rPr>
      </w:pPr>
    </w:p>
    <w:p w14:paraId="3D800B02" w14:textId="06A68537"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outlineLvl w:val="0"/>
        <w:rPr>
          <w:b/>
          <w:bCs/>
          <w:lang w:val="sl-SI"/>
        </w:rPr>
      </w:pPr>
      <w:r w:rsidRPr="00B324AC">
        <w:rPr>
          <w:b/>
          <w:bCs/>
          <w:lang w:val="sl-SI"/>
        </w:rPr>
        <w:t>11.</w:t>
      </w:r>
      <w:r w:rsidRPr="00B324AC">
        <w:rPr>
          <w:b/>
          <w:bCs/>
          <w:lang w:val="sl-SI"/>
        </w:rPr>
        <w:tab/>
        <w:t>IME IN NASLOV IMETNIKA DOVOLJENJA ZA PROMET Z ZDRAVILOM</w:t>
      </w:r>
      <w:r w:rsidR="003F29C3">
        <w:rPr>
          <w:b/>
          <w:bCs/>
          <w:lang w:val="sl-SI"/>
        </w:rPr>
        <w:fldChar w:fldCharType="begin"/>
      </w:r>
      <w:r w:rsidR="003F29C3">
        <w:rPr>
          <w:b/>
          <w:bCs/>
          <w:lang w:val="sl-SI"/>
        </w:rPr>
        <w:instrText xml:space="preserve"> DOCVARIABLE VAULT_ND_205cb679-9a42-4c55-95ce-c39ac984eacc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74332F3A" w14:textId="77777777" w:rsidR="005D7331" w:rsidRPr="00B324AC" w:rsidRDefault="005D7331" w:rsidP="005257A4">
      <w:pPr>
        <w:spacing w:line="240" w:lineRule="auto"/>
        <w:rPr>
          <w:lang w:val="sl-SI"/>
        </w:rPr>
      </w:pPr>
    </w:p>
    <w:p w14:paraId="6AA7CCAA" w14:textId="2FBDDA0E" w:rsidR="0041410C" w:rsidRDefault="00B96A50" w:rsidP="005257A4">
      <w:pPr>
        <w:spacing w:line="240" w:lineRule="auto"/>
      </w:pPr>
      <w:bookmarkStart w:id="23" w:name="_Hlk1045456"/>
      <w:r>
        <w:t xml:space="preserve">GlaxoSmithKline </w:t>
      </w:r>
      <w:ins w:id="24" w:author="Author" w:date="2025-02-28T18:10:00Z" w16du:dateUtc="2025-02-28T12:40:00Z">
        <w:r w:rsidR="002A796D">
          <w:t>Trading Services</w:t>
        </w:r>
      </w:ins>
      <w:del w:id="25" w:author="Author" w:date="2025-02-28T18:10:00Z" w16du:dateUtc="2025-02-28T12:40:00Z">
        <w:r w:rsidDel="002A796D">
          <w:delText>(</w:delText>
        </w:r>
        <w:r w:rsidRPr="0014672D" w:rsidDel="002A796D">
          <w:rPr>
            <w:rFonts w:eastAsia="SimSun"/>
          </w:rPr>
          <w:delText>Ireland</w:delText>
        </w:r>
        <w:r w:rsidDel="002A796D">
          <w:delText>)</w:delText>
        </w:r>
      </w:del>
      <w:r>
        <w:t xml:space="preserve"> Limited</w:t>
      </w:r>
    </w:p>
    <w:p w14:paraId="426374B1" w14:textId="4898D7AD" w:rsidR="0041410C" w:rsidRDefault="00B96A50" w:rsidP="005257A4">
      <w:pPr>
        <w:spacing w:line="240" w:lineRule="auto"/>
      </w:pPr>
      <w:r>
        <w:t>12 Riverwalk</w:t>
      </w:r>
    </w:p>
    <w:p w14:paraId="7C808975" w14:textId="79E128A8" w:rsidR="0041410C" w:rsidRDefault="00B96A50" w:rsidP="005257A4">
      <w:pPr>
        <w:spacing w:line="240" w:lineRule="auto"/>
      </w:pPr>
      <w:r>
        <w:t>Citywest Business Campus</w:t>
      </w:r>
    </w:p>
    <w:p w14:paraId="6A264191" w14:textId="4DE1B708" w:rsidR="0041410C" w:rsidRDefault="00B96A50" w:rsidP="005257A4">
      <w:pPr>
        <w:spacing w:line="240" w:lineRule="auto"/>
      </w:pPr>
      <w:r>
        <w:t>Dublin 24</w:t>
      </w:r>
    </w:p>
    <w:p w14:paraId="58AE3F73" w14:textId="77777777" w:rsidR="00B96A50" w:rsidRDefault="00B96A50" w:rsidP="005257A4">
      <w:pPr>
        <w:spacing w:line="240" w:lineRule="auto"/>
        <w:rPr>
          <w:ins w:id="26" w:author="Author" w:date="2025-02-28T18:10:00Z" w16du:dateUtc="2025-02-28T12:40:00Z"/>
          <w:lang w:val="pt-PT"/>
        </w:rPr>
      </w:pPr>
      <w:r w:rsidRPr="001C3506">
        <w:rPr>
          <w:lang w:val="pt-PT"/>
        </w:rPr>
        <w:t>Irska</w:t>
      </w:r>
    </w:p>
    <w:p w14:paraId="1EB2C6D5" w14:textId="741FE196" w:rsidR="002A796D" w:rsidRPr="001C3506" w:rsidRDefault="002A796D" w:rsidP="005257A4">
      <w:pPr>
        <w:spacing w:line="240" w:lineRule="auto"/>
        <w:rPr>
          <w:lang w:val="pt-PT"/>
        </w:rPr>
      </w:pPr>
      <w:ins w:id="27" w:author="Author" w:date="2025-02-28T18:10:00Z">
        <w:r w:rsidRPr="002A796D">
          <w:t>D24 YK11</w:t>
        </w:r>
      </w:ins>
    </w:p>
    <w:p w14:paraId="2FC50E92" w14:textId="58CCF05C" w:rsidR="005D7331" w:rsidRPr="00B324AC" w:rsidRDefault="00B96A50" w:rsidP="005257A4">
      <w:pPr>
        <w:keepNext/>
        <w:spacing w:line="240" w:lineRule="auto"/>
        <w:rPr>
          <w:color w:val="000000"/>
          <w:lang w:val="sl-SI"/>
        </w:rPr>
      </w:pPr>
      <w:r w:rsidRPr="001C3506">
        <w:rPr>
          <w:highlight w:val="lightGray"/>
          <w:lang w:val="pt-PT"/>
        </w:rPr>
        <w:t xml:space="preserve">GlaxoSmithKline </w:t>
      </w:r>
      <w:ins w:id="28" w:author="Author" w:date="2025-02-28T18:10:00Z" w16du:dateUtc="2025-02-28T12:40:00Z">
        <w:r w:rsidR="002A796D">
          <w:rPr>
            <w:highlight w:val="lightGray"/>
            <w:lang w:val="pt-PT"/>
          </w:rPr>
          <w:t>Trading Services</w:t>
        </w:r>
      </w:ins>
      <w:del w:id="29" w:author="Author" w:date="2025-02-28T18:10:00Z" w16du:dateUtc="2025-02-28T12:40:00Z">
        <w:r w:rsidRPr="001C3506" w:rsidDel="002A796D">
          <w:rPr>
            <w:highlight w:val="lightGray"/>
            <w:lang w:val="pt-PT"/>
          </w:rPr>
          <w:delText>(</w:delText>
        </w:r>
        <w:r w:rsidRPr="001C3506" w:rsidDel="002A796D">
          <w:rPr>
            <w:rFonts w:eastAsia="SimSun"/>
            <w:highlight w:val="lightGray"/>
            <w:lang w:val="pt-PT"/>
          </w:rPr>
          <w:delText>Ireland</w:delText>
        </w:r>
        <w:r w:rsidRPr="001C3506" w:rsidDel="002A796D">
          <w:rPr>
            <w:highlight w:val="lightGray"/>
            <w:lang w:val="pt-PT"/>
          </w:rPr>
          <w:delText>)</w:delText>
        </w:r>
      </w:del>
      <w:r w:rsidRPr="001C3506">
        <w:rPr>
          <w:highlight w:val="lightGray"/>
          <w:lang w:val="pt-PT"/>
        </w:rPr>
        <w:t xml:space="preserve"> Limited</w:t>
      </w:r>
      <w:r w:rsidR="005D7331" w:rsidRPr="0018431D">
        <w:rPr>
          <w:highlight w:val="lightGray"/>
          <w:lang w:val="sl-SI"/>
        </w:rPr>
        <w:t xml:space="preserve"> logo</w:t>
      </w:r>
    </w:p>
    <w:bookmarkEnd w:id="23"/>
    <w:p w14:paraId="35CCD12E" w14:textId="77777777" w:rsidR="005D7331" w:rsidRDefault="005D7331" w:rsidP="005257A4">
      <w:pPr>
        <w:spacing w:line="240" w:lineRule="auto"/>
        <w:rPr>
          <w:lang w:val="sl-SI"/>
        </w:rPr>
      </w:pPr>
    </w:p>
    <w:p w14:paraId="0D8198E5" w14:textId="77777777" w:rsidR="00951748" w:rsidRPr="00B324AC" w:rsidRDefault="00951748" w:rsidP="00A92937">
      <w:pPr>
        <w:rPr>
          <w:lang w:val="sl-SI"/>
        </w:rPr>
      </w:pPr>
    </w:p>
    <w:p w14:paraId="3FD35219" w14:textId="5EE4D3D6" w:rsidR="005D7331" w:rsidRPr="00B324AC" w:rsidRDefault="005D7331" w:rsidP="00A92937">
      <w:pPr>
        <w:pBdr>
          <w:top w:val="single" w:sz="4" w:space="1" w:color="auto"/>
          <w:left w:val="single" w:sz="4" w:space="4" w:color="auto"/>
          <w:bottom w:val="single" w:sz="4" w:space="1" w:color="auto"/>
          <w:right w:val="single" w:sz="4" w:space="4" w:color="auto"/>
        </w:pBdr>
        <w:outlineLvl w:val="0"/>
        <w:rPr>
          <w:b/>
          <w:bCs/>
          <w:lang w:val="sl-SI"/>
        </w:rPr>
      </w:pPr>
      <w:r w:rsidRPr="00B324AC">
        <w:rPr>
          <w:b/>
          <w:bCs/>
          <w:lang w:val="sl-SI"/>
        </w:rPr>
        <w:t>12.</w:t>
      </w:r>
      <w:r w:rsidRPr="00B324AC">
        <w:rPr>
          <w:b/>
          <w:bCs/>
          <w:lang w:val="sl-SI"/>
        </w:rPr>
        <w:tab/>
      </w:r>
      <w:bookmarkStart w:id="30" w:name="_Hlk1045484"/>
      <w:r w:rsidRPr="00B324AC">
        <w:rPr>
          <w:b/>
          <w:bCs/>
          <w:lang w:val="sl-SI"/>
        </w:rPr>
        <w:t>ŠTEVILKA(E) DOVOLJENJA (DOVOLJENJ) ZA PROMET</w:t>
      </w:r>
      <w:bookmarkEnd w:id="30"/>
      <w:r w:rsidR="003F29C3">
        <w:rPr>
          <w:b/>
          <w:bCs/>
          <w:lang w:val="sl-SI"/>
        </w:rPr>
        <w:fldChar w:fldCharType="begin"/>
      </w:r>
      <w:r w:rsidR="003F29C3">
        <w:rPr>
          <w:b/>
          <w:bCs/>
          <w:lang w:val="sl-SI"/>
        </w:rPr>
        <w:instrText xml:space="preserve"> DOCVARIABLE VAULT_ND_bbdb359e-16ae-4aeb-b0cd-5c759ad1f9a9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290158CF" w14:textId="77777777" w:rsidR="005D7331" w:rsidRPr="00B324AC" w:rsidRDefault="005D7331" w:rsidP="005257A4">
      <w:pPr>
        <w:spacing w:line="240" w:lineRule="auto"/>
        <w:rPr>
          <w:lang w:val="sl-SI"/>
        </w:rPr>
      </w:pPr>
    </w:p>
    <w:p w14:paraId="33B8BADE" w14:textId="77777777" w:rsidR="0082774C" w:rsidRPr="00BD60D1" w:rsidRDefault="0082774C" w:rsidP="005257A4">
      <w:pPr>
        <w:keepNext/>
        <w:suppressLineNumbers/>
        <w:spacing w:line="240" w:lineRule="auto"/>
        <w:ind w:left="567" w:hanging="567"/>
        <w:rPr>
          <w:lang w:val="pl-PL"/>
        </w:rPr>
      </w:pPr>
      <w:r w:rsidRPr="00BD60D1">
        <w:rPr>
          <w:lang w:val="pl-PL"/>
        </w:rPr>
        <w:t xml:space="preserve">EU/1/14/898/001 </w:t>
      </w:r>
      <w:r w:rsidRPr="00345620">
        <w:rPr>
          <w:rFonts w:cs="Arial"/>
          <w:shd w:val="clear" w:color="auto" w:fill="CCCCCC"/>
          <w:lang w:val="sl-SI"/>
        </w:rPr>
        <w:t>1 inhalator s 7 odmerki</w:t>
      </w:r>
    </w:p>
    <w:p w14:paraId="13C23ED7" w14:textId="5FA4FB7F" w:rsidR="005D7331" w:rsidRPr="00B324AC" w:rsidRDefault="0082774C" w:rsidP="005257A4">
      <w:pPr>
        <w:spacing w:line="240" w:lineRule="auto"/>
        <w:rPr>
          <w:lang w:val="sl-SI"/>
        </w:rPr>
      </w:pPr>
      <w:r w:rsidRPr="00BD60D1">
        <w:rPr>
          <w:shd w:val="clear" w:color="auto" w:fill="CCCCCC"/>
          <w:lang w:val="pl-PL"/>
        </w:rPr>
        <w:t xml:space="preserve">EU/1/14/898/002 </w:t>
      </w:r>
      <w:r w:rsidRPr="00B324AC">
        <w:rPr>
          <w:highlight w:val="lightGray"/>
          <w:shd w:val="clear" w:color="auto" w:fill="CCCCCC"/>
          <w:lang w:val="sl-SI"/>
        </w:rPr>
        <w:t>1 inhalator s 30 odmerki</w:t>
      </w:r>
    </w:p>
    <w:p w14:paraId="52C4911E" w14:textId="77777777" w:rsidR="00801874" w:rsidRDefault="00801874" w:rsidP="005257A4">
      <w:pPr>
        <w:spacing w:line="240" w:lineRule="auto"/>
        <w:rPr>
          <w:lang w:val="sl-SI"/>
        </w:rPr>
      </w:pPr>
    </w:p>
    <w:p w14:paraId="5A001C71" w14:textId="77777777" w:rsidR="00951748" w:rsidRPr="00B324AC" w:rsidRDefault="00951748" w:rsidP="005257A4">
      <w:pPr>
        <w:spacing w:line="240" w:lineRule="auto"/>
        <w:rPr>
          <w:lang w:val="sl-SI"/>
        </w:rPr>
      </w:pPr>
    </w:p>
    <w:p w14:paraId="514FEE25" w14:textId="79B8D55E"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outlineLvl w:val="0"/>
        <w:rPr>
          <w:lang w:val="sl-SI"/>
        </w:rPr>
      </w:pPr>
      <w:r w:rsidRPr="00B324AC">
        <w:rPr>
          <w:b/>
          <w:bCs/>
          <w:lang w:val="sl-SI"/>
        </w:rPr>
        <w:t>13.</w:t>
      </w:r>
      <w:r w:rsidRPr="00B324AC">
        <w:rPr>
          <w:b/>
          <w:bCs/>
          <w:lang w:val="sl-SI"/>
        </w:rPr>
        <w:tab/>
      </w:r>
      <w:bookmarkStart w:id="31" w:name="_Hlk1045595"/>
      <w:r w:rsidRPr="00B324AC">
        <w:rPr>
          <w:b/>
          <w:bCs/>
          <w:lang w:val="sl-SI"/>
        </w:rPr>
        <w:t>ŠTEVILKA SERIJE</w:t>
      </w:r>
      <w:bookmarkEnd w:id="31"/>
      <w:r w:rsidR="003F29C3">
        <w:rPr>
          <w:b/>
          <w:bCs/>
          <w:lang w:val="sl-SI"/>
        </w:rPr>
        <w:fldChar w:fldCharType="begin"/>
      </w:r>
      <w:r w:rsidR="003F29C3">
        <w:rPr>
          <w:b/>
          <w:bCs/>
          <w:lang w:val="sl-SI"/>
        </w:rPr>
        <w:instrText xml:space="preserve"> DOCVARIABLE VAULT_ND_1ed4858f-1587-4769-816f-eddc006bf448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026FEC25" w14:textId="77777777" w:rsidR="005D7331" w:rsidRPr="00B324AC" w:rsidRDefault="005D7331" w:rsidP="005257A4">
      <w:pPr>
        <w:spacing w:line="240" w:lineRule="auto"/>
        <w:rPr>
          <w:lang w:val="sl-SI"/>
        </w:rPr>
      </w:pPr>
    </w:p>
    <w:p w14:paraId="1AC2EDBB" w14:textId="77777777" w:rsidR="005D7331" w:rsidRPr="00B324AC" w:rsidRDefault="0018431D" w:rsidP="005257A4">
      <w:pPr>
        <w:spacing w:line="240" w:lineRule="auto"/>
        <w:rPr>
          <w:lang w:val="sl-SI"/>
        </w:rPr>
      </w:pPr>
      <w:r>
        <w:rPr>
          <w:lang w:val="sl-SI"/>
        </w:rPr>
        <w:t>Lot</w:t>
      </w:r>
    </w:p>
    <w:p w14:paraId="4326F1CF" w14:textId="77777777" w:rsidR="005D7331" w:rsidRDefault="005D7331" w:rsidP="005257A4">
      <w:pPr>
        <w:spacing w:line="240" w:lineRule="auto"/>
        <w:rPr>
          <w:lang w:val="sl-SI"/>
        </w:rPr>
      </w:pPr>
    </w:p>
    <w:p w14:paraId="481758A2" w14:textId="77777777" w:rsidR="00951748" w:rsidRPr="00B324AC" w:rsidRDefault="00951748" w:rsidP="005257A4">
      <w:pPr>
        <w:spacing w:line="240" w:lineRule="auto"/>
        <w:rPr>
          <w:lang w:val="sl-SI"/>
        </w:rPr>
      </w:pPr>
    </w:p>
    <w:p w14:paraId="42B00ECD" w14:textId="50E77547"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outlineLvl w:val="0"/>
        <w:rPr>
          <w:lang w:val="sl-SI"/>
        </w:rPr>
      </w:pPr>
      <w:r w:rsidRPr="00B324AC">
        <w:rPr>
          <w:b/>
          <w:bCs/>
          <w:lang w:val="sl-SI"/>
        </w:rPr>
        <w:t>14.</w:t>
      </w:r>
      <w:r w:rsidRPr="00B324AC">
        <w:rPr>
          <w:b/>
          <w:bCs/>
          <w:lang w:val="sl-SI"/>
        </w:rPr>
        <w:tab/>
      </w:r>
      <w:bookmarkStart w:id="32" w:name="_Hlk1045620"/>
      <w:r w:rsidRPr="00B324AC">
        <w:rPr>
          <w:b/>
          <w:bCs/>
          <w:lang w:val="sl-SI"/>
        </w:rPr>
        <w:t>NAČIN IZDAJANJA ZDRAVILA</w:t>
      </w:r>
      <w:bookmarkEnd w:id="32"/>
      <w:r w:rsidR="003F29C3">
        <w:rPr>
          <w:b/>
          <w:bCs/>
          <w:lang w:val="sl-SI"/>
        </w:rPr>
        <w:fldChar w:fldCharType="begin"/>
      </w:r>
      <w:r w:rsidR="003F29C3">
        <w:rPr>
          <w:b/>
          <w:bCs/>
          <w:lang w:val="sl-SI"/>
        </w:rPr>
        <w:instrText xml:space="preserve"> DOCVARIABLE VAULT_ND_b1677b8a-50f6-40a6-a441-3050b186e13f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7734A10A" w14:textId="77777777" w:rsidR="005D7331" w:rsidRDefault="005D7331" w:rsidP="005257A4">
      <w:pPr>
        <w:spacing w:line="240" w:lineRule="auto"/>
        <w:rPr>
          <w:lang w:val="sl-SI"/>
        </w:rPr>
      </w:pPr>
    </w:p>
    <w:p w14:paraId="39130348" w14:textId="77777777" w:rsidR="00951748" w:rsidRPr="00B324AC" w:rsidRDefault="00951748" w:rsidP="005257A4">
      <w:pPr>
        <w:spacing w:line="240" w:lineRule="auto"/>
        <w:rPr>
          <w:lang w:val="sl-SI"/>
        </w:rPr>
      </w:pPr>
    </w:p>
    <w:p w14:paraId="2971A45E" w14:textId="1BA87795" w:rsidR="005D7331" w:rsidRPr="00B324AC" w:rsidRDefault="005D7331" w:rsidP="005257A4">
      <w:pPr>
        <w:pBdr>
          <w:top w:val="single" w:sz="4" w:space="2" w:color="auto"/>
          <w:left w:val="single" w:sz="4" w:space="4" w:color="auto"/>
          <w:bottom w:val="single" w:sz="4" w:space="1" w:color="auto"/>
          <w:right w:val="single" w:sz="4" w:space="4" w:color="auto"/>
        </w:pBdr>
        <w:spacing w:line="240" w:lineRule="auto"/>
        <w:outlineLvl w:val="0"/>
        <w:rPr>
          <w:lang w:val="sl-SI"/>
        </w:rPr>
      </w:pPr>
      <w:r w:rsidRPr="00B324AC">
        <w:rPr>
          <w:b/>
          <w:bCs/>
          <w:lang w:val="sl-SI"/>
        </w:rPr>
        <w:t>15.</w:t>
      </w:r>
      <w:r w:rsidRPr="00B324AC">
        <w:rPr>
          <w:b/>
          <w:bCs/>
          <w:lang w:val="sl-SI"/>
        </w:rPr>
        <w:tab/>
      </w:r>
      <w:bookmarkStart w:id="33" w:name="_Hlk1045636"/>
      <w:r w:rsidRPr="00B324AC">
        <w:rPr>
          <w:b/>
          <w:bCs/>
          <w:lang w:val="sl-SI"/>
        </w:rPr>
        <w:t>NAVODILA ZA UPORABO</w:t>
      </w:r>
      <w:bookmarkEnd w:id="33"/>
      <w:r w:rsidR="003F29C3">
        <w:rPr>
          <w:b/>
          <w:bCs/>
          <w:lang w:val="sl-SI"/>
        </w:rPr>
        <w:fldChar w:fldCharType="begin"/>
      </w:r>
      <w:r w:rsidR="003F29C3">
        <w:rPr>
          <w:b/>
          <w:bCs/>
          <w:lang w:val="sl-SI"/>
        </w:rPr>
        <w:instrText xml:space="preserve"> DOCVARIABLE VAULT_ND_e7b576b6-e540-4d77-8b69-54e5fd8f090d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07BB815E" w14:textId="77777777" w:rsidR="005D7331" w:rsidRPr="00B324AC" w:rsidRDefault="005D7331" w:rsidP="005257A4">
      <w:pPr>
        <w:spacing w:line="240" w:lineRule="auto"/>
        <w:rPr>
          <w:lang w:val="sl-SI"/>
        </w:rPr>
      </w:pPr>
    </w:p>
    <w:p w14:paraId="3F5EB71C" w14:textId="77777777" w:rsidR="005D7331" w:rsidRPr="00B324AC" w:rsidRDefault="005D7331" w:rsidP="005257A4">
      <w:pPr>
        <w:spacing w:line="240" w:lineRule="auto"/>
        <w:rPr>
          <w:lang w:val="sl-SI"/>
        </w:rPr>
      </w:pPr>
    </w:p>
    <w:p w14:paraId="2FA37D59" w14:textId="77777777" w:rsidR="005D7331" w:rsidRPr="00B324AC" w:rsidRDefault="005D7331" w:rsidP="005257A4">
      <w:pPr>
        <w:pBdr>
          <w:top w:val="single" w:sz="4" w:space="1" w:color="auto"/>
          <w:left w:val="single" w:sz="4" w:space="4" w:color="auto"/>
          <w:bottom w:val="single" w:sz="4" w:space="0" w:color="auto"/>
          <w:right w:val="single" w:sz="4" w:space="4" w:color="auto"/>
        </w:pBdr>
        <w:spacing w:line="240" w:lineRule="auto"/>
        <w:rPr>
          <w:color w:val="008000"/>
          <w:lang w:val="sl-SI"/>
        </w:rPr>
      </w:pPr>
      <w:r w:rsidRPr="00B324AC">
        <w:rPr>
          <w:b/>
          <w:bCs/>
          <w:lang w:val="sl-SI"/>
        </w:rPr>
        <w:t>16.</w:t>
      </w:r>
      <w:r w:rsidRPr="00B324AC">
        <w:rPr>
          <w:b/>
          <w:bCs/>
          <w:lang w:val="sl-SI"/>
        </w:rPr>
        <w:tab/>
      </w:r>
      <w:bookmarkStart w:id="34" w:name="_Hlk1045662"/>
      <w:r w:rsidRPr="00B324AC">
        <w:rPr>
          <w:b/>
          <w:bCs/>
          <w:lang w:val="sl-SI"/>
        </w:rPr>
        <w:t>PODATKI V BRAILLOVI PISAVI</w:t>
      </w:r>
      <w:bookmarkEnd w:id="34"/>
    </w:p>
    <w:p w14:paraId="2E0C8072" w14:textId="77777777" w:rsidR="005D7331" w:rsidRPr="00B324AC" w:rsidRDefault="005D7331" w:rsidP="005257A4">
      <w:pPr>
        <w:spacing w:line="240" w:lineRule="auto"/>
        <w:rPr>
          <w:lang w:val="sl-SI"/>
        </w:rPr>
      </w:pPr>
    </w:p>
    <w:p w14:paraId="30A86956" w14:textId="77777777" w:rsidR="005D7331" w:rsidRDefault="005D7331" w:rsidP="005257A4">
      <w:pPr>
        <w:spacing w:line="240" w:lineRule="auto"/>
        <w:rPr>
          <w:lang w:val="sl-SI"/>
        </w:rPr>
      </w:pPr>
      <w:r w:rsidRPr="00B324AC">
        <w:rPr>
          <w:lang w:val="sl-SI"/>
        </w:rPr>
        <w:t>anoro ellipta</w:t>
      </w:r>
    </w:p>
    <w:p w14:paraId="47DDCC80" w14:textId="77777777" w:rsidR="00322A31" w:rsidRDefault="00322A31" w:rsidP="005257A4">
      <w:pPr>
        <w:spacing w:line="240" w:lineRule="auto"/>
        <w:rPr>
          <w:lang w:val="sl-SI"/>
        </w:rPr>
      </w:pPr>
    </w:p>
    <w:p w14:paraId="22FB368C" w14:textId="77777777" w:rsidR="00322A31" w:rsidRDefault="00322A31" w:rsidP="005257A4">
      <w:pPr>
        <w:spacing w:line="240" w:lineRule="auto"/>
        <w:rPr>
          <w:lang w:val="sl-SI"/>
        </w:rPr>
      </w:pPr>
    </w:p>
    <w:p w14:paraId="1A686FDB" w14:textId="77777777" w:rsidR="00322A31" w:rsidRPr="00BD60D1" w:rsidRDefault="00322A31" w:rsidP="00322A31">
      <w:pPr>
        <w:pBdr>
          <w:top w:val="single" w:sz="4" w:space="1" w:color="auto"/>
          <w:left w:val="single" w:sz="4" w:space="4" w:color="auto"/>
          <w:bottom w:val="single" w:sz="4" w:space="0" w:color="auto"/>
          <w:right w:val="single" w:sz="4" w:space="4" w:color="auto"/>
        </w:pBdr>
        <w:spacing w:line="240" w:lineRule="auto"/>
        <w:rPr>
          <w:i/>
          <w:noProof/>
          <w:lang w:val="pl-PL"/>
        </w:rPr>
      </w:pPr>
      <w:r w:rsidRPr="00BD60D1">
        <w:rPr>
          <w:b/>
          <w:noProof/>
          <w:lang w:val="pl-PL"/>
        </w:rPr>
        <w:t>17.</w:t>
      </w:r>
      <w:r w:rsidRPr="00BD60D1">
        <w:rPr>
          <w:b/>
          <w:noProof/>
          <w:lang w:val="pl-PL"/>
        </w:rPr>
        <w:tab/>
      </w:r>
      <w:bookmarkStart w:id="35" w:name="_Hlk1045717"/>
      <w:r w:rsidRPr="00BD60D1">
        <w:rPr>
          <w:b/>
          <w:noProof/>
          <w:lang w:val="pl-PL"/>
        </w:rPr>
        <w:t>EDINSTVENA OZNAKA – DVODIMENZIONALNA ČRTNA KODA</w:t>
      </w:r>
      <w:bookmarkEnd w:id="35"/>
    </w:p>
    <w:p w14:paraId="3397D39D" w14:textId="77777777" w:rsidR="00322A31" w:rsidRPr="00BD60D1" w:rsidRDefault="00322A31" w:rsidP="00322A31">
      <w:pPr>
        <w:spacing w:line="240" w:lineRule="auto"/>
        <w:rPr>
          <w:noProof/>
          <w:color w:val="000000"/>
          <w:lang w:val="pl-PL"/>
        </w:rPr>
      </w:pPr>
    </w:p>
    <w:p w14:paraId="629E0A92" w14:textId="77777777" w:rsidR="00322A31" w:rsidRPr="00BD60D1" w:rsidRDefault="00322A31" w:rsidP="00322A31">
      <w:pPr>
        <w:spacing w:line="240" w:lineRule="auto"/>
        <w:rPr>
          <w:noProof/>
          <w:vanish/>
          <w:color w:val="000000"/>
          <w:lang w:val="pl-PL"/>
        </w:rPr>
      </w:pPr>
      <w:bookmarkStart w:id="36" w:name="_Hlk1045734"/>
      <w:r w:rsidRPr="00BD60D1">
        <w:rPr>
          <w:noProof/>
          <w:color w:val="000000"/>
          <w:highlight w:val="lightGray"/>
          <w:lang w:val="pl-PL"/>
        </w:rPr>
        <w:t>Vsebuje dvodimenzionalno črtno kodo z edinstveno oznako.</w:t>
      </w:r>
      <w:bookmarkEnd w:id="36"/>
    </w:p>
    <w:p w14:paraId="64086964" w14:textId="77777777" w:rsidR="00322A31" w:rsidRPr="00BD60D1" w:rsidRDefault="00322A31" w:rsidP="00322A31">
      <w:pPr>
        <w:spacing w:line="240" w:lineRule="auto"/>
        <w:rPr>
          <w:noProof/>
          <w:vanish/>
          <w:color w:val="000000"/>
          <w:lang w:val="pl-PL"/>
        </w:rPr>
      </w:pPr>
    </w:p>
    <w:p w14:paraId="132225DC" w14:textId="77777777" w:rsidR="00322A31" w:rsidRPr="00BD60D1" w:rsidRDefault="00322A31" w:rsidP="00322A31">
      <w:pPr>
        <w:spacing w:line="240" w:lineRule="auto"/>
        <w:rPr>
          <w:noProof/>
          <w:color w:val="000000"/>
          <w:lang w:val="pl-PL"/>
        </w:rPr>
      </w:pPr>
    </w:p>
    <w:p w14:paraId="20132804" w14:textId="77777777" w:rsidR="00322A31" w:rsidRPr="00BD60D1" w:rsidRDefault="00322A31" w:rsidP="00322A31">
      <w:pPr>
        <w:pBdr>
          <w:top w:val="single" w:sz="4" w:space="1" w:color="auto"/>
          <w:left w:val="single" w:sz="4" w:space="4" w:color="auto"/>
          <w:bottom w:val="single" w:sz="4" w:space="0" w:color="auto"/>
          <w:right w:val="single" w:sz="4" w:space="4" w:color="auto"/>
        </w:pBdr>
        <w:spacing w:line="240" w:lineRule="auto"/>
        <w:rPr>
          <w:i/>
          <w:noProof/>
          <w:color w:val="000000"/>
          <w:lang w:val="pl-PL"/>
        </w:rPr>
      </w:pPr>
      <w:r w:rsidRPr="00BD60D1">
        <w:rPr>
          <w:b/>
          <w:noProof/>
          <w:color w:val="000000"/>
          <w:lang w:val="pl-PL"/>
        </w:rPr>
        <w:t>18.</w:t>
      </w:r>
      <w:r w:rsidRPr="00BD60D1">
        <w:rPr>
          <w:b/>
          <w:noProof/>
          <w:color w:val="000000"/>
          <w:lang w:val="pl-PL"/>
        </w:rPr>
        <w:tab/>
      </w:r>
      <w:r w:rsidRPr="00BD60D1">
        <w:rPr>
          <w:b/>
          <w:noProof/>
          <w:lang w:val="pl-PL"/>
        </w:rPr>
        <w:t xml:space="preserve">EDINSTVENA OZNAKA </w:t>
      </w:r>
      <w:r w:rsidRPr="00BD60D1">
        <w:rPr>
          <w:b/>
          <w:noProof/>
          <w:color w:val="000000"/>
          <w:lang w:val="pl-PL"/>
        </w:rPr>
        <w:t>– V BERLJIVI OBLIKI</w:t>
      </w:r>
    </w:p>
    <w:p w14:paraId="19F2D2AF" w14:textId="77777777" w:rsidR="00322A31" w:rsidRPr="00BD60D1" w:rsidRDefault="00322A31" w:rsidP="003B0BED">
      <w:pPr>
        <w:spacing w:line="240" w:lineRule="auto"/>
        <w:rPr>
          <w:noProof/>
          <w:color w:val="000000"/>
          <w:lang w:val="pl-PL"/>
        </w:rPr>
      </w:pPr>
    </w:p>
    <w:p w14:paraId="13894404" w14:textId="57512954" w:rsidR="00322A31" w:rsidRPr="00BD60D1" w:rsidRDefault="00322A31" w:rsidP="005257A4">
      <w:pPr>
        <w:spacing w:line="240" w:lineRule="auto"/>
        <w:rPr>
          <w:color w:val="000000"/>
          <w:lang w:val="pl-PL"/>
        </w:rPr>
      </w:pPr>
      <w:r w:rsidRPr="00BD60D1">
        <w:rPr>
          <w:color w:val="000000"/>
          <w:lang w:val="pl-PL"/>
        </w:rPr>
        <w:t>PC</w:t>
      </w:r>
    </w:p>
    <w:p w14:paraId="14030906" w14:textId="5FAB4E76" w:rsidR="00322A31" w:rsidRPr="00BD60D1" w:rsidRDefault="00322A31" w:rsidP="005257A4">
      <w:pPr>
        <w:spacing w:line="240" w:lineRule="auto"/>
        <w:rPr>
          <w:color w:val="000000"/>
          <w:lang w:val="pl-PL"/>
        </w:rPr>
      </w:pPr>
      <w:r w:rsidRPr="00BD60D1">
        <w:rPr>
          <w:color w:val="000000"/>
          <w:lang w:val="pl-PL"/>
        </w:rPr>
        <w:t>SN</w:t>
      </w:r>
    </w:p>
    <w:p w14:paraId="537DEE2A" w14:textId="49EDE1A1" w:rsidR="00322A31" w:rsidRPr="00BD60D1" w:rsidRDefault="00322A31" w:rsidP="005257A4">
      <w:pPr>
        <w:spacing w:line="240" w:lineRule="auto"/>
        <w:rPr>
          <w:noProof/>
          <w:vanish/>
          <w:color w:val="000000"/>
          <w:lang w:val="pl-PL"/>
        </w:rPr>
      </w:pPr>
      <w:r w:rsidRPr="00BD60D1">
        <w:rPr>
          <w:color w:val="000000"/>
          <w:highlight w:val="lightGray"/>
          <w:lang w:val="pl-PL"/>
        </w:rPr>
        <w:t>NN</w:t>
      </w:r>
    </w:p>
    <w:p w14:paraId="33BAD33D" w14:textId="77777777" w:rsidR="00322A31" w:rsidRPr="00BD60D1" w:rsidRDefault="00322A31" w:rsidP="003B0BED">
      <w:pPr>
        <w:spacing w:line="240" w:lineRule="auto"/>
        <w:rPr>
          <w:noProof/>
          <w:lang w:val="pl-PL"/>
        </w:rPr>
      </w:pPr>
    </w:p>
    <w:p w14:paraId="2146902C" w14:textId="77777777" w:rsidR="00322A31" w:rsidRDefault="00322A31" w:rsidP="00322A31">
      <w:pPr>
        <w:rPr>
          <w:shd w:val="clear" w:color="auto" w:fill="CCCCCC"/>
          <w:lang w:val="sl-SI"/>
        </w:rPr>
      </w:pPr>
    </w:p>
    <w:p w14:paraId="2B15A6A0" w14:textId="77777777" w:rsidR="00400045" w:rsidRPr="00BD60D1" w:rsidRDefault="00400045" w:rsidP="00400045">
      <w:pPr>
        <w:pageBreakBefore/>
        <w:pBdr>
          <w:top w:val="single" w:sz="4" w:space="1" w:color="auto"/>
          <w:left w:val="single" w:sz="4" w:space="4" w:color="auto"/>
          <w:bottom w:val="single" w:sz="4" w:space="1" w:color="auto"/>
          <w:right w:val="single" w:sz="4" w:space="4" w:color="auto"/>
        </w:pBdr>
        <w:rPr>
          <w:rFonts w:eastAsia="SimSun"/>
          <w:b/>
          <w:lang w:val="pl-PL"/>
        </w:rPr>
      </w:pPr>
      <w:r w:rsidRPr="00BD60D1">
        <w:rPr>
          <w:rFonts w:eastAsia="SimSun"/>
          <w:b/>
          <w:lang w:val="pl-PL"/>
        </w:rPr>
        <w:lastRenderedPageBreak/>
        <w:t>PODATKI NA ZUNANJI OVOJNINI</w:t>
      </w:r>
    </w:p>
    <w:p w14:paraId="78A61C44" w14:textId="77777777" w:rsidR="00400045" w:rsidRPr="00BD60D1" w:rsidRDefault="00400045" w:rsidP="00400045">
      <w:pPr>
        <w:pBdr>
          <w:top w:val="single" w:sz="4" w:space="1" w:color="auto"/>
          <w:left w:val="single" w:sz="4" w:space="4" w:color="auto"/>
          <w:bottom w:val="single" w:sz="4" w:space="1" w:color="auto"/>
          <w:right w:val="single" w:sz="4" w:space="4" w:color="auto"/>
        </w:pBdr>
        <w:rPr>
          <w:rFonts w:eastAsia="SimSun"/>
          <w:b/>
          <w:lang w:val="pl-PL"/>
        </w:rPr>
      </w:pPr>
    </w:p>
    <w:p w14:paraId="17975C3C" w14:textId="0C24C10A" w:rsidR="00400045" w:rsidRPr="00BD60D1" w:rsidRDefault="007A69B7" w:rsidP="00400045">
      <w:pPr>
        <w:pBdr>
          <w:top w:val="single" w:sz="4" w:space="1" w:color="auto"/>
          <w:left w:val="single" w:sz="4" w:space="4" w:color="auto"/>
          <w:bottom w:val="single" w:sz="4" w:space="1" w:color="auto"/>
          <w:right w:val="single" w:sz="4" w:space="4" w:color="auto"/>
        </w:pBdr>
        <w:rPr>
          <w:rFonts w:eastAsia="SimSun"/>
          <w:b/>
          <w:lang w:val="pl-PL"/>
        </w:rPr>
      </w:pPr>
      <w:bookmarkStart w:id="37" w:name="_Hlk132717660"/>
      <w:r>
        <w:rPr>
          <w:rFonts w:eastAsia="SimSun"/>
          <w:b/>
          <w:lang w:val="pl-PL"/>
        </w:rPr>
        <w:t>ZUNANJ</w:t>
      </w:r>
      <w:r w:rsidR="00494612">
        <w:rPr>
          <w:rFonts w:eastAsia="SimSun"/>
          <w:b/>
          <w:lang w:val="pl-PL"/>
        </w:rPr>
        <w:t>A OVOJNINA</w:t>
      </w:r>
      <w:bookmarkEnd w:id="37"/>
      <w:r w:rsidR="00494612">
        <w:rPr>
          <w:rFonts w:eastAsia="SimSun"/>
          <w:b/>
          <w:lang w:val="pl-PL"/>
        </w:rPr>
        <w:t xml:space="preserve"> </w:t>
      </w:r>
      <w:r w:rsidR="00400045" w:rsidRPr="00BD60D1">
        <w:rPr>
          <w:rFonts w:eastAsia="SimSun"/>
          <w:b/>
          <w:lang w:val="pl-PL"/>
        </w:rPr>
        <w:t>SKUPNE</w:t>
      </w:r>
      <w:r w:rsidR="00494612">
        <w:rPr>
          <w:rFonts w:eastAsia="SimSun"/>
          <w:b/>
          <w:lang w:val="pl-PL"/>
        </w:rPr>
        <w:t>GA</w:t>
      </w:r>
      <w:r w:rsidR="00400045" w:rsidRPr="00BD60D1">
        <w:rPr>
          <w:rFonts w:eastAsia="SimSun"/>
          <w:b/>
          <w:lang w:val="pl-PL"/>
        </w:rPr>
        <w:t xml:space="preserve"> PAKIRANJ</w:t>
      </w:r>
      <w:r w:rsidR="00494612">
        <w:rPr>
          <w:rFonts w:eastAsia="SimSun"/>
          <w:b/>
          <w:lang w:val="pl-PL"/>
        </w:rPr>
        <w:t>A</w:t>
      </w:r>
      <w:r w:rsidR="00400045" w:rsidRPr="00BD60D1">
        <w:rPr>
          <w:rFonts w:eastAsia="SimSun"/>
          <w:b/>
          <w:lang w:val="pl-PL"/>
        </w:rPr>
        <w:t xml:space="preserve"> (</w:t>
      </w:r>
      <w:r w:rsidR="0001785D" w:rsidRPr="00BD60D1">
        <w:rPr>
          <w:rFonts w:eastAsia="SimSun"/>
          <w:b/>
          <w:lang w:val="pl-PL"/>
        </w:rPr>
        <w:t>Z MODRIM OKENCEM</w:t>
      </w:r>
      <w:r w:rsidR="00400045" w:rsidRPr="00BD60D1">
        <w:rPr>
          <w:rFonts w:eastAsia="SimSun"/>
          <w:b/>
          <w:lang w:val="pl-PL"/>
        </w:rPr>
        <w:t>)</w:t>
      </w:r>
    </w:p>
    <w:p w14:paraId="3ECD4E17" w14:textId="77777777" w:rsidR="00400045" w:rsidRPr="00BD60D1" w:rsidRDefault="00400045" w:rsidP="005257A4">
      <w:pPr>
        <w:spacing w:line="240" w:lineRule="auto"/>
        <w:rPr>
          <w:rFonts w:eastAsia="SimSun"/>
          <w:lang w:val="pl-PL"/>
        </w:rPr>
      </w:pPr>
    </w:p>
    <w:p w14:paraId="65398E30" w14:textId="77777777" w:rsidR="00400045" w:rsidRPr="00BD60D1" w:rsidRDefault="00400045" w:rsidP="005257A4">
      <w:pPr>
        <w:spacing w:line="240" w:lineRule="auto"/>
        <w:rPr>
          <w:rFonts w:eastAsia="SimSun"/>
          <w:lang w:val="pl-PL"/>
        </w:rPr>
      </w:pPr>
    </w:p>
    <w:p w14:paraId="6C10AC5D" w14:textId="26291722" w:rsidR="00400045" w:rsidRPr="00BD60D1" w:rsidRDefault="00400045"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rFonts w:eastAsia="SimSun"/>
          <w:lang w:val="pl-PL"/>
        </w:rPr>
      </w:pPr>
      <w:r w:rsidRPr="00BD60D1">
        <w:rPr>
          <w:rFonts w:eastAsia="SimSun"/>
          <w:b/>
          <w:lang w:val="pl-PL"/>
        </w:rPr>
        <w:t>1.</w:t>
      </w:r>
      <w:r w:rsidRPr="00BD60D1">
        <w:rPr>
          <w:rFonts w:eastAsia="SimSun"/>
          <w:b/>
          <w:lang w:val="pl-PL"/>
        </w:rPr>
        <w:tab/>
      </w:r>
      <w:r w:rsidRPr="00B324AC">
        <w:rPr>
          <w:b/>
          <w:bCs/>
          <w:lang w:val="sl-SI"/>
        </w:rPr>
        <w:t>IME ZDRAVILA</w:t>
      </w:r>
      <w:r w:rsidR="003F29C3">
        <w:rPr>
          <w:b/>
          <w:bCs/>
          <w:lang w:val="sl-SI"/>
        </w:rPr>
        <w:fldChar w:fldCharType="begin"/>
      </w:r>
      <w:r w:rsidR="003F29C3">
        <w:rPr>
          <w:b/>
          <w:bCs/>
          <w:lang w:val="sl-SI"/>
        </w:rPr>
        <w:instrText xml:space="preserve"> DOCVARIABLE VAULT_ND_2b568afa-8504-4313-b4ff-c1fc87f72700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56B15F53" w14:textId="77777777" w:rsidR="00400045" w:rsidRPr="00BD60D1" w:rsidRDefault="00400045" w:rsidP="005257A4">
      <w:pPr>
        <w:spacing w:line="240" w:lineRule="auto"/>
        <w:rPr>
          <w:rFonts w:eastAsia="SimSun"/>
          <w:lang w:val="pl-PL"/>
        </w:rPr>
      </w:pPr>
    </w:p>
    <w:p w14:paraId="6DA2D096" w14:textId="5205ECEA" w:rsidR="00400045" w:rsidRPr="00555B05" w:rsidRDefault="00400045" w:rsidP="005257A4">
      <w:pPr>
        <w:autoSpaceDE w:val="0"/>
        <w:autoSpaceDN w:val="0"/>
        <w:spacing w:line="240" w:lineRule="auto"/>
        <w:rPr>
          <w:lang w:val="sl-SI"/>
        </w:rPr>
      </w:pPr>
      <w:r>
        <w:rPr>
          <w:caps/>
          <w:lang w:val="sl-SI"/>
        </w:rPr>
        <w:t>ANORO ELLIPTA</w:t>
      </w:r>
      <w:r w:rsidRPr="00555B05">
        <w:rPr>
          <w:caps/>
          <w:lang w:val="sl-SI"/>
        </w:rPr>
        <w:t xml:space="preserve"> </w:t>
      </w:r>
      <w:r w:rsidRPr="00555B05">
        <w:rPr>
          <w:rFonts w:eastAsia="MS Mincho"/>
          <w:lang w:val="sl-SI"/>
        </w:rPr>
        <w:t>55</w:t>
      </w:r>
      <w:r w:rsidR="003B0BED">
        <w:rPr>
          <w:lang w:val="sl-SI"/>
        </w:rPr>
        <w:t> </w:t>
      </w:r>
      <w:r w:rsidRPr="00555B05">
        <w:rPr>
          <w:lang w:val="sl-SI"/>
        </w:rPr>
        <w:t>mikrogramov/22</w:t>
      </w:r>
      <w:r w:rsidR="003B0BED">
        <w:rPr>
          <w:lang w:val="sl-SI"/>
        </w:rPr>
        <w:t> </w:t>
      </w:r>
      <w:r w:rsidRPr="00555B05">
        <w:rPr>
          <w:lang w:val="sl-SI"/>
        </w:rPr>
        <w:t>mikrogramov prašek za inhaliranje, odmerjeni</w:t>
      </w:r>
    </w:p>
    <w:p w14:paraId="1A28F7BE" w14:textId="77777777" w:rsidR="00400045" w:rsidRPr="001C3506" w:rsidRDefault="00400045" w:rsidP="005257A4">
      <w:pPr>
        <w:spacing w:line="240" w:lineRule="auto"/>
        <w:rPr>
          <w:rFonts w:eastAsia="SimSun"/>
          <w:szCs w:val="20"/>
          <w:lang w:val="sl-SI"/>
        </w:rPr>
      </w:pPr>
      <w:r w:rsidRPr="00555B05">
        <w:rPr>
          <w:lang w:val="sl-SI"/>
        </w:rPr>
        <w:t>umeklidinij/vilanterol</w:t>
      </w:r>
    </w:p>
    <w:p w14:paraId="30B4E135" w14:textId="77777777" w:rsidR="00400045" w:rsidRPr="001C3506" w:rsidRDefault="00400045" w:rsidP="005257A4">
      <w:pPr>
        <w:spacing w:line="240" w:lineRule="auto"/>
        <w:rPr>
          <w:rFonts w:eastAsia="SimSun"/>
          <w:szCs w:val="20"/>
          <w:lang w:val="sl-SI"/>
        </w:rPr>
      </w:pPr>
    </w:p>
    <w:p w14:paraId="2630760A" w14:textId="77777777" w:rsidR="00E02678" w:rsidRPr="001C3506" w:rsidRDefault="00E02678" w:rsidP="005257A4">
      <w:pPr>
        <w:spacing w:line="240" w:lineRule="auto"/>
        <w:rPr>
          <w:rFonts w:eastAsia="SimSun"/>
          <w:szCs w:val="20"/>
          <w:lang w:val="sl-SI"/>
        </w:rPr>
      </w:pPr>
    </w:p>
    <w:p w14:paraId="2C2D118F" w14:textId="1AE2FF17" w:rsidR="00400045" w:rsidRPr="001C3506" w:rsidRDefault="00400045"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rFonts w:eastAsia="SimSun"/>
          <w:i/>
          <w:color w:val="008000"/>
          <w:lang w:val="sl-SI"/>
        </w:rPr>
      </w:pPr>
      <w:r w:rsidRPr="001C3506">
        <w:rPr>
          <w:rFonts w:eastAsia="SimSun"/>
          <w:b/>
          <w:lang w:val="sl-SI"/>
        </w:rPr>
        <w:t>2.</w:t>
      </w:r>
      <w:r w:rsidRPr="001C3506">
        <w:rPr>
          <w:rFonts w:eastAsia="SimSun"/>
          <w:b/>
          <w:lang w:val="sl-SI"/>
        </w:rPr>
        <w:tab/>
      </w:r>
      <w:r w:rsidRPr="00555B05">
        <w:rPr>
          <w:b/>
          <w:bCs/>
          <w:lang w:val="sl-SI"/>
        </w:rPr>
        <w:t>NAVEDBA ENE ALI VEČ UČINKOVIN</w:t>
      </w:r>
      <w:r w:rsidR="003F29C3">
        <w:rPr>
          <w:b/>
          <w:bCs/>
          <w:lang w:val="sl-SI"/>
        </w:rPr>
        <w:fldChar w:fldCharType="begin"/>
      </w:r>
      <w:r w:rsidR="003F29C3">
        <w:rPr>
          <w:b/>
          <w:bCs/>
          <w:lang w:val="sl-SI"/>
        </w:rPr>
        <w:instrText xml:space="preserve"> DOCVARIABLE VAULT_ND_313386d8-ed63-44bd-9459-e280018ba441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58077011" w14:textId="77777777" w:rsidR="00400045" w:rsidRPr="001C3506" w:rsidRDefault="00400045" w:rsidP="005257A4">
      <w:pPr>
        <w:spacing w:line="240" w:lineRule="auto"/>
        <w:rPr>
          <w:lang w:val="sl-SI"/>
        </w:rPr>
      </w:pPr>
    </w:p>
    <w:p w14:paraId="30632334" w14:textId="5F9BEAF5" w:rsidR="00400045" w:rsidRPr="00BD60D1" w:rsidRDefault="00400045" w:rsidP="005257A4">
      <w:pPr>
        <w:spacing w:line="240" w:lineRule="auto"/>
        <w:rPr>
          <w:rFonts w:eastAsia="SimSun"/>
          <w:szCs w:val="20"/>
          <w:lang w:val="pl-PL"/>
        </w:rPr>
      </w:pPr>
      <w:r w:rsidRPr="00555B05">
        <w:rPr>
          <w:lang w:val="sl-SI"/>
        </w:rPr>
        <w:t>En oddani odmerek vsebuje 55</w:t>
      </w:r>
      <w:r w:rsidR="003B0BED">
        <w:rPr>
          <w:lang w:val="sl-SI"/>
        </w:rPr>
        <w:t> </w:t>
      </w:r>
      <w:r w:rsidRPr="00555B05">
        <w:rPr>
          <w:lang w:val="sl-SI"/>
        </w:rPr>
        <w:t xml:space="preserve">mikrogramov umeklidinija (to ustreza </w:t>
      </w:r>
      <w:r w:rsidRPr="00555B05">
        <w:rPr>
          <w:rFonts w:eastAsia="MS Mincho"/>
          <w:lang w:val="sl-SI"/>
        </w:rPr>
        <w:t>65</w:t>
      </w:r>
      <w:r w:rsidR="003B0BED">
        <w:rPr>
          <w:lang w:val="sl-SI"/>
        </w:rPr>
        <w:t> </w:t>
      </w:r>
      <w:r w:rsidRPr="00555B05">
        <w:rPr>
          <w:lang w:val="sl-SI"/>
        </w:rPr>
        <w:t>mikrogramom umeklidinijevega bromida) in 22</w:t>
      </w:r>
      <w:r w:rsidR="003B0BED">
        <w:rPr>
          <w:lang w:val="sl-SI"/>
        </w:rPr>
        <w:t> </w:t>
      </w:r>
      <w:r w:rsidRPr="00555B05">
        <w:rPr>
          <w:lang w:val="sl-SI"/>
        </w:rPr>
        <w:t>mikrogramov vilanterola (v obliki trifenatata).</w:t>
      </w:r>
    </w:p>
    <w:p w14:paraId="664A525D" w14:textId="77777777" w:rsidR="00400045" w:rsidRDefault="00400045" w:rsidP="00E83805">
      <w:pPr>
        <w:spacing w:line="240" w:lineRule="auto"/>
        <w:rPr>
          <w:rFonts w:eastAsia="SimSun"/>
          <w:szCs w:val="20"/>
          <w:lang w:val="pl-PL"/>
        </w:rPr>
      </w:pPr>
    </w:p>
    <w:p w14:paraId="4C4696C5" w14:textId="77777777" w:rsidR="003B0BED" w:rsidRPr="00BD60D1" w:rsidRDefault="003B0BED" w:rsidP="005257A4">
      <w:pPr>
        <w:spacing w:line="240" w:lineRule="auto"/>
        <w:rPr>
          <w:rFonts w:eastAsia="SimSun"/>
          <w:szCs w:val="20"/>
          <w:lang w:val="pl-PL"/>
        </w:rPr>
      </w:pPr>
    </w:p>
    <w:p w14:paraId="4B12ED5D" w14:textId="512DA39E" w:rsidR="00400045" w:rsidRPr="00BD60D1" w:rsidRDefault="00400045"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rFonts w:eastAsia="SimSun"/>
          <w:lang w:val="pl-PL"/>
        </w:rPr>
      </w:pPr>
      <w:r w:rsidRPr="00BD60D1">
        <w:rPr>
          <w:rFonts w:eastAsia="SimSun"/>
          <w:b/>
          <w:lang w:val="pl-PL"/>
        </w:rPr>
        <w:t>3.</w:t>
      </w:r>
      <w:r w:rsidRPr="00BD60D1">
        <w:rPr>
          <w:rFonts w:eastAsia="SimSun"/>
          <w:b/>
          <w:lang w:val="pl-PL"/>
        </w:rPr>
        <w:tab/>
      </w:r>
      <w:r w:rsidR="006774B2" w:rsidRPr="00BD60D1">
        <w:rPr>
          <w:rFonts w:eastAsia="SimSun"/>
          <w:b/>
          <w:lang w:val="pl-PL"/>
        </w:rPr>
        <w:t>SEZNAM POMOŽNIH SNOVI</w:t>
      </w:r>
      <w:r w:rsidR="003F29C3">
        <w:rPr>
          <w:rFonts w:eastAsia="SimSun"/>
          <w:b/>
          <w:lang w:val="pl-PL"/>
        </w:rPr>
        <w:fldChar w:fldCharType="begin"/>
      </w:r>
      <w:r w:rsidR="003F29C3">
        <w:rPr>
          <w:rFonts w:eastAsia="SimSun"/>
          <w:b/>
          <w:lang w:val="pl-PL"/>
        </w:rPr>
        <w:instrText xml:space="preserve"> DOCVARIABLE VAULT_ND_8761437e-1a1b-4f0c-b15d-7864e4ea27dc \* MERGEFORMAT </w:instrText>
      </w:r>
      <w:r w:rsidR="003F29C3">
        <w:rPr>
          <w:rFonts w:eastAsia="SimSun"/>
          <w:b/>
          <w:lang w:val="pl-PL"/>
        </w:rPr>
        <w:fldChar w:fldCharType="separate"/>
      </w:r>
      <w:r w:rsidR="003F29C3">
        <w:rPr>
          <w:rFonts w:eastAsia="SimSun"/>
          <w:b/>
          <w:lang w:val="pl-PL"/>
        </w:rPr>
        <w:t xml:space="preserve"> </w:t>
      </w:r>
      <w:r w:rsidR="003F29C3">
        <w:rPr>
          <w:rFonts w:eastAsia="SimSun"/>
          <w:b/>
          <w:lang w:val="pl-PL"/>
        </w:rPr>
        <w:fldChar w:fldCharType="end"/>
      </w:r>
    </w:p>
    <w:p w14:paraId="3028F4E8" w14:textId="77777777" w:rsidR="00400045" w:rsidRPr="00BD60D1" w:rsidRDefault="00400045" w:rsidP="005257A4">
      <w:pPr>
        <w:spacing w:line="240" w:lineRule="auto"/>
        <w:rPr>
          <w:rFonts w:eastAsia="SimSun"/>
          <w:szCs w:val="20"/>
          <w:lang w:val="pl-PL"/>
        </w:rPr>
      </w:pPr>
    </w:p>
    <w:p w14:paraId="2E48463E" w14:textId="77777777" w:rsidR="006774B2" w:rsidRPr="00B324AC" w:rsidRDefault="006774B2" w:rsidP="005257A4">
      <w:pPr>
        <w:spacing w:line="240" w:lineRule="auto"/>
        <w:rPr>
          <w:lang w:val="sl-SI"/>
        </w:rPr>
      </w:pPr>
      <w:r>
        <w:rPr>
          <w:lang w:val="sl-SI"/>
        </w:rPr>
        <w:t xml:space="preserve">Pomožne snovi: </w:t>
      </w:r>
      <w:r w:rsidRPr="00B324AC">
        <w:rPr>
          <w:lang w:val="sl-SI"/>
        </w:rPr>
        <w:t>laktoz</w:t>
      </w:r>
      <w:r>
        <w:rPr>
          <w:lang w:val="sl-SI"/>
        </w:rPr>
        <w:t>a</w:t>
      </w:r>
      <w:r w:rsidRPr="00B324AC">
        <w:rPr>
          <w:lang w:val="sl-SI"/>
        </w:rPr>
        <w:t xml:space="preserve"> </w:t>
      </w:r>
      <w:bookmarkStart w:id="38" w:name="_Hlk132717767"/>
      <w:r w:rsidR="00E02678">
        <w:rPr>
          <w:lang w:val="sl-SI"/>
        </w:rPr>
        <w:t xml:space="preserve">monohidrat </w:t>
      </w:r>
      <w:bookmarkEnd w:id="38"/>
      <w:r w:rsidRPr="00B324AC">
        <w:rPr>
          <w:lang w:val="sl-SI"/>
        </w:rPr>
        <w:t>in magnezijev stearat.</w:t>
      </w:r>
    </w:p>
    <w:p w14:paraId="25BB89D3" w14:textId="77777777" w:rsidR="006774B2" w:rsidRPr="00EC38AF" w:rsidRDefault="006774B2" w:rsidP="005257A4">
      <w:pPr>
        <w:spacing w:line="240" w:lineRule="auto"/>
        <w:rPr>
          <w:rFonts w:eastAsia="SimSun"/>
          <w:shd w:val="clear" w:color="auto" w:fill="CCCCCC"/>
          <w:lang w:val="sl-SI" w:eastAsia="en-GB"/>
        </w:rPr>
      </w:pPr>
      <w:r w:rsidRPr="00EC38AF">
        <w:rPr>
          <w:rFonts w:eastAsia="SimSun"/>
          <w:shd w:val="clear" w:color="auto" w:fill="CCCCCC"/>
          <w:lang w:val="sl-SI" w:eastAsia="en-GB"/>
        </w:rPr>
        <w:t>Za dodatne informacije glejte navodilo za uporabo.</w:t>
      </w:r>
    </w:p>
    <w:p w14:paraId="26A31A34" w14:textId="77777777" w:rsidR="00400045" w:rsidRPr="00BD60D1" w:rsidRDefault="00400045" w:rsidP="005257A4">
      <w:pPr>
        <w:spacing w:line="240" w:lineRule="auto"/>
        <w:rPr>
          <w:rFonts w:eastAsia="SimSun"/>
          <w:lang w:val="pl-PL"/>
        </w:rPr>
      </w:pPr>
    </w:p>
    <w:p w14:paraId="5A30F95B" w14:textId="77777777" w:rsidR="00400045" w:rsidRPr="00BD60D1" w:rsidRDefault="00400045" w:rsidP="005257A4">
      <w:pPr>
        <w:spacing w:line="240" w:lineRule="auto"/>
        <w:rPr>
          <w:rFonts w:eastAsia="SimSun"/>
          <w:lang w:val="pl-PL"/>
        </w:rPr>
      </w:pPr>
    </w:p>
    <w:p w14:paraId="23DB084E" w14:textId="27FD19DB" w:rsidR="00400045" w:rsidRPr="00BD60D1" w:rsidRDefault="00400045"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rFonts w:eastAsia="SimSun"/>
          <w:lang w:val="pl-PL"/>
        </w:rPr>
      </w:pPr>
      <w:r w:rsidRPr="00BD60D1">
        <w:rPr>
          <w:rFonts w:eastAsia="SimSun"/>
          <w:b/>
          <w:lang w:val="pl-PL"/>
        </w:rPr>
        <w:t>4.</w:t>
      </w:r>
      <w:r w:rsidRPr="00BD60D1">
        <w:rPr>
          <w:rFonts w:eastAsia="SimSun"/>
          <w:b/>
          <w:lang w:val="pl-PL"/>
        </w:rPr>
        <w:tab/>
      </w:r>
      <w:r w:rsidR="006774B2" w:rsidRPr="00B324AC">
        <w:rPr>
          <w:b/>
          <w:bCs/>
          <w:lang w:val="sl-SI"/>
        </w:rPr>
        <w:t>FARMACEVTSKA OBLIKA IN VSEBINA</w:t>
      </w:r>
      <w:r w:rsidR="003F29C3">
        <w:rPr>
          <w:b/>
          <w:bCs/>
          <w:lang w:val="sl-SI"/>
        </w:rPr>
        <w:fldChar w:fldCharType="begin"/>
      </w:r>
      <w:r w:rsidR="003F29C3">
        <w:rPr>
          <w:b/>
          <w:bCs/>
          <w:lang w:val="sl-SI"/>
        </w:rPr>
        <w:instrText xml:space="preserve"> DOCVARIABLE VAULT_ND_8d6af3c1-fe1d-43ec-a28c-94828fda1fb0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24DA4F8F" w14:textId="77777777" w:rsidR="00400045" w:rsidRPr="005257A4" w:rsidRDefault="00400045" w:rsidP="005257A4">
      <w:pPr>
        <w:spacing w:line="240" w:lineRule="auto"/>
        <w:rPr>
          <w:rFonts w:eastAsia="SimSun"/>
          <w:lang w:val="pl-PL"/>
        </w:rPr>
      </w:pPr>
    </w:p>
    <w:p w14:paraId="662AF5C4" w14:textId="77777777" w:rsidR="00400045" w:rsidRPr="00BD60D1" w:rsidRDefault="006774B2" w:rsidP="003B0BED">
      <w:pPr>
        <w:spacing w:line="240" w:lineRule="auto"/>
        <w:rPr>
          <w:rFonts w:eastAsia="SimSun"/>
          <w:szCs w:val="20"/>
          <w:lang w:val="pl-PL"/>
        </w:rPr>
      </w:pPr>
      <w:r w:rsidRPr="00B324AC">
        <w:rPr>
          <w:highlight w:val="lightGray"/>
          <w:shd w:val="clear" w:color="auto" w:fill="CCCCCC"/>
          <w:lang w:val="sl-SI"/>
        </w:rPr>
        <w:t>Prašek za inhaliranje, odmerjeni</w:t>
      </w:r>
      <w:r w:rsidRPr="00B324AC">
        <w:rPr>
          <w:shd w:val="clear" w:color="auto" w:fill="CCCCCC"/>
          <w:lang w:val="sl-SI"/>
        </w:rPr>
        <w:t>.</w:t>
      </w:r>
    </w:p>
    <w:p w14:paraId="192351B9" w14:textId="28D2822B" w:rsidR="00400045" w:rsidRPr="00BD60D1" w:rsidRDefault="006774B2" w:rsidP="003B0BED">
      <w:pPr>
        <w:spacing w:line="240" w:lineRule="auto"/>
        <w:rPr>
          <w:rFonts w:eastAsia="SimSun"/>
          <w:szCs w:val="20"/>
          <w:lang w:val="pl-PL"/>
        </w:rPr>
      </w:pPr>
      <w:r w:rsidRPr="00BD60D1">
        <w:rPr>
          <w:rFonts w:eastAsia="SimSun"/>
          <w:szCs w:val="20"/>
          <w:lang w:val="pl-PL"/>
        </w:rPr>
        <w:t xml:space="preserve">Skupno pakiranje: 90 </w:t>
      </w:r>
      <w:bookmarkStart w:id="39" w:name="_Hlk132717788"/>
      <w:r w:rsidR="00494612" w:rsidRPr="00494612">
        <w:rPr>
          <w:rFonts w:eastAsia="SimSun"/>
          <w:szCs w:val="20"/>
          <w:lang w:val="pl-PL"/>
        </w:rPr>
        <w:t xml:space="preserve">(3 inhalatorji </w:t>
      </w:r>
      <w:r w:rsidR="001D7CC1">
        <w:rPr>
          <w:rFonts w:eastAsia="SimSun"/>
          <w:szCs w:val="20"/>
          <w:lang w:val="pl-PL"/>
        </w:rPr>
        <w:t>po</w:t>
      </w:r>
      <w:r w:rsidR="00494612" w:rsidRPr="00494612">
        <w:rPr>
          <w:rFonts w:eastAsia="SimSun"/>
          <w:szCs w:val="20"/>
          <w:lang w:val="pl-PL"/>
        </w:rPr>
        <w:t xml:space="preserve"> 30)</w:t>
      </w:r>
      <w:bookmarkEnd w:id="39"/>
      <w:r w:rsidR="00494612">
        <w:rPr>
          <w:rFonts w:eastAsia="SimSun"/>
          <w:szCs w:val="20"/>
          <w:lang w:val="pl-PL"/>
        </w:rPr>
        <w:t xml:space="preserve"> </w:t>
      </w:r>
      <w:r w:rsidRPr="00BD60D1">
        <w:rPr>
          <w:rFonts w:eastAsia="SimSun"/>
          <w:szCs w:val="20"/>
          <w:lang w:val="pl-PL"/>
        </w:rPr>
        <w:t xml:space="preserve">odmerkov </w:t>
      </w:r>
    </w:p>
    <w:p w14:paraId="7B02E0CC" w14:textId="77777777" w:rsidR="00400045" w:rsidRPr="00BD60D1" w:rsidRDefault="00400045" w:rsidP="003B0BED">
      <w:pPr>
        <w:tabs>
          <w:tab w:val="left" w:pos="3405"/>
        </w:tabs>
        <w:spacing w:line="240" w:lineRule="auto"/>
        <w:rPr>
          <w:rFonts w:eastAsia="SimSun"/>
          <w:shd w:val="clear" w:color="auto" w:fill="CCCCCC"/>
          <w:lang w:val="pl-PL"/>
        </w:rPr>
      </w:pPr>
    </w:p>
    <w:p w14:paraId="3876F3F6" w14:textId="77777777" w:rsidR="00400045" w:rsidRPr="00BD60D1" w:rsidRDefault="00400045" w:rsidP="003B0BED">
      <w:pPr>
        <w:tabs>
          <w:tab w:val="left" w:pos="3405"/>
        </w:tabs>
        <w:spacing w:line="240" w:lineRule="auto"/>
        <w:rPr>
          <w:rFonts w:eastAsia="SimSun"/>
          <w:shd w:val="clear" w:color="auto" w:fill="CCCCCC"/>
          <w:lang w:val="pl-PL"/>
        </w:rPr>
      </w:pPr>
    </w:p>
    <w:p w14:paraId="4679F5F7" w14:textId="481CD56F" w:rsidR="00400045" w:rsidRPr="00BD60D1" w:rsidRDefault="00400045" w:rsidP="00400045">
      <w:pPr>
        <w:pBdr>
          <w:top w:val="single" w:sz="4" w:space="1" w:color="auto"/>
          <w:left w:val="single" w:sz="4" w:space="4" w:color="auto"/>
          <w:bottom w:val="single" w:sz="4" w:space="1" w:color="auto"/>
          <w:right w:val="single" w:sz="4" w:space="4" w:color="auto"/>
        </w:pBdr>
        <w:ind w:left="567" w:hanging="567"/>
        <w:outlineLvl w:val="0"/>
        <w:rPr>
          <w:rFonts w:eastAsia="SimSun"/>
          <w:lang w:val="pl-PL"/>
        </w:rPr>
      </w:pPr>
      <w:r w:rsidRPr="00BD60D1">
        <w:rPr>
          <w:rFonts w:eastAsia="SimSun"/>
          <w:b/>
          <w:lang w:val="pl-PL"/>
        </w:rPr>
        <w:t>5.</w:t>
      </w:r>
      <w:r w:rsidRPr="00BD60D1">
        <w:rPr>
          <w:rFonts w:eastAsia="SimSun"/>
          <w:b/>
          <w:lang w:val="pl-PL"/>
        </w:rPr>
        <w:tab/>
      </w:r>
      <w:r w:rsidR="006774B2" w:rsidRPr="00BD60D1">
        <w:rPr>
          <w:rFonts w:eastAsia="SimSun"/>
          <w:b/>
          <w:lang w:val="pl-PL"/>
        </w:rPr>
        <w:t>POSTOPEK IN POT(I) UPORABE ZDRAVILA</w:t>
      </w:r>
      <w:r w:rsidR="003F29C3">
        <w:rPr>
          <w:rFonts w:eastAsia="SimSun"/>
          <w:b/>
          <w:lang w:val="pl-PL"/>
        </w:rPr>
        <w:fldChar w:fldCharType="begin"/>
      </w:r>
      <w:r w:rsidR="003F29C3">
        <w:rPr>
          <w:rFonts w:eastAsia="SimSun"/>
          <w:b/>
          <w:lang w:val="pl-PL"/>
        </w:rPr>
        <w:instrText xml:space="preserve"> DOCVARIABLE VAULT_ND_56069ec3-9f46-4d0d-b640-2e33692c5c45 \* MERGEFORMAT </w:instrText>
      </w:r>
      <w:r w:rsidR="003F29C3">
        <w:rPr>
          <w:rFonts w:eastAsia="SimSun"/>
          <w:b/>
          <w:lang w:val="pl-PL"/>
        </w:rPr>
        <w:fldChar w:fldCharType="separate"/>
      </w:r>
      <w:r w:rsidR="003F29C3">
        <w:rPr>
          <w:rFonts w:eastAsia="SimSun"/>
          <w:b/>
          <w:lang w:val="pl-PL"/>
        </w:rPr>
        <w:t xml:space="preserve"> </w:t>
      </w:r>
      <w:r w:rsidR="003F29C3">
        <w:rPr>
          <w:rFonts w:eastAsia="SimSun"/>
          <w:b/>
          <w:lang w:val="pl-PL"/>
        </w:rPr>
        <w:fldChar w:fldCharType="end"/>
      </w:r>
    </w:p>
    <w:p w14:paraId="4FDDD727" w14:textId="77777777" w:rsidR="00400045" w:rsidRPr="005257A4" w:rsidRDefault="00400045" w:rsidP="003B0BED">
      <w:pPr>
        <w:spacing w:line="240" w:lineRule="auto"/>
        <w:rPr>
          <w:rFonts w:eastAsia="SimSun"/>
          <w:lang w:val="pl-PL"/>
        </w:rPr>
      </w:pPr>
    </w:p>
    <w:p w14:paraId="0C93C585" w14:textId="77777777" w:rsidR="008F15C1" w:rsidRDefault="006774B2" w:rsidP="005257A4">
      <w:pPr>
        <w:spacing w:line="240" w:lineRule="auto"/>
        <w:rPr>
          <w:lang w:val="sl-SI"/>
        </w:rPr>
      </w:pPr>
      <w:r>
        <w:rPr>
          <w:lang w:val="sl-SI"/>
        </w:rPr>
        <w:t>E</w:t>
      </w:r>
      <w:r w:rsidRPr="00B324AC">
        <w:rPr>
          <w:lang w:val="sl-SI"/>
        </w:rPr>
        <w:t>nkrat na dan</w:t>
      </w:r>
      <w:r>
        <w:rPr>
          <w:lang w:val="sl-SI"/>
        </w:rPr>
        <w:t>.</w:t>
      </w:r>
    </w:p>
    <w:p w14:paraId="1C0D2455" w14:textId="77777777" w:rsidR="006774B2" w:rsidRPr="00B324AC" w:rsidRDefault="006774B2" w:rsidP="005257A4">
      <w:pPr>
        <w:spacing w:line="240" w:lineRule="auto"/>
        <w:rPr>
          <w:lang w:val="sl-SI"/>
        </w:rPr>
      </w:pPr>
      <w:r w:rsidRPr="00B324AC">
        <w:rPr>
          <w:lang w:val="sl-SI"/>
        </w:rPr>
        <w:t>Pred uporabo preberite priloženo navodilo!</w:t>
      </w:r>
    </w:p>
    <w:p w14:paraId="3F37A061" w14:textId="77777777" w:rsidR="006774B2" w:rsidRPr="00950A8B" w:rsidRDefault="006774B2" w:rsidP="005257A4">
      <w:pPr>
        <w:spacing w:line="240" w:lineRule="auto"/>
        <w:rPr>
          <w:lang w:val="sl-SI"/>
        </w:rPr>
      </w:pPr>
      <w:r>
        <w:rPr>
          <w:lang w:val="sl-SI"/>
        </w:rPr>
        <w:t>za inhaliranje</w:t>
      </w:r>
    </w:p>
    <w:p w14:paraId="5410785D" w14:textId="77777777" w:rsidR="00400045" w:rsidRPr="00BD60D1" w:rsidRDefault="008F15C1" w:rsidP="003B0BED">
      <w:pPr>
        <w:autoSpaceDE w:val="0"/>
        <w:autoSpaceDN w:val="0"/>
        <w:adjustRightInd w:val="0"/>
        <w:spacing w:line="240" w:lineRule="auto"/>
        <w:rPr>
          <w:rFonts w:eastAsia="SimSun"/>
          <w:lang w:val="pl-PL"/>
        </w:rPr>
      </w:pPr>
      <w:bookmarkStart w:id="40" w:name="_Hlk132717825"/>
      <w:r w:rsidRPr="008F15C1">
        <w:rPr>
          <w:rFonts w:eastAsia="SimSun"/>
          <w:lang w:val="pl-PL"/>
        </w:rPr>
        <w:t>Ne stresajte.</w:t>
      </w:r>
    </w:p>
    <w:bookmarkEnd w:id="40"/>
    <w:p w14:paraId="16E65A6F" w14:textId="77777777" w:rsidR="00400045" w:rsidRDefault="00400045" w:rsidP="003B0BED">
      <w:pPr>
        <w:autoSpaceDE w:val="0"/>
        <w:autoSpaceDN w:val="0"/>
        <w:adjustRightInd w:val="0"/>
        <w:spacing w:line="240" w:lineRule="auto"/>
        <w:rPr>
          <w:rFonts w:eastAsia="SimSun"/>
          <w:lang w:val="pl-PL"/>
        </w:rPr>
      </w:pPr>
    </w:p>
    <w:p w14:paraId="1E281537" w14:textId="77777777" w:rsidR="008F15C1" w:rsidRPr="00BD60D1" w:rsidRDefault="008F15C1" w:rsidP="003B0BED">
      <w:pPr>
        <w:autoSpaceDE w:val="0"/>
        <w:autoSpaceDN w:val="0"/>
        <w:adjustRightInd w:val="0"/>
        <w:spacing w:line="240" w:lineRule="auto"/>
        <w:rPr>
          <w:rFonts w:eastAsia="SimSun"/>
          <w:lang w:val="pl-PL"/>
        </w:rPr>
      </w:pPr>
    </w:p>
    <w:p w14:paraId="02C29E00" w14:textId="6F2B60C2" w:rsidR="00400045" w:rsidRPr="00BD60D1" w:rsidRDefault="00400045"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rFonts w:eastAsia="SimSun"/>
          <w:lang w:val="pl-PL"/>
        </w:rPr>
      </w:pPr>
      <w:r w:rsidRPr="00BD60D1">
        <w:rPr>
          <w:rFonts w:eastAsia="SimSun"/>
          <w:b/>
          <w:lang w:val="pl-PL"/>
        </w:rPr>
        <w:t>6.</w:t>
      </w:r>
      <w:r w:rsidRPr="00BD60D1">
        <w:rPr>
          <w:rFonts w:eastAsia="SimSun"/>
          <w:b/>
          <w:lang w:val="pl-PL"/>
        </w:rPr>
        <w:tab/>
      </w:r>
      <w:r w:rsidR="006774B2" w:rsidRPr="00B324AC">
        <w:rPr>
          <w:b/>
          <w:bCs/>
          <w:lang w:val="sl-SI"/>
        </w:rPr>
        <w:t>POSEBNO OPOZORILO O SHRANJEVANJU ZDRAVILA ZUNAJ DOSEGA IN POGLEDA OTROK</w:t>
      </w:r>
      <w:r w:rsidR="003F29C3">
        <w:rPr>
          <w:b/>
          <w:bCs/>
          <w:lang w:val="sl-SI"/>
        </w:rPr>
        <w:fldChar w:fldCharType="begin"/>
      </w:r>
      <w:r w:rsidR="003F29C3">
        <w:rPr>
          <w:b/>
          <w:bCs/>
          <w:lang w:val="sl-SI"/>
        </w:rPr>
        <w:instrText xml:space="preserve"> DOCVARIABLE VAULT_ND_e9b4fa41-3d09-4b5e-a3b9-1296454499b9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7F341042" w14:textId="77777777" w:rsidR="00400045" w:rsidRPr="00BD60D1" w:rsidRDefault="00400045" w:rsidP="005257A4">
      <w:pPr>
        <w:spacing w:line="240" w:lineRule="auto"/>
        <w:rPr>
          <w:rFonts w:eastAsia="SimSun"/>
          <w:lang w:val="pl-PL"/>
        </w:rPr>
      </w:pPr>
    </w:p>
    <w:p w14:paraId="0B609EE8" w14:textId="39A0E84C" w:rsidR="00400045" w:rsidRPr="00BD60D1" w:rsidRDefault="006774B2" w:rsidP="005257A4">
      <w:pPr>
        <w:spacing w:line="240" w:lineRule="auto"/>
        <w:outlineLvl w:val="0"/>
        <w:rPr>
          <w:rFonts w:eastAsia="SimSun"/>
          <w:lang w:val="pl-PL"/>
        </w:rPr>
      </w:pPr>
      <w:r w:rsidRPr="00B324AC">
        <w:rPr>
          <w:lang w:val="sl-SI"/>
        </w:rPr>
        <w:t>Zdravilo shranjujte nedosegljivo otrokom!</w:t>
      </w:r>
      <w:r w:rsidR="003F29C3">
        <w:rPr>
          <w:lang w:val="sl-SI"/>
        </w:rPr>
        <w:fldChar w:fldCharType="begin"/>
      </w:r>
      <w:r w:rsidR="003F29C3">
        <w:rPr>
          <w:lang w:val="sl-SI"/>
        </w:rPr>
        <w:instrText xml:space="preserve"> DOCVARIABLE vault_nd_5c23bdf6-75b5-4e37-a079-4107872b6e22 \* MERGEFORMAT </w:instrText>
      </w:r>
      <w:r w:rsidR="003F29C3">
        <w:rPr>
          <w:lang w:val="sl-SI"/>
        </w:rPr>
        <w:fldChar w:fldCharType="separate"/>
      </w:r>
      <w:r w:rsidR="003F29C3">
        <w:rPr>
          <w:lang w:val="sl-SI"/>
        </w:rPr>
        <w:t xml:space="preserve"> </w:t>
      </w:r>
      <w:r w:rsidR="003F29C3">
        <w:rPr>
          <w:lang w:val="sl-SI"/>
        </w:rPr>
        <w:fldChar w:fldCharType="end"/>
      </w:r>
    </w:p>
    <w:p w14:paraId="14BCD61E" w14:textId="77777777" w:rsidR="00400045" w:rsidRPr="00BD60D1" w:rsidRDefault="00400045" w:rsidP="005257A4">
      <w:pPr>
        <w:spacing w:line="240" w:lineRule="auto"/>
        <w:rPr>
          <w:rFonts w:eastAsia="SimSun"/>
          <w:lang w:val="pl-PL"/>
        </w:rPr>
      </w:pPr>
    </w:p>
    <w:p w14:paraId="2B6EFA57" w14:textId="77777777" w:rsidR="00400045" w:rsidRPr="00BD60D1" w:rsidRDefault="00400045" w:rsidP="005257A4">
      <w:pPr>
        <w:spacing w:line="240" w:lineRule="auto"/>
        <w:rPr>
          <w:rFonts w:eastAsia="SimSun"/>
          <w:lang w:val="pl-PL"/>
        </w:rPr>
      </w:pPr>
    </w:p>
    <w:p w14:paraId="5B86B358" w14:textId="6E5E464C" w:rsidR="00400045" w:rsidRPr="00BD60D1" w:rsidRDefault="00400045"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rFonts w:eastAsia="SimSun"/>
          <w:lang w:val="pl-PL"/>
        </w:rPr>
      </w:pPr>
      <w:r w:rsidRPr="00BD60D1">
        <w:rPr>
          <w:rFonts w:eastAsia="SimSun"/>
          <w:b/>
          <w:lang w:val="pl-PL"/>
        </w:rPr>
        <w:t>7.</w:t>
      </w:r>
      <w:r w:rsidRPr="00BD60D1">
        <w:rPr>
          <w:rFonts w:eastAsia="SimSun"/>
          <w:b/>
          <w:lang w:val="pl-PL"/>
        </w:rPr>
        <w:tab/>
      </w:r>
      <w:r w:rsidR="006774B2" w:rsidRPr="00B324AC">
        <w:rPr>
          <w:b/>
          <w:bCs/>
          <w:lang w:val="sl-SI"/>
        </w:rPr>
        <w:t>DRUGA POSEBNA OPOZORILA, ČE SO POTREBNA</w:t>
      </w:r>
      <w:r w:rsidR="003F29C3">
        <w:rPr>
          <w:b/>
          <w:bCs/>
          <w:lang w:val="sl-SI"/>
        </w:rPr>
        <w:fldChar w:fldCharType="begin"/>
      </w:r>
      <w:r w:rsidR="003F29C3">
        <w:rPr>
          <w:b/>
          <w:bCs/>
          <w:lang w:val="sl-SI"/>
        </w:rPr>
        <w:instrText xml:space="preserve"> DOCVARIABLE VAULT_ND_e749d994-335a-4eab-8a93-0af0cfb651e7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599B2BB5" w14:textId="77777777" w:rsidR="00400045" w:rsidRPr="00BD60D1" w:rsidRDefault="00400045" w:rsidP="005257A4">
      <w:pPr>
        <w:spacing w:line="240" w:lineRule="auto"/>
        <w:rPr>
          <w:rFonts w:eastAsia="SimSun"/>
          <w:lang w:val="pl-PL"/>
        </w:rPr>
      </w:pPr>
    </w:p>
    <w:p w14:paraId="30E89872" w14:textId="5EDD4011" w:rsidR="00400045" w:rsidRDefault="008F15C1" w:rsidP="005257A4">
      <w:pPr>
        <w:tabs>
          <w:tab w:val="left" w:pos="749"/>
        </w:tabs>
        <w:spacing w:line="240" w:lineRule="auto"/>
        <w:rPr>
          <w:rFonts w:eastAsia="SimSun"/>
          <w:lang w:val="pl-PL"/>
        </w:rPr>
      </w:pPr>
      <w:bookmarkStart w:id="41" w:name="_Hlk132639832"/>
      <w:bookmarkStart w:id="42" w:name="_Hlk132717855"/>
      <w:r w:rsidRPr="008F15C1">
        <w:rPr>
          <w:rFonts w:eastAsia="SimSun"/>
          <w:lang w:val="pl-PL"/>
        </w:rPr>
        <w:t xml:space="preserve">Ne </w:t>
      </w:r>
      <w:r w:rsidR="000163E7">
        <w:rPr>
          <w:rFonts w:eastAsia="SimSun"/>
          <w:lang w:val="pl-PL"/>
        </w:rPr>
        <w:t>zaužijte</w:t>
      </w:r>
      <w:r w:rsidRPr="008F15C1">
        <w:rPr>
          <w:rFonts w:eastAsia="SimSun"/>
          <w:lang w:val="pl-PL"/>
        </w:rPr>
        <w:t xml:space="preserve"> sušilnega sredstva.</w:t>
      </w:r>
      <w:bookmarkEnd w:id="41"/>
    </w:p>
    <w:p w14:paraId="662D1126" w14:textId="77777777" w:rsidR="008F15C1" w:rsidRDefault="008F15C1" w:rsidP="005257A4">
      <w:pPr>
        <w:tabs>
          <w:tab w:val="left" w:pos="749"/>
        </w:tabs>
        <w:spacing w:line="240" w:lineRule="auto"/>
        <w:rPr>
          <w:rFonts w:eastAsia="SimSun"/>
          <w:lang w:val="pl-PL"/>
        </w:rPr>
      </w:pPr>
    </w:p>
    <w:bookmarkEnd w:id="42"/>
    <w:p w14:paraId="69F7C06F" w14:textId="77777777" w:rsidR="008F15C1" w:rsidRPr="00BD60D1" w:rsidRDefault="008F15C1" w:rsidP="005257A4">
      <w:pPr>
        <w:tabs>
          <w:tab w:val="left" w:pos="749"/>
        </w:tabs>
        <w:spacing w:line="240" w:lineRule="auto"/>
        <w:rPr>
          <w:rFonts w:eastAsia="SimSun"/>
          <w:lang w:val="pl-PL"/>
        </w:rPr>
      </w:pPr>
    </w:p>
    <w:p w14:paraId="609E5629" w14:textId="2BACE254" w:rsidR="00400045" w:rsidRPr="00BD60D1" w:rsidRDefault="00400045"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rFonts w:eastAsia="SimSun"/>
          <w:lang w:val="pl-PL"/>
        </w:rPr>
      </w:pPr>
      <w:r w:rsidRPr="00BD60D1">
        <w:rPr>
          <w:rFonts w:eastAsia="SimSun"/>
          <w:b/>
          <w:lang w:val="pl-PL"/>
        </w:rPr>
        <w:t>8.</w:t>
      </w:r>
      <w:r w:rsidRPr="00BD60D1">
        <w:rPr>
          <w:rFonts w:eastAsia="SimSun"/>
          <w:b/>
          <w:lang w:val="pl-PL"/>
        </w:rPr>
        <w:tab/>
      </w:r>
      <w:r w:rsidR="006774B2" w:rsidRPr="00B324AC">
        <w:rPr>
          <w:b/>
          <w:bCs/>
          <w:lang w:val="sl-SI"/>
        </w:rPr>
        <w:t>DATUM IZTEKA ROKA UPORABNOSTI ZDRAVILA</w:t>
      </w:r>
      <w:r w:rsidR="003F29C3">
        <w:rPr>
          <w:b/>
          <w:bCs/>
          <w:lang w:val="sl-SI"/>
        </w:rPr>
        <w:fldChar w:fldCharType="begin"/>
      </w:r>
      <w:r w:rsidR="003F29C3">
        <w:rPr>
          <w:b/>
          <w:bCs/>
          <w:lang w:val="sl-SI"/>
        </w:rPr>
        <w:instrText xml:space="preserve"> DOCVARIABLE VAULT_ND_e391194b-93a9-4bb2-8d80-f648b2599f6c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355C5C0E" w14:textId="77777777" w:rsidR="00400045" w:rsidRPr="00BD60D1" w:rsidRDefault="00400045" w:rsidP="005257A4">
      <w:pPr>
        <w:spacing w:line="240" w:lineRule="auto"/>
        <w:rPr>
          <w:rFonts w:eastAsia="SimSun"/>
          <w:lang w:val="pl-PL"/>
        </w:rPr>
      </w:pPr>
    </w:p>
    <w:p w14:paraId="334453E9" w14:textId="77777777" w:rsidR="006774B2" w:rsidRPr="00B324AC" w:rsidRDefault="006774B2" w:rsidP="005257A4">
      <w:pPr>
        <w:spacing w:line="240" w:lineRule="auto"/>
        <w:rPr>
          <w:lang w:val="sl-SI"/>
        </w:rPr>
      </w:pPr>
      <w:r>
        <w:rPr>
          <w:lang w:val="sl-SI"/>
        </w:rPr>
        <w:t>EXP</w:t>
      </w:r>
    </w:p>
    <w:p w14:paraId="5F53EEC7" w14:textId="77777777" w:rsidR="006774B2" w:rsidRPr="00B324AC" w:rsidRDefault="006774B2" w:rsidP="005257A4">
      <w:pPr>
        <w:spacing w:line="240" w:lineRule="auto"/>
        <w:rPr>
          <w:lang w:val="sl-SI"/>
        </w:rPr>
      </w:pPr>
      <w:r w:rsidRPr="00B324AC">
        <w:rPr>
          <w:lang w:val="sl-SI"/>
        </w:rPr>
        <w:t>Rok uporabnosti po prvem odprtju: 6 tednov.</w:t>
      </w:r>
    </w:p>
    <w:p w14:paraId="31FC4008" w14:textId="77777777" w:rsidR="00400045" w:rsidRPr="00BD60D1" w:rsidRDefault="00400045" w:rsidP="005257A4">
      <w:pPr>
        <w:spacing w:line="240" w:lineRule="auto"/>
        <w:rPr>
          <w:rFonts w:eastAsia="SimSun"/>
          <w:lang w:val="pl-PL"/>
        </w:rPr>
      </w:pPr>
    </w:p>
    <w:p w14:paraId="3531306C" w14:textId="77777777" w:rsidR="00400045" w:rsidRPr="00BD60D1" w:rsidRDefault="00400045" w:rsidP="005257A4">
      <w:pPr>
        <w:spacing w:line="240" w:lineRule="auto"/>
        <w:rPr>
          <w:rFonts w:eastAsia="SimSun"/>
          <w:lang w:val="pl-PL"/>
        </w:rPr>
      </w:pPr>
    </w:p>
    <w:p w14:paraId="3B1B7DF2" w14:textId="2261E7E2" w:rsidR="00400045" w:rsidRPr="00BD60D1" w:rsidRDefault="00400045" w:rsidP="005257A4">
      <w:pPr>
        <w:keepNext/>
        <w:pBdr>
          <w:top w:val="single" w:sz="4" w:space="1" w:color="auto"/>
          <w:left w:val="single" w:sz="4" w:space="4" w:color="auto"/>
          <w:bottom w:val="single" w:sz="4" w:space="1" w:color="auto"/>
          <w:right w:val="single" w:sz="4" w:space="4" w:color="auto"/>
        </w:pBdr>
        <w:spacing w:line="240" w:lineRule="auto"/>
        <w:ind w:left="567" w:hanging="567"/>
        <w:outlineLvl w:val="0"/>
        <w:rPr>
          <w:rFonts w:eastAsia="SimSun"/>
          <w:lang w:val="pl-PL"/>
        </w:rPr>
      </w:pPr>
      <w:r w:rsidRPr="00BD60D1">
        <w:rPr>
          <w:rFonts w:eastAsia="SimSun"/>
          <w:b/>
          <w:lang w:val="pl-PL"/>
        </w:rPr>
        <w:lastRenderedPageBreak/>
        <w:t>9.</w:t>
      </w:r>
      <w:r w:rsidRPr="00BD60D1">
        <w:rPr>
          <w:rFonts w:eastAsia="SimSun"/>
          <w:b/>
          <w:lang w:val="pl-PL"/>
        </w:rPr>
        <w:tab/>
      </w:r>
      <w:r w:rsidR="006774B2" w:rsidRPr="00B324AC">
        <w:rPr>
          <w:b/>
          <w:bCs/>
          <w:lang w:val="sl-SI"/>
        </w:rPr>
        <w:t>POSEBNA NAVODILA ZA SHRANJEVANJE</w:t>
      </w:r>
      <w:r w:rsidR="003F29C3">
        <w:rPr>
          <w:b/>
          <w:bCs/>
          <w:lang w:val="sl-SI"/>
        </w:rPr>
        <w:fldChar w:fldCharType="begin"/>
      </w:r>
      <w:r w:rsidR="003F29C3">
        <w:rPr>
          <w:b/>
          <w:bCs/>
          <w:lang w:val="sl-SI"/>
        </w:rPr>
        <w:instrText xml:space="preserve"> DOCVARIABLE VAULT_ND_062b9709-0ac2-4ec1-80fc-18929b967341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28BB772B" w14:textId="77777777" w:rsidR="00400045" w:rsidRPr="00BD60D1" w:rsidRDefault="00400045" w:rsidP="005257A4">
      <w:pPr>
        <w:spacing w:line="240" w:lineRule="auto"/>
        <w:rPr>
          <w:rFonts w:eastAsia="SimSun"/>
          <w:szCs w:val="20"/>
          <w:lang w:val="pl-PL"/>
        </w:rPr>
      </w:pPr>
    </w:p>
    <w:p w14:paraId="3AD786AF" w14:textId="5CBCBD39" w:rsidR="006774B2" w:rsidRPr="00B324AC" w:rsidRDefault="006774B2" w:rsidP="005257A4">
      <w:pPr>
        <w:spacing w:line="240" w:lineRule="auto"/>
        <w:rPr>
          <w:lang w:val="sl-SI"/>
        </w:rPr>
      </w:pPr>
      <w:r w:rsidRPr="00B324AC">
        <w:rPr>
          <w:lang w:val="sl-SI"/>
        </w:rPr>
        <w:t>Shranjujte pri temperaturi do 30</w:t>
      </w:r>
      <w:r w:rsidR="003B0BED">
        <w:rPr>
          <w:lang w:val="sl-SI"/>
        </w:rPr>
        <w:t> </w:t>
      </w:r>
      <w:r w:rsidRPr="00B324AC">
        <w:rPr>
          <w:lang w:val="sl-SI"/>
        </w:rPr>
        <w:t>°C.</w:t>
      </w:r>
    </w:p>
    <w:p w14:paraId="7956CE26" w14:textId="77777777" w:rsidR="006774B2" w:rsidRPr="00BD60D1" w:rsidRDefault="006774B2" w:rsidP="003B0BED">
      <w:pPr>
        <w:spacing w:line="240" w:lineRule="auto"/>
        <w:rPr>
          <w:rFonts w:eastAsia="SimSun"/>
          <w:szCs w:val="20"/>
          <w:lang w:val="pl-PL"/>
        </w:rPr>
      </w:pPr>
      <w:r w:rsidRPr="00B324AC">
        <w:rPr>
          <w:lang w:val="sl-SI"/>
        </w:rPr>
        <w:t>Shranjujte v originalni ovojnini za zagotovitev zaščite pred vlago.</w:t>
      </w:r>
    </w:p>
    <w:p w14:paraId="122F7B33" w14:textId="77777777" w:rsidR="00400045" w:rsidRPr="00BD60D1" w:rsidRDefault="00400045" w:rsidP="005257A4">
      <w:pPr>
        <w:spacing w:line="240" w:lineRule="auto"/>
        <w:ind w:left="567" w:hanging="567"/>
        <w:rPr>
          <w:rFonts w:eastAsia="SimSun"/>
          <w:lang w:val="pl-PL"/>
        </w:rPr>
      </w:pPr>
    </w:p>
    <w:p w14:paraId="4295FC83" w14:textId="77777777" w:rsidR="00400045" w:rsidRPr="00BD60D1" w:rsidRDefault="00400045" w:rsidP="005257A4">
      <w:pPr>
        <w:spacing w:line="240" w:lineRule="auto"/>
        <w:ind w:left="567" w:hanging="567"/>
        <w:rPr>
          <w:rFonts w:eastAsia="SimSun"/>
          <w:lang w:val="pl-PL"/>
        </w:rPr>
      </w:pPr>
    </w:p>
    <w:p w14:paraId="0F051525" w14:textId="3D34E2F9" w:rsidR="00400045" w:rsidRPr="00BD60D1" w:rsidRDefault="00400045" w:rsidP="005257A4">
      <w:pPr>
        <w:pBdr>
          <w:top w:val="single" w:sz="4" w:space="1" w:color="auto"/>
          <w:left w:val="single" w:sz="4" w:space="4" w:color="auto"/>
          <w:bottom w:val="single" w:sz="4" w:space="1" w:color="auto"/>
          <w:right w:val="single" w:sz="4" w:space="4" w:color="auto"/>
        </w:pBdr>
        <w:spacing w:line="240" w:lineRule="auto"/>
        <w:outlineLvl w:val="0"/>
        <w:rPr>
          <w:rFonts w:eastAsia="SimSun"/>
          <w:b/>
          <w:lang w:val="pl-PL"/>
        </w:rPr>
      </w:pPr>
      <w:r w:rsidRPr="00BD60D1">
        <w:rPr>
          <w:rFonts w:eastAsia="SimSun"/>
          <w:b/>
          <w:lang w:val="pl-PL"/>
        </w:rPr>
        <w:t>10.</w:t>
      </w:r>
      <w:r w:rsidRPr="00BD60D1">
        <w:rPr>
          <w:rFonts w:eastAsia="SimSun"/>
          <w:b/>
          <w:lang w:val="pl-PL"/>
        </w:rPr>
        <w:tab/>
      </w:r>
      <w:r w:rsidR="006774B2" w:rsidRPr="00B324AC">
        <w:rPr>
          <w:b/>
          <w:bCs/>
          <w:lang w:val="sl-SI"/>
        </w:rPr>
        <w:t>POSEBNI VARNOSTNI UKREPI ZA ODSTRANJEVANJE NEUPORABLJENIH ZDRAVIL ALI IZ NJIH NASTALIH ODPADNIH SNOVI, KADAR SO POTREBNI</w:t>
      </w:r>
      <w:r w:rsidR="003F29C3">
        <w:rPr>
          <w:b/>
          <w:bCs/>
          <w:lang w:val="sl-SI"/>
        </w:rPr>
        <w:fldChar w:fldCharType="begin"/>
      </w:r>
      <w:r w:rsidR="003F29C3">
        <w:rPr>
          <w:b/>
          <w:bCs/>
          <w:lang w:val="sl-SI"/>
        </w:rPr>
        <w:instrText xml:space="preserve"> DOCVARIABLE VAULT_ND_d82efac0-a678-41a6-8e43-5f3f3b9e56d7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5108E0F7" w14:textId="77777777" w:rsidR="00400045" w:rsidRPr="00BD60D1" w:rsidRDefault="00400045" w:rsidP="005257A4">
      <w:pPr>
        <w:spacing w:line="240" w:lineRule="auto"/>
        <w:rPr>
          <w:rFonts w:eastAsia="SimSun"/>
          <w:lang w:val="pl-PL"/>
        </w:rPr>
      </w:pPr>
    </w:p>
    <w:p w14:paraId="5CAB4A3B" w14:textId="77777777" w:rsidR="00400045" w:rsidRPr="00BD60D1" w:rsidRDefault="00400045" w:rsidP="005257A4">
      <w:pPr>
        <w:spacing w:line="240" w:lineRule="auto"/>
        <w:rPr>
          <w:rFonts w:eastAsia="SimSun"/>
          <w:lang w:val="pl-PL"/>
        </w:rPr>
      </w:pPr>
    </w:p>
    <w:p w14:paraId="324BA5DB" w14:textId="2C4B561B" w:rsidR="00400045" w:rsidRPr="00BD60D1" w:rsidRDefault="00400045" w:rsidP="005257A4">
      <w:pPr>
        <w:pBdr>
          <w:top w:val="single" w:sz="4" w:space="1" w:color="auto"/>
          <w:left w:val="single" w:sz="4" w:space="4" w:color="auto"/>
          <w:bottom w:val="single" w:sz="4" w:space="1" w:color="auto"/>
          <w:right w:val="single" w:sz="4" w:space="4" w:color="auto"/>
        </w:pBdr>
        <w:spacing w:line="240" w:lineRule="auto"/>
        <w:outlineLvl w:val="0"/>
        <w:rPr>
          <w:rFonts w:eastAsia="SimSun"/>
          <w:b/>
          <w:lang w:val="pl-PL"/>
        </w:rPr>
      </w:pPr>
      <w:r w:rsidRPr="00BD60D1">
        <w:rPr>
          <w:rFonts w:eastAsia="SimSun"/>
          <w:b/>
          <w:lang w:val="pl-PL"/>
        </w:rPr>
        <w:t>11.</w:t>
      </w:r>
      <w:r w:rsidRPr="00BD60D1">
        <w:rPr>
          <w:rFonts w:eastAsia="SimSun"/>
          <w:b/>
          <w:lang w:val="pl-PL"/>
        </w:rPr>
        <w:tab/>
      </w:r>
      <w:r w:rsidR="006774B2" w:rsidRPr="00B324AC">
        <w:rPr>
          <w:b/>
          <w:bCs/>
          <w:lang w:val="sl-SI"/>
        </w:rPr>
        <w:t>IME IN NASLOV IMETNIKA DOVOLJENJA ZA PROMET Z ZDRAVILOM</w:t>
      </w:r>
      <w:r w:rsidR="003F29C3">
        <w:rPr>
          <w:b/>
          <w:bCs/>
          <w:lang w:val="sl-SI"/>
        </w:rPr>
        <w:fldChar w:fldCharType="begin"/>
      </w:r>
      <w:r w:rsidR="003F29C3">
        <w:rPr>
          <w:b/>
          <w:bCs/>
          <w:lang w:val="sl-SI"/>
        </w:rPr>
        <w:instrText xml:space="preserve"> DOCVARIABLE VAULT_ND_db4b2931-939c-45d2-a4a1-55f70e750595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1B269608" w14:textId="77777777" w:rsidR="00400045" w:rsidRPr="00BD60D1" w:rsidRDefault="00400045" w:rsidP="005257A4">
      <w:pPr>
        <w:spacing w:line="240" w:lineRule="auto"/>
        <w:rPr>
          <w:rFonts w:eastAsia="SimSun"/>
          <w:lang w:val="pl-PL"/>
        </w:rPr>
      </w:pPr>
    </w:p>
    <w:p w14:paraId="325671B8" w14:textId="036CA9FE" w:rsidR="00C7399C" w:rsidRDefault="006774B2" w:rsidP="005257A4">
      <w:pPr>
        <w:spacing w:line="240" w:lineRule="auto"/>
      </w:pPr>
      <w:r>
        <w:t xml:space="preserve">GlaxoSmithKline </w:t>
      </w:r>
      <w:ins w:id="43" w:author="Author" w:date="2025-02-28T18:10:00Z" w16du:dateUtc="2025-02-28T12:40:00Z">
        <w:r w:rsidR="00DF24C7">
          <w:t>Trading Servi</w:t>
        </w:r>
      </w:ins>
      <w:ins w:id="44" w:author="Author" w:date="2025-02-28T18:11:00Z" w16du:dateUtc="2025-02-28T12:41:00Z">
        <w:r w:rsidR="00DF24C7">
          <w:t>ces</w:t>
        </w:r>
      </w:ins>
      <w:del w:id="45" w:author="Author" w:date="2025-02-28T18:10:00Z" w16du:dateUtc="2025-02-28T12:40:00Z">
        <w:r w:rsidDel="00DF24C7">
          <w:delText>(</w:delText>
        </w:r>
        <w:r w:rsidRPr="0014672D" w:rsidDel="00DF24C7">
          <w:rPr>
            <w:rFonts w:eastAsia="SimSun"/>
          </w:rPr>
          <w:delText>Ireland</w:delText>
        </w:r>
        <w:r w:rsidDel="00DF24C7">
          <w:delText>)</w:delText>
        </w:r>
      </w:del>
      <w:r>
        <w:t xml:space="preserve"> Limited</w:t>
      </w:r>
    </w:p>
    <w:p w14:paraId="39557E41" w14:textId="49F14019" w:rsidR="00C7399C" w:rsidRDefault="006774B2" w:rsidP="005257A4">
      <w:pPr>
        <w:spacing w:line="240" w:lineRule="auto"/>
      </w:pPr>
      <w:r>
        <w:t>12 Riverwalk</w:t>
      </w:r>
    </w:p>
    <w:p w14:paraId="1FD9585C" w14:textId="4734EB34" w:rsidR="00C7399C" w:rsidRDefault="006774B2" w:rsidP="005257A4">
      <w:pPr>
        <w:spacing w:line="240" w:lineRule="auto"/>
      </w:pPr>
      <w:r>
        <w:t>Citywest Business Campus</w:t>
      </w:r>
    </w:p>
    <w:p w14:paraId="701F859B" w14:textId="51AA077E" w:rsidR="00C7399C" w:rsidRDefault="006774B2" w:rsidP="005257A4">
      <w:pPr>
        <w:spacing w:line="240" w:lineRule="auto"/>
      </w:pPr>
      <w:r>
        <w:t>Dublin 24</w:t>
      </w:r>
    </w:p>
    <w:p w14:paraId="04557064" w14:textId="77777777" w:rsidR="006774B2" w:rsidRDefault="006774B2" w:rsidP="005257A4">
      <w:pPr>
        <w:spacing w:line="240" w:lineRule="auto"/>
        <w:rPr>
          <w:ins w:id="46" w:author="Author" w:date="2025-02-28T18:11:00Z" w16du:dateUtc="2025-02-28T12:41:00Z"/>
          <w:lang w:val="pt-PT"/>
        </w:rPr>
      </w:pPr>
      <w:r w:rsidRPr="001C3506">
        <w:rPr>
          <w:lang w:val="pt-PT"/>
        </w:rPr>
        <w:t>Irska</w:t>
      </w:r>
    </w:p>
    <w:p w14:paraId="581CBA98" w14:textId="7728AB4F" w:rsidR="00DF24C7" w:rsidRPr="001C3506" w:rsidRDefault="00DF24C7" w:rsidP="005257A4">
      <w:pPr>
        <w:spacing w:line="240" w:lineRule="auto"/>
        <w:rPr>
          <w:lang w:val="pt-PT"/>
        </w:rPr>
      </w:pPr>
      <w:ins w:id="47" w:author="Author" w:date="2025-02-28T18:11:00Z">
        <w:r w:rsidRPr="00DF24C7">
          <w:t>D24 YK11</w:t>
        </w:r>
      </w:ins>
    </w:p>
    <w:p w14:paraId="5CC56127" w14:textId="0F236B5B" w:rsidR="006774B2" w:rsidRPr="00B324AC" w:rsidRDefault="006774B2" w:rsidP="005257A4">
      <w:pPr>
        <w:keepNext/>
        <w:spacing w:line="240" w:lineRule="auto"/>
        <w:rPr>
          <w:color w:val="000000"/>
          <w:lang w:val="sl-SI"/>
        </w:rPr>
      </w:pPr>
      <w:r w:rsidRPr="001C3506">
        <w:rPr>
          <w:highlight w:val="lightGray"/>
          <w:lang w:val="pt-PT"/>
        </w:rPr>
        <w:t xml:space="preserve">GlaxoSmithKline </w:t>
      </w:r>
      <w:ins w:id="48" w:author="Author" w:date="2025-02-28T18:11:00Z" w16du:dateUtc="2025-02-28T12:41:00Z">
        <w:r w:rsidR="00DF24C7">
          <w:rPr>
            <w:highlight w:val="lightGray"/>
            <w:lang w:val="pt-PT"/>
          </w:rPr>
          <w:t>Trading Services</w:t>
        </w:r>
      </w:ins>
      <w:del w:id="49" w:author="Author" w:date="2025-02-28T18:11:00Z" w16du:dateUtc="2025-02-28T12:41:00Z">
        <w:r w:rsidRPr="001C3506" w:rsidDel="00DF24C7">
          <w:rPr>
            <w:highlight w:val="lightGray"/>
            <w:lang w:val="pt-PT"/>
          </w:rPr>
          <w:delText>(</w:delText>
        </w:r>
        <w:r w:rsidRPr="001C3506" w:rsidDel="00DF24C7">
          <w:rPr>
            <w:rFonts w:eastAsia="SimSun"/>
            <w:highlight w:val="lightGray"/>
            <w:lang w:val="pt-PT"/>
          </w:rPr>
          <w:delText>Ireland</w:delText>
        </w:r>
        <w:r w:rsidRPr="001C3506" w:rsidDel="00DF24C7">
          <w:rPr>
            <w:highlight w:val="lightGray"/>
            <w:lang w:val="pt-PT"/>
          </w:rPr>
          <w:delText>)</w:delText>
        </w:r>
      </w:del>
      <w:r w:rsidRPr="001C3506">
        <w:rPr>
          <w:highlight w:val="lightGray"/>
          <w:lang w:val="pt-PT"/>
        </w:rPr>
        <w:t xml:space="preserve"> Limited</w:t>
      </w:r>
      <w:r w:rsidRPr="0018431D">
        <w:rPr>
          <w:highlight w:val="lightGray"/>
          <w:lang w:val="sl-SI"/>
        </w:rPr>
        <w:t xml:space="preserve"> logo</w:t>
      </w:r>
    </w:p>
    <w:p w14:paraId="1B2CF12F" w14:textId="77777777" w:rsidR="00400045" w:rsidRPr="001C3506" w:rsidRDefault="00400045" w:rsidP="005257A4">
      <w:pPr>
        <w:spacing w:line="240" w:lineRule="auto"/>
        <w:rPr>
          <w:rFonts w:eastAsia="SimSun"/>
          <w:lang w:val="pt-PT"/>
        </w:rPr>
      </w:pPr>
    </w:p>
    <w:p w14:paraId="262D4DA6" w14:textId="77777777" w:rsidR="00400045" w:rsidRPr="001C3506" w:rsidRDefault="00400045" w:rsidP="005257A4">
      <w:pPr>
        <w:spacing w:line="240" w:lineRule="auto"/>
        <w:rPr>
          <w:rFonts w:eastAsia="SimSun"/>
          <w:lang w:val="pt-PT"/>
        </w:rPr>
      </w:pPr>
    </w:p>
    <w:p w14:paraId="3308AE46" w14:textId="46FB3351" w:rsidR="00400045" w:rsidRPr="001C3506" w:rsidRDefault="00400045" w:rsidP="005257A4">
      <w:pPr>
        <w:pBdr>
          <w:top w:val="single" w:sz="4" w:space="1" w:color="auto"/>
          <w:left w:val="single" w:sz="4" w:space="4" w:color="auto"/>
          <w:bottom w:val="single" w:sz="4" w:space="1" w:color="auto"/>
          <w:right w:val="single" w:sz="4" w:space="4" w:color="auto"/>
        </w:pBdr>
        <w:spacing w:line="240" w:lineRule="auto"/>
        <w:outlineLvl w:val="0"/>
        <w:rPr>
          <w:rFonts w:eastAsia="SimSun"/>
          <w:lang w:val="pl-PL"/>
        </w:rPr>
      </w:pPr>
      <w:r w:rsidRPr="001C3506">
        <w:rPr>
          <w:rFonts w:eastAsia="SimSun"/>
          <w:b/>
          <w:lang w:val="pl-PL"/>
        </w:rPr>
        <w:t>12.</w:t>
      </w:r>
      <w:r w:rsidRPr="001C3506">
        <w:rPr>
          <w:rFonts w:eastAsia="SimSun"/>
          <w:b/>
          <w:lang w:val="pl-PL"/>
        </w:rPr>
        <w:tab/>
      </w:r>
      <w:r w:rsidR="006774B2" w:rsidRPr="001C3506">
        <w:rPr>
          <w:rFonts w:eastAsia="SimSun"/>
          <w:b/>
          <w:lang w:val="pl-PL"/>
        </w:rPr>
        <w:t>ŠTEVILKA(E) DOVOLJENJA (DOVOLJENJ) ZA PROMET</w:t>
      </w:r>
      <w:r w:rsidR="003F29C3">
        <w:rPr>
          <w:rFonts w:eastAsia="SimSun"/>
          <w:b/>
        </w:rPr>
        <w:fldChar w:fldCharType="begin"/>
      </w:r>
      <w:r w:rsidR="003F29C3" w:rsidRPr="001C3506">
        <w:rPr>
          <w:rFonts w:eastAsia="SimSun"/>
          <w:b/>
          <w:lang w:val="pl-PL"/>
        </w:rPr>
        <w:instrText xml:space="preserve"> DOCVARIABLE VAULT_ND_569677d9-c1f5-401a-908c-5f8610b8a08b \* MERGEFORMAT </w:instrText>
      </w:r>
      <w:r w:rsidR="003F29C3">
        <w:rPr>
          <w:rFonts w:eastAsia="SimSun"/>
          <w:b/>
        </w:rPr>
        <w:fldChar w:fldCharType="separate"/>
      </w:r>
      <w:r w:rsidR="003F29C3" w:rsidRPr="001C3506">
        <w:rPr>
          <w:rFonts w:eastAsia="SimSun"/>
          <w:b/>
          <w:lang w:val="pl-PL"/>
        </w:rPr>
        <w:t xml:space="preserve"> </w:t>
      </w:r>
      <w:r w:rsidR="003F29C3">
        <w:rPr>
          <w:rFonts w:eastAsia="SimSun"/>
          <w:b/>
        </w:rPr>
        <w:fldChar w:fldCharType="end"/>
      </w:r>
    </w:p>
    <w:p w14:paraId="6F128C84" w14:textId="77777777" w:rsidR="00CB7F0F" w:rsidRPr="001C3506" w:rsidRDefault="00CB7F0F" w:rsidP="005257A4">
      <w:pPr>
        <w:spacing w:line="240" w:lineRule="auto"/>
        <w:rPr>
          <w:rFonts w:eastAsia="SimSun"/>
          <w:lang w:val="pl-PL"/>
        </w:rPr>
      </w:pPr>
    </w:p>
    <w:p w14:paraId="35A5A308" w14:textId="77777777" w:rsidR="00400045" w:rsidRPr="001C3506" w:rsidRDefault="00CB7F0F" w:rsidP="005257A4">
      <w:pPr>
        <w:spacing w:line="240" w:lineRule="auto"/>
        <w:rPr>
          <w:rFonts w:eastAsia="SimSun"/>
          <w:lang w:val="pl-PL"/>
        </w:rPr>
      </w:pPr>
      <w:r w:rsidRPr="001C3506">
        <w:rPr>
          <w:rFonts w:eastAsia="SimSun"/>
          <w:lang w:val="pl-PL"/>
        </w:rPr>
        <w:t>EU/1/14/898/003</w:t>
      </w:r>
      <w:r w:rsidR="00400045" w:rsidRPr="001C3506">
        <w:rPr>
          <w:rFonts w:eastAsia="SimSun"/>
          <w:highlight w:val="lightGray"/>
          <w:lang w:val="pl-PL"/>
        </w:rPr>
        <w:t xml:space="preserve"> </w:t>
      </w:r>
    </w:p>
    <w:p w14:paraId="2E6C4625" w14:textId="77777777" w:rsidR="00400045" w:rsidRPr="001C3506" w:rsidRDefault="00400045" w:rsidP="005257A4">
      <w:pPr>
        <w:spacing w:line="240" w:lineRule="auto"/>
        <w:rPr>
          <w:rFonts w:eastAsia="SimSun"/>
          <w:lang w:val="pl-PL"/>
        </w:rPr>
      </w:pPr>
    </w:p>
    <w:p w14:paraId="0ACBC3EC" w14:textId="77777777" w:rsidR="00400045" w:rsidRPr="001C3506" w:rsidRDefault="00400045" w:rsidP="005257A4">
      <w:pPr>
        <w:spacing w:line="240" w:lineRule="auto"/>
        <w:rPr>
          <w:rFonts w:eastAsia="SimSun"/>
          <w:lang w:val="pl-PL"/>
        </w:rPr>
      </w:pPr>
    </w:p>
    <w:p w14:paraId="4627FD57" w14:textId="15728C72" w:rsidR="00400045" w:rsidRPr="001C3506" w:rsidRDefault="00400045" w:rsidP="005257A4">
      <w:pPr>
        <w:pBdr>
          <w:top w:val="single" w:sz="4" w:space="1" w:color="auto"/>
          <w:left w:val="single" w:sz="4" w:space="4" w:color="auto"/>
          <w:bottom w:val="single" w:sz="4" w:space="1" w:color="auto"/>
          <w:right w:val="single" w:sz="4" w:space="4" w:color="auto"/>
        </w:pBdr>
        <w:spacing w:line="240" w:lineRule="auto"/>
        <w:outlineLvl w:val="0"/>
        <w:rPr>
          <w:rFonts w:eastAsia="SimSun"/>
          <w:lang w:val="pl-PL"/>
        </w:rPr>
      </w:pPr>
      <w:r w:rsidRPr="001C3506">
        <w:rPr>
          <w:rFonts w:eastAsia="SimSun"/>
          <w:b/>
          <w:lang w:val="pl-PL"/>
        </w:rPr>
        <w:t>13.</w:t>
      </w:r>
      <w:r w:rsidRPr="001C3506">
        <w:rPr>
          <w:rFonts w:eastAsia="SimSun"/>
          <w:b/>
          <w:lang w:val="pl-PL"/>
        </w:rPr>
        <w:tab/>
      </w:r>
      <w:r w:rsidR="00CB7F0F" w:rsidRPr="00B324AC">
        <w:rPr>
          <w:b/>
          <w:bCs/>
          <w:lang w:val="sl-SI"/>
        </w:rPr>
        <w:t>ŠTEVILKA SERIJE</w:t>
      </w:r>
      <w:r w:rsidR="003F29C3">
        <w:rPr>
          <w:b/>
          <w:bCs/>
          <w:lang w:val="sl-SI"/>
        </w:rPr>
        <w:fldChar w:fldCharType="begin"/>
      </w:r>
      <w:r w:rsidR="003F29C3">
        <w:rPr>
          <w:b/>
          <w:bCs/>
          <w:lang w:val="sl-SI"/>
        </w:rPr>
        <w:instrText xml:space="preserve"> DOCVARIABLE VAULT_ND_50677fae-da21-40fd-b605-d4eaf28e6ec0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072ECCD3" w14:textId="77777777" w:rsidR="00400045" w:rsidRPr="001C3506" w:rsidRDefault="00400045" w:rsidP="003B0BED">
      <w:pPr>
        <w:spacing w:line="240" w:lineRule="auto"/>
        <w:rPr>
          <w:rFonts w:eastAsia="SimSun"/>
          <w:lang w:val="pl-PL"/>
        </w:rPr>
      </w:pPr>
    </w:p>
    <w:p w14:paraId="29746271" w14:textId="77777777" w:rsidR="00400045" w:rsidRPr="001C3506" w:rsidRDefault="00400045" w:rsidP="003B0BED">
      <w:pPr>
        <w:spacing w:line="240" w:lineRule="auto"/>
        <w:rPr>
          <w:rFonts w:eastAsia="SimSun"/>
          <w:lang w:val="pl-PL"/>
        </w:rPr>
      </w:pPr>
      <w:r w:rsidRPr="001C3506">
        <w:rPr>
          <w:rFonts w:eastAsia="SimSun"/>
          <w:lang w:val="pl-PL"/>
        </w:rPr>
        <w:t>Lot</w:t>
      </w:r>
    </w:p>
    <w:p w14:paraId="70F14DD5" w14:textId="77777777" w:rsidR="00400045" w:rsidRPr="001C3506" w:rsidRDefault="00400045" w:rsidP="005257A4">
      <w:pPr>
        <w:spacing w:line="240" w:lineRule="auto"/>
        <w:rPr>
          <w:rFonts w:eastAsia="SimSun"/>
          <w:lang w:val="pl-PL"/>
        </w:rPr>
      </w:pPr>
    </w:p>
    <w:p w14:paraId="7443DAD6" w14:textId="77777777" w:rsidR="00400045" w:rsidRPr="001C3506" w:rsidRDefault="00400045" w:rsidP="005257A4">
      <w:pPr>
        <w:spacing w:line="240" w:lineRule="auto"/>
        <w:rPr>
          <w:rFonts w:eastAsia="SimSun"/>
          <w:lang w:val="pl-PL"/>
        </w:rPr>
      </w:pPr>
    </w:p>
    <w:p w14:paraId="6A2F4AB0" w14:textId="0BE571F2" w:rsidR="00400045" w:rsidRPr="001C3506" w:rsidRDefault="00400045" w:rsidP="00400045">
      <w:pPr>
        <w:pBdr>
          <w:top w:val="single" w:sz="4" w:space="1" w:color="auto"/>
          <w:left w:val="single" w:sz="4" w:space="4" w:color="auto"/>
          <w:bottom w:val="single" w:sz="4" w:space="1" w:color="auto"/>
          <w:right w:val="single" w:sz="4" w:space="4" w:color="auto"/>
        </w:pBdr>
        <w:outlineLvl w:val="0"/>
        <w:rPr>
          <w:rFonts w:eastAsia="SimSun"/>
          <w:lang w:val="pl-PL"/>
        </w:rPr>
      </w:pPr>
      <w:r w:rsidRPr="001C3506">
        <w:rPr>
          <w:rFonts w:eastAsia="SimSun"/>
          <w:b/>
          <w:lang w:val="pl-PL"/>
        </w:rPr>
        <w:t>14.</w:t>
      </w:r>
      <w:r w:rsidRPr="001C3506">
        <w:rPr>
          <w:rFonts w:eastAsia="SimSun"/>
          <w:b/>
          <w:lang w:val="pl-PL"/>
        </w:rPr>
        <w:tab/>
      </w:r>
      <w:r w:rsidR="00CB7F0F" w:rsidRPr="001C3506">
        <w:rPr>
          <w:rFonts w:eastAsia="SimSun"/>
          <w:b/>
          <w:lang w:val="pl-PL"/>
        </w:rPr>
        <w:t>NAČIN IZDAJANJA ZDRAVILA</w:t>
      </w:r>
      <w:r w:rsidR="003F29C3">
        <w:rPr>
          <w:rFonts w:eastAsia="SimSun"/>
          <w:b/>
          <w:lang w:val="fr-FR"/>
        </w:rPr>
        <w:fldChar w:fldCharType="begin"/>
      </w:r>
      <w:r w:rsidR="003F29C3" w:rsidRPr="001C3506">
        <w:rPr>
          <w:rFonts w:eastAsia="SimSun"/>
          <w:b/>
          <w:lang w:val="pl-PL"/>
        </w:rPr>
        <w:instrText xml:space="preserve"> DOCVARIABLE VAULT_ND_0eb100a2-f0ad-4f21-b26a-211a4fee9422 \* MERGEFORMAT </w:instrText>
      </w:r>
      <w:r w:rsidR="003F29C3">
        <w:rPr>
          <w:rFonts w:eastAsia="SimSun"/>
          <w:b/>
          <w:lang w:val="fr-FR"/>
        </w:rPr>
        <w:fldChar w:fldCharType="separate"/>
      </w:r>
      <w:r w:rsidR="003F29C3" w:rsidRPr="001C3506">
        <w:rPr>
          <w:rFonts w:eastAsia="SimSun"/>
          <w:b/>
          <w:lang w:val="pl-PL"/>
        </w:rPr>
        <w:t xml:space="preserve"> </w:t>
      </w:r>
      <w:r w:rsidR="003F29C3">
        <w:rPr>
          <w:rFonts w:eastAsia="SimSun"/>
          <w:b/>
          <w:lang w:val="fr-FR"/>
        </w:rPr>
        <w:fldChar w:fldCharType="end"/>
      </w:r>
    </w:p>
    <w:p w14:paraId="33512106" w14:textId="77777777" w:rsidR="00400045" w:rsidRPr="001C3506" w:rsidRDefault="00400045" w:rsidP="00400045">
      <w:pPr>
        <w:rPr>
          <w:rFonts w:eastAsia="SimSun"/>
          <w:i/>
          <w:lang w:val="pl-PL"/>
        </w:rPr>
      </w:pPr>
    </w:p>
    <w:p w14:paraId="4A6CA9E9" w14:textId="77777777" w:rsidR="00400045" w:rsidRPr="001C3506" w:rsidRDefault="00400045" w:rsidP="00400045">
      <w:pPr>
        <w:rPr>
          <w:rFonts w:eastAsia="SimSun"/>
          <w:lang w:val="pl-PL"/>
        </w:rPr>
      </w:pPr>
    </w:p>
    <w:p w14:paraId="45BF3B77" w14:textId="397ADB69" w:rsidR="00400045" w:rsidRPr="00BD60D1" w:rsidRDefault="00400045" w:rsidP="00400045">
      <w:pPr>
        <w:pBdr>
          <w:top w:val="single" w:sz="4" w:space="2" w:color="auto"/>
          <w:left w:val="single" w:sz="4" w:space="4" w:color="auto"/>
          <w:bottom w:val="single" w:sz="4" w:space="1" w:color="auto"/>
          <w:right w:val="single" w:sz="4" w:space="4" w:color="auto"/>
        </w:pBdr>
        <w:outlineLvl w:val="0"/>
        <w:rPr>
          <w:rFonts w:eastAsia="SimSun"/>
          <w:lang w:val="pl-PL"/>
        </w:rPr>
      </w:pPr>
      <w:r w:rsidRPr="00BD60D1">
        <w:rPr>
          <w:rFonts w:eastAsia="SimSun"/>
          <w:b/>
          <w:lang w:val="pl-PL"/>
        </w:rPr>
        <w:t>15.</w:t>
      </w:r>
      <w:r w:rsidRPr="00BD60D1">
        <w:rPr>
          <w:rFonts w:eastAsia="SimSun"/>
          <w:b/>
          <w:lang w:val="pl-PL"/>
        </w:rPr>
        <w:tab/>
      </w:r>
      <w:r w:rsidR="00CB7F0F" w:rsidRPr="00BD60D1">
        <w:rPr>
          <w:rFonts w:eastAsia="SimSun"/>
          <w:b/>
          <w:lang w:val="pl-PL"/>
        </w:rPr>
        <w:t>NAVODILA ZA UPORABO</w:t>
      </w:r>
      <w:r w:rsidR="003F29C3">
        <w:rPr>
          <w:rFonts w:eastAsia="SimSun"/>
          <w:b/>
          <w:lang w:val="pl-PL"/>
        </w:rPr>
        <w:fldChar w:fldCharType="begin"/>
      </w:r>
      <w:r w:rsidR="003F29C3">
        <w:rPr>
          <w:rFonts w:eastAsia="SimSun"/>
          <w:b/>
          <w:lang w:val="pl-PL"/>
        </w:rPr>
        <w:instrText xml:space="preserve"> DOCVARIABLE VAULT_ND_97ab1871-38a4-4240-9c57-d84e3788f3e9 \* MERGEFORMAT </w:instrText>
      </w:r>
      <w:r w:rsidR="003F29C3">
        <w:rPr>
          <w:rFonts w:eastAsia="SimSun"/>
          <w:b/>
          <w:lang w:val="pl-PL"/>
        </w:rPr>
        <w:fldChar w:fldCharType="separate"/>
      </w:r>
      <w:r w:rsidR="003F29C3">
        <w:rPr>
          <w:rFonts w:eastAsia="SimSun"/>
          <w:b/>
          <w:lang w:val="pl-PL"/>
        </w:rPr>
        <w:t xml:space="preserve"> </w:t>
      </w:r>
      <w:r w:rsidR="003F29C3">
        <w:rPr>
          <w:rFonts w:eastAsia="SimSun"/>
          <w:b/>
          <w:lang w:val="pl-PL"/>
        </w:rPr>
        <w:fldChar w:fldCharType="end"/>
      </w:r>
    </w:p>
    <w:p w14:paraId="54592CAE" w14:textId="77777777" w:rsidR="00400045" w:rsidRPr="00BD60D1" w:rsidRDefault="00400045" w:rsidP="00400045">
      <w:pPr>
        <w:rPr>
          <w:rFonts w:eastAsia="SimSun"/>
          <w:lang w:val="pl-PL"/>
        </w:rPr>
      </w:pPr>
    </w:p>
    <w:p w14:paraId="7C13F0FD" w14:textId="77777777" w:rsidR="00400045" w:rsidRPr="00BD60D1" w:rsidRDefault="00400045" w:rsidP="00400045">
      <w:pPr>
        <w:rPr>
          <w:rFonts w:eastAsia="SimSun"/>
          <w:lang w:val="pl-PL"/>
        </w:rPr>
      </w:pPr>
    </w:p>
    <w:p w14:paraId="24111BB0" w14:textId="77777777" w:rsidR="00400045" w:rsidRPr="00BD60D1" w:rsidRDefault="00400045" w:rsidP="00400045">
      <w:pPr>
        <w:pBdr>
          <w:top w:val="single" w:sz="4" w:space="1" w:color="auto"/>
          <w:left w:val="single" w:sz="4" w:space="4" w:color="auto"/>
          <w:bottom w:val="single" w:sz="4" w:space="0" w:color="auto"/>
          <w:right w:val="single" w:sz="4" w:space="4" w:color="auto"/>
        </w:pBdr>
        <w:rPr>
          <w:rFonts w:eastAsia="SimSun"/>
          <w:color w:val="008000"/>
          <w:lang w:val="pl-PL"/>
        </w:rPr>
      </w:pPr>
      <w:r w:rsidRPr="00BD60D1">
        <w:rPr>
          <w:rFonts w:eastAsia="SimSun"/>
          <w:b/>
          <w:lang w:val="pl-PL"/>
        </w:rPr>
        <w:t>16.</w:t>
      </w:r>
      <w:r w:rsidRPr="00BD60D1">
        <w:rPr>
          <w:rFonts w:eastAsia="SimSun"/>
          <w:b/>
          <w:lang w:val="pl-PL"/>
        </w:rPr>
        <w:tab/>
      </w:r>
      <w:r w:rsidR="00CB7F0F" w:rsidRPr="00BD60D1">
        <w:rPr>
          <w:rFonts w:eastAsia="SimSun"/>
          <w:b/>
          <w:lang w:val="pl-PL"/>
        </w:rPr>
        <w:t>PODATKI V BRAILLOVI PISAVI</w:t>
      </w:r>
    </w:p>
    <w:p w14:paraId="3F5FF97E" w14:textId="77777777" w:rsidR="00400045" w:rsidRPr="00BD60D1" w:rsidRDefault="00400045" w:rsidP="005257A4">
      <w:pPr>
        <w:spacing w:line="240" w:lineRule="auto"/>
        <w:rPr>
          <w:rFonts w:eastAsia="SimSun"/>
          <w:lang w:val="pl-PL"/>
        </w:rPr>
      </w:pPr>
    </w:p>
    <w:p w14:paraId="5FF32658" w14:textId="77777777" w:rsidR="00400045" w:rsidRPr="00BD60D1" w:rsidRDefault="00400045" w:rsidP="005257A4">
      <w:pPr>
        <w:spacing w:line="240" w:lineRule="auto"/>
        <w:rPr>
          <w:rFonts w:eastAsia="SimSun"/>
          <w:szCs w:val="20"/>
          <w:lang w:val="pl-PL"/>
        </w:rPr>
      </w:pPr>
      <w:r w:rsidRPr="00BD60D1">
        <w:rPr>
          <w:rFonts w:eastAsia="SimSun"/>
          <w:szCs w:val="20"/>
          <w:lang w:val="pl-PL"/>
        </w:rPr>
        <w:t>anoro ellipta</w:t>
      </w:r>
    </w:p>
    <w:p w14:paraId="0E12FA6E" w14:textId="77777777" w:rsidR="00400045" w:rsidRPr="00BD60D1" w:rsidRDefault="00400045" w:rsidP="005257A4">
      <w:pPr>
        <w:spacing w:line="240" w:lineRule="auto"/>
        <w:rPr>
          <w:rFonts w:eastAsia="SimSun"/>
          <w:szCs w:val="20"/>
          <w:lang w:val="pl-PL"/>
        </w:rPr>
      </w:pPr>
    </w:p>
    <w:p w14:paraId="091DF620" w14:textId="77777777" w:rsidR="00400045" w:rsidRPr="00BD60D1" w:rsidRDefault="00400045" w:rsidP="003B0BED">
      <w:pPr>
        <w:spacing w:line="240" w:lineRule="auto"/>
        <w:ind w:right="113"/>
        <w:rPr>
          <w:rFonts w:eastAsia="SimSun"/>
          <w:noProof/>
          <w:szCs w:val="20"/>
          <w:lang w:val="pl-PL"/>
        </w:rPr>
      </w:pPr>
    </w:p>
    <w:p w14:paraId="5D77EAE3" w14:textId="3873B616" w:rsidR="00400045" w:rsidRPr="00745BD6" w:rsidRDefault="00400045" w:rsidP="003B0BED">
      <w:pPr>
        <w:pBdr>
          <w:top w:val="single" w:sz="4" w:space="1" w:color="auto"/>
          <w:left w:val="single" w:sz="4" w:space="4" w:color="auto"/>
          <w:bottom w:val="single" w:sz="4" w:space="1" w:color="auto"/>
          <w:right w:val="single" w:sz="4" w:space="4" w:color="auto"/>
        </w:pBdr>
        <w:spacing w:line="240" w:lineRule="auto"/>
        <w:outlineLvl w:val="0"/>
        <w:rPr>
          <w:b/>
          <w:caps/>
          <w:noProof/>
          <w:lang w:val="pl-PL"/>
        </w:rPr>
      </w:pPr>
      <w:r w:rsidRPr="00745BD6">
        <w:rPr>
          <w:b/>
          <w:caps/>
          <w:noProof/>
          <w:lang w:val="pl-PL"/>
        </w:rPr>
        <w:t xml:space="preserve">17. </w:t>
      </w:r>
      <w:r w:rsidR="00CB7F0F" w:rsidRPr="00745BD6">
        <w:rPr>
          <w:b/>
          <w:caps/>
          <w:noProof/>
          <w:lang w:val="pl-PL"/>
        </w:rPr>
        <w:t>EDINSTVENA OZNAKA – DVODIMENZIONALNA ČRTNA KODA</w:t>
      </w:r>
      <w:r w:rsidR="003F29C3" w:rsidRPr="00745BD6">
        <w:rPr>
          <w:b/>
          <w:caps/>
          <w:noProof/>
          <w:lang w:val="pl-PL"/>
        </w:rPr>
        <w:fldChar w:fldCharType="begin"/>
      </w:r>
      <w:r w:rsidR="003F29C3" w:rsidRPr="00745BD6">
        <w:rPr>
          <w:b/>
          <w:caps/>
          <w:noProof/>
          <w:lang w:val="pl-PL"/>
        </w:rPr>
        <w:instrText xml:space="preserve"> DOCVARIABLE VAULT_ND_89bf496e-d5c2-4ba2-8713-d3561c398388 \* MERGEFORMAT </w:instrText>
      </w:r>
      <w:r w:rsidR="003F29C3" w:rsidRPr="00745BD6">
        <w:rPr>
          <w:b/>
          <w:caps/>
          <w:noProof/>
          <w:lang w:val="pl-PL"/>
        </w:rPr>
        <w:fldChar w:fldCharType="separate"/>
      </w:r>
      <w:r w:rsidR="003F29C3" w:rsidRPr="00745BD6">
        <w:rPr>
          <w:b/>
          <w:caps/>
          <w:noProof/>
          <w:lang w:val="pl-PL"/>
        </w:rPr>
        <w:t xml:space="preserve"> </w:t>
      </w:r>
      <w:r w:rsidR="003F29C3" w:rsidRPr="00745BD6">
        <w:rPr>
          <w:b/>
          <w:caps/>
          <w:noProof/>
          <w:lang w:val="pl-PL"/>
        </w:rPr>
        <w:fldChar w:fldCharType="end"/>
      </w:r>
    </w:p>
    <w:p w14:paraId="5C7AE852" w14:textId="77777777" w:rsidR="00400045" w:rsidRPr="00BD60D1" w:rsidRDefault="00400045" w:rsidP="005257A4">
      <w:pPr>
        <w:autoSpaceDE w:val="0"/>
        <w:autoSpaceDN w:val="0"/>
        <w:adjustRightInd w:val="0"/>
        <w:spacing w:line="240" w:lineRule="auto"/>
        <w:rPr>
          <w:rFonts w:ascii="TimesNewRomanPSMT" w:eastAsia="SimSun" w:hAnsi="TimesNewRomanPSMT" w:cs="TimesNewRomanPSMT"/>
          <w:lang w:val="pl-PL" w:eastAsia="en-GB"/>
        </w:rPr>
      </w:pPr>
    </w:p>
    <w:p w14:paraId="722F742B" w14:textId="77777777" w:rsidR="00400045" w:rsidRPr="00BD60D1" w:rsidRDefault="00CB7F0F" w:rsidP="005257A4">
      <w:pPr>
        <w:autoSpaceDE w:val="0"/>
        <w:autoSpaceDN w:val="0"/>
        <w:adjustRightInd w:val="0"/>
        <w:spacing w:line="240" w:lineRule="auto"/>
        <w:rPr>
          <w:rFonts w:eastAsia="SimSun"/>
          <w:szCs w:val="20"/>
          <w:shd w:val="clear" w:color="auto" w:fill="BFBFBF"/>
          <w:lang w:val="pl-PL"/>
        </w:rPr>
      </w:pPr>
      <w:r w:rsidRPr="00BD60D1">
        <w:rPr>
          <w:rFonts w:eastAsia="SimSun"/>
          <w:szCs w:val="20"/>
          <w:shd w:val="clear" w:color="auto" w:fill="BFBFBF"/>
          <w:lang w:val="pl-PL"/>
        </w:rPr>
        <w:t>Vsebuje dvodimenzionalno črtno kodo z edinstveno oznako.</w:t>
      </w:r>
    </w:p>
    <w:p w14:paraId="2188826B" w14:textId="77777777" w:rsidR="00400045" w:rsidRPr="00BD60D1" w:rsidRDefault="00400045" w:rsidP="005257A4">
      <w:pPr>
        <w:autoSpaceDE w:val="0"/>
        <w:autoSpaceDN w:val="0"/>
        <w:adjustRightInd w:val="0"/>
        <w:spacing w:line="240" w:lineRule="auto"/>
        <w:rPr>
          <w:rFonts w:eastAsia="SimSun"/>
          <w:szCs w:val="20"/>
          <w:shd w:val="clear" w:color="auto" w:fill="BFBFBF"/>
          <w:lang w:val="pl-PL"/>
        </w:rPr>
      </w:pPr>
    </w:p>
    <w:p w14:paraId="0D0012D3" w14:textId="77777777" w:rsidR="00400045" w:rsidRPr="00BD60D1" w:rsidRDefault="00400045" w:rsidP="005257A4">
      <w:pPr>
        <w:autoSpaceDE w:val="0"/>
        <w:autoSpaceDN w:val="0"/>
        <w:adjustRightInd w:val="0"/>
        <w:spacing w:line="240" w:lineRule="auto"/>
        <w:rPr>
          <w:rFonts w:eastAsia="SimSun"/>
          <w:szCs w:val="20"/>
          <w:shd w:val="clear" w:color="auto" w:fill="BFBFBF"/>
          <w:lang w:val="pl-PL"/>
        </w:rPr>
      </w:pPr>
    </w:p>
    <w:p w14:paraId="56DED4DC" w14:textId="0B473213" w:rsidR="00400045" w:rsidRPr="00745BD6" w:rsidRDefault="00400045" w:rsidP="003B0BED">
      <w:pPr>
        <w:pBdr>
          <w:top w:val="single" w:sz="4" w:space="1" w:color="auto"/>
          <w:left w:val="single" w:sz="4" w:space="4" w:color="auto"/>
          <w:bottom w:val="single" w:sz="4" w:space="1" w:color="auto"/>
          <w:right w:val="single" w:sz="4" w:space="4" w:color="auto"/>
        </w:pBdr>
        <w:spacing w:line="240" w:lineRule="auto"/>
        <w:outlineLvl w:val="0"/>
        <w:rPr>
          <w:b/>
          <w:caps/>
          <w:noProof/>
          <w:lang w:val="pl-PL"/>
        </w:rPr>
      </w:pPr>
      <w:r w:rsidRPr="00745BD6">
        <w:rPr>
          <w:b/>
          <w:caps/>
          <w:noProof/>
          <w:lang w:val="pl-PL"/>
        </w:rPr>
        <w:t xml:space="preserve">18. </w:t>
      </w:r>
      <w:r w:rsidR="007F4080" w:rsidRPr="00745BD6">
        <w:rPr>
          <w:b/>
          <w:caps/>
          <w:noProof/>
          <w:lang w:val="pl-PL"/>
        </w:rPr>
        <w:t>EDINSTVENA OZNAKA – V BERLJIVI OBLIKI</w:t>
      </w:r>
      <w:r w:rsidR="003F29C3" w:rsidRPr="00745BD6">
        <w:rPr>
          <w:b/>
          <w:caps/>
          <w:noProof/>
          <w:lang w:val="pl-PL"/>
        </w:rPr>
        <w:fldChar w:fldCharType="begin"/>
      </w:r>
      <w:r w:rsidR="003F29C3" w:rsidRPr="00745BD6">
        <w:rPr>
          <w:b/>
          <w:caps/>
          <w:noProof/>
          <w:lang w:val="pl-PL"/>
        </w:rPr>
        <w:instrText xml:space="preserve"> DOCVARIABLE VAULT_ND_f640d6b5-6d20-438f-9c92-6be8101e5384 \* MERGEFORMAT </w:instrText>
      </w:r>
      <w:r w:rsidR="003F29C3" w:rsidRPr="00745BD6">
        <w:rPr>
          <w:b/>
          <w:caps/>
          <w:noProof/>
          <w:lang w:val="pl-PL"/>
        </w:rPr>
        <w:fldChar w:fldCharType="separate"/>
      </w:r>
      <w:r w:rsidR="003F29C3" w:rsidRPr="00745BD6">
        <w:rPr>
          <w:b/>
          <w:caps/>
          <w:noProof/>
          <w:lang w:val="pl-PL"/>
        </w:rPr>
        <w:t xml:space="preserve"> </w:t>
      </w:r>
      <w:r w:rsidR="003F29C3" w:rsidRPr="00745BD6">
        <w:rPr>
          <w:b/>
          <w:caps/>
          <w:noProof/>
          <w:lang w:val="pl-PL"/>
        </w:rPr>
        <w:fldChar w:fldCharType="end"/>
      </w:r>
    </w:p>
    <w:p w14:paraId="3D98DC35" w14:textId="77777777" w:rsidR="00400045" w:rsidRPr="00400045" w:rsidRDefault="00400045" w:rsidP="005257A4">
      <w:pPr>
        <w:spacing w:line="240" w:lineRule="auto"/>
        <w:rPr>
          <w:szCs w:val="20"/>
          <w:lang w:val="x-none" w:eastAsia="en-GB"/>
        </w:rPr>
      </w:pPr>
    </w:p>
    <w:p w14:paraId="2C44A064" w14:textId="02EE49B0" w:rsidR="00400045" w:rsidRPr="00BD60D1" w:rsidRDefault="00400045" w:rsidP="003B0BED">
      <w:pPr>
        <w:autoSpaceDE w:val="0"/>
        <w:autoSpaceDN w:val="0"/>
        <w:adjustRightInd w:val="0"/>
        <w:spacing w:line="240" w:lineRule="auto"/>
        <w:rPr>
          <w:rFonts w:eastAsia="SimSun"/>
          <w:noProof/>
          <w:lang w:val="pl-PL"/>
        </w:rPr>
      </w:pPr>
      <w:r w:rsidRPr="00BD60D1">
        <w:rPr>
          <w:rFonts w:eastAsia="SimSun"/>
          <w:noProof/>
          <w:lang w:val="pl-PL"/>
        </w:rPr>
        <w:t>PC</w:t>
      </w:r>
    </w:p>
    <w:p w14:paraId="6085B1D8" w14:textId="7675DCA9" w:rsidR="00CA3B9A" w:rsidRPr="00BD60D1" w:rsidRDefault="00400045" w:rsidP="003B0BED">
      <w:pPr>
        <w:autoSpaceDE w:val="0"/>
        <w:autoSpaceDN w:val="0"/>
        <w:adjustRightInd w:val="0"/>
        <w:spacing w:line="240" w:lineRule="auto"/>
        <w:rPr>
          <w:rFonts w:eastAsia="SimSun"/>
          <w:noProof/>
          <w:lang w:val="pl-PL"/>
        </w:rPr>
      </w:pPr>
      <w:r w:rsidRPr="00BD60D1">
        <w:rPr>
          <w:rFonts w:eastAsia="SimSun"/>
          <w:noProof/>
          <w:lang w:val="pl-PL"/>
        </w:rPr>
        <w:t>SN</w:t>
      </w:r>
    </w:p>
    <w:p w14:paraId="0404A1A2" w14:textId="229F33FA" w:rsidR="00400045" w:rsidRPr="00BD60D1" w:rsidRDefault="00400045" w:rsidP="005257A4">
      <w:pPr>
        <w:autoSpaceDE w:val="0"/>
        <w:autoSpaceDN w:val="0"/>
        <w:adjustRightInd w:val="0"/>
        <w:spacing w:line="240" w:lineRule="auto"/>
        <w:rPr>
          <w:lang w:val="pl-PL"/>
        </w:rPr>
      </w:pPr>
      <w:r w:rsidRPr="00BD60D1">
        <w:rPr>
          <w:rFonts w:eastAsia="SimSun"/>
          <w:noProof/>
          <w:highlight w:val="lightGray"/>
          <w:lang w:val="pl-PL"/>
        </w:rPr>
        <w:t>NN</w:t>
      </w:r>
    </w:p>
    <w:p w14:paraId="40B9887C" w14:textId="77777777" w:rsidR="00322A31" w:rsidRPr="00B324AC" w:rsidRDefault="00322A31" w:rsidP="005257A4">
      <w:pPr>
        <w:spacing w:line="240" w:lineRule="auto"/>
        <w:rPr>
          <w:shd w:val="clear" w:color="auto" w:fill="CCCCCC"/>
          <w:lang w:val="sl-SI"/>
        </w:rPr>
      </w:pPr>
    </w:p>
    <w:p w14:paraId="28B5E593" w14:textId="77777777" w:rsidR="005D7331" w:rsidRPr="00B324AC" w:rsidRDefault="005D7331" w:rsidP="00A92937">
      <w:pPr>
        <w:pageBreakBefore/>
        <w:pBdr>
          <w:top w:val="single" w:sz="4" w:space="1" w:color="auto"/>
          <w:left w:val="single" w:sz="4" w:space="4" w:color="auto"/>
          <w:bottom w:val="single" w:sz="4" w:space="1" w:color="auto"/>
          <w:right w:val="single" w:sz="4" w:space="4" w:color="auto"/>
        </w:pBdr>
        <w:rPr>
          <w:b/>
          <w:bCs/>
          <w:lang w:val="sl-SI"/>
        </w:rPr>
      </w:pPr>
      <w:r w:rsidRPr="00B324AC">
        <w:rPr>
          <w:b/>
          <w:bCs/>
          <w:lang w:val="sl-SI"/>
        </w:rPr>
        <w:lastRenderedPageBreak/>
        <w:t>PODATKI NA ZUNANJI OVOJNINI</w:t>
      </w:r>
    </w:p>
    <w:p w14:paraId="6534FAC9" w14:textId="77777777" w:rsidR="00675C73" w:rsidRDefault="00675C73" w:rsidP="00A92937">
      <w:pPr>
        <w:pBdr>
          <w:top w:val="single" w:sz="4" w:space="1" w:color="auto"/>
          <w:left w:val="single" w:sz="4" w:space="4" w:color="auto"/>
          <w:bottom w:val="single" w:sz="4" w:space="1" w:color="auto"/>
          <w:right w:val="single" w:sz="4" w:space="4" w:color="auto"/>
        </w:pBdr>
        <w:rPr>
          <w:b/>
          <w:bCs/>
          <w:lang w:val="sl-SI"/>
        </w:rPr>
      </w:pPr>
    </w:p>
    <w:p w14:paraId="3C85EEAD" w14:textId="35E84DC2" w:rsidR="005D7331" w:rsidRPr="00B324AC" w:rsidRDefault="005D7331" w:rsidP="00A92937">
      <w:pPr>
        <w:pBdr>
          <w:top w:val="single" w:sz="4" w:space="1" w:color="auto"/>
          <w:left w:val="single" w:sz="4" w:space="4" w:color="auto"/>
          <w:bottom w:val="single" w:sz="4" w:space="1" w:color="auto"/>
          <w:right w:val="single" w:sz="4" w:space="4" w:color="auto"/>
        </w:pBdr>
        <w:rPr>
          <w:b/>
          <w:bCs/>
          <w:lang w:val="sl-SI"/>
        </w:rPr>
      </w:pPr>
      <w:r w:rsidRPr="00B324AC">
        <w:rPr>
          <w:b/>
          <w:bCs/>
          <w:lang w:val="sl-SI"/>
        </w:rPr>
        <w:t xml:space="preserve">VMESNA OVOJNINA </w:t>
      </w:r>
      <w:bookmarkStart w:id="50" w:name="_Hlk132717998"/>
      <w:r w:rsidR="00494612">
        <w:rPr>
          <w:b/>
          <w:bCs/>
          <w:lang w:val="sl-SI"/>
        </w:rPr>
        <w:t xml:space="preserve">SKUPNEGA PAKIRANJA </w:t>
      </w:r>
      <w:bookmarkEnd w:id="50"/>
      <w:r w:rsidRPr="00B324AC">
        <w:rPr>
          <w:b/>
          <w:bCs/>
          <w:lang w:val="sl-SI"/>
        </w:rPr>
        <w:t>(BREZ MODRE</w:t>
      </w:r>
      <w:r w:rsidR="00F12FCE" w:rsidRPr="00B324AC">
        <w:rPr>
          <w:b/>
          <w:bCs/>
          <w:lang w:val="sl-SI"/>
        </w:rPr>
        <w:t>GA OKENCA</w:t>
      </w:r>
      <w:r w:rsidRPr="00B324AC">
        <w:rPr>
          <w:b/>
          <w:bCs/>
          <w:lang w:val="sl-SI"/>
        </w:rPr>
        <w:t>)</w:t>
      </w:r>
    </w:p>
    <w:p w14:paraId="3717D2E5" w14:textId="77777777" w:rsidR="005D7331" w:rsidRPr="00B324AC" w:rsidRDefault="005D7331" w:rsidP="005257A4">
      <w:pPr>
        <w:spacing w:line="240" w:lineRule="auto"/>
        <w:rPr>
          <w:lang w:val="sl-SI"/>
        </w:rPr>
      </w:pPr>
    </w:p>
    <w:p w14:paraId="2802728F" w14:textId="7922DDD7"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lang w:val="sl-SI"/>
        </w:rPr>
      </w:pPr>
      <w:r w:rsidRPr="00B324AC">
        <w:rPr>
          <w:b/>
          <w:bCs/>
          <w:lang w:val="sl-SI"/>
        </w:rPr>
        <w:t>1.</w:t>
      </w:r>
      <w:r w:rsidRPr="00B324AC">
        <w:rPr>
          <w:b/>
          <w:bCs/>
          <w:lang w:val="sl-SI"/>
        </w:rPr>
        <w:tab/>
        <w:t>IME ZDRAVILA</w:t>
      </w:r>
      <w:r w:rsidR="003F29C3">
        <w:rPr>
          <w:b/>
          <w:bCs/>
          <w:lang w:val="sl-SI"/>
        </w:rPr>
        <w:fldChar w:fldCharType="begin"/>
      </w:r>
      <w:r w:rsidR="003F29C3">
        <w:rPr>
          <w:b/>
          <w:bCs/>
          <w:lang w:val="sl-SI"/>
        </w:rPr>
        <w:instrText xml:space="preserve"> DOCVARIABLE VAULT_ND_4ddbce3b-38a0-47f0-95a8-1be44345b062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00F1A9DA" w14:textId="77777777" w:rsidR="005D7331" w:rsidRPr="00B324AC" w:rsidRDefault="005D7331" w:rsidP="005257A4">
      <w:pPr>
        <w:spacing w:line="240" w:lineRule="auto"/>
        <w:rPr>
          <w:lang w:val="sl-SI"/>
        </w:rPr>
      </w:pPr>
    </w:p>
    <w:p w14:paraId="520DB1C3" w14:textId="61AC0135" w:rsidR="005D7331" w:rsidRPr="00B324AC" w:rsidRDefault="008464D0" w:rsidP="005257A4">
      <w:pPr>
        <w:autoSpaceDE w:val="0"/>
        <w:autoSpaceDN w:val="0"/>
        <w:spacing w:line="240" w:lineRule="auto"/>
        <w:rPr>
          <w:lang w:val="sl-SI"/>
        </w:rPr>
      </w:pPr>
      <w:r>
        <w:rPr>
          <w:caps/>
          <w:lang w:val="sl-SI"/>
        </w:rPr>
        <w:t>ANORO ELLIPTA</w:t>
      </w:r>
      <w:r w:rsidR="005D7331" w:rsidRPr="00B324AC">
        <w:rPr>
          <w:caps/>
          <w:lang w:val="sl-SI"/>
        </w:rPr>
        <w:t xml:space="preserve"> </w:t>
      </w:r>
      <w:r w:rsidR="005D7331" w:rsidRPr="00B324AC">
        <w:rPr>
          <w:rFonts w:eastAsia="MS Mincho"/>
          <w:lang w:val="sl-SI"/>
        </w:rPr>
        <w:t>55</w:t>
      </w:r>
      <w:r w:rsidR="003B0BED">
        <w:rPr>
          <w:lang w:val="sl-SI"/>
        </w:rPr>
        <w:t> </w:t>
      </w:r>
      <w:r w:rsidR="005D7331" w:rsidRPr="00B324AC">
        <w:rPr>
          <w:lang w:val="sl-SI"/>
        </w:rPr>
        <w:t>mikrogramov/22</w:t>
      </w:r>
      <w:r w:rsidR="003B0BED">
        <w:rPr>
          <w:lang w:val="sl-SI"/>
        </w:rPr>
        <w:t> </w:t>
      </w:r>
      <w:r w:rsidR="005D7331" w:rsidRPr="00B324AC">
        <w:rPr>
          <w:lang w:val="sl-SI"/>
        </w:rPr>
        <w:t>mikrogramov prašek za inhaliranje, odmerjeni</w:t>
      </w:r>
    </w:p>
    <w:p w14:paraId="72696E10" w14:textId="77777777" w:rsidR="005D7331" w:rsidRPr="00B324AC" w:rsidRDefault="005D7331" w:rsidP="005257A4">
      <w:pPr>
        <w:spacing w:line="240" w:lineRule="auto"/>
        <w:rPr>
          <w:rFonts w:eastAsia="MS Mincho"/>
          <w:shd w:val="clear" w:color="auto" w:fill="CCCCCC"/>
          <w:lang w:val="sl-SI"/>
        </w:rPr>
      </w:pPr>
      <w:r w:rsidRPr="00B324AC">
        <w:rPr>
          <w:lang w:val="sl-SI"/>
        </w:rPr>
        <w:t>umeklidinij/vilanterol</w:t>
      </w:r>
    </w:p>
    <w:p w14:paraId="51B05A84" w14:textId="77777777" w:rsidR="005D7331" w:rsidRDefault="005D7331" w:rsidP="005257A4">
      <w:pPr>
        <w:spacing w:line="240" w:lineRule="auto"/>
        <w:rPr>
          <w:lang w:val="sl-SI"/>
        </w:rPr>
      </w:pPr>
    </w:p>
    <w:p w14:paraId="758D59C9" w14:textId="77777777" w:rsidR="00951748" w:rsidRPr="00B324AC" w:rsidRDefault="00951748" w:rsidP="005257A4">
      <w:pPr>
        <w:spacing w:line="240" w:lineRule="auto"/>
        <w:rPr>
          <w:lang w:val="sl-SI"/>
        </w:rPr>
      </w:pPr>
    </w:p>
    <w:p w14:paraId="4ABA5A12" w14:textId="620783AD"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b/>
          <w:bCs/>
          <w:lang w:val="sl-SI"/>
        </w:rPr>
      </w:pPr>
      <w:r w:rsidRPr="00B324AC">
        <w:rPr>
          <w:b/>
          <w:bCs/>
          <w:lang w:val="sl-SI"/>
        </w:rPr>
        <w:t>2.</w:t>
      </w:r>
      <w:r w:rsidRPr="00B324AC">
        <w:rPr>
          <w:b/>
          <w:bCs/>
          <w:lang w:val="sl-SI"/>
        </w:rPr>
        <w:tab/>
        <w:t>NAVEDBA ENE ALI VEČ UČINKOVIN</w:t>
      </w:r>
      <w:r w:rsidR="003F29C3">
        <w:rPr>
          <w:b/>
          <w:bCs/>
          <w:lang w:val="sl-SI"/>
        </w:rPr>
        <w:fldChar w:fldCharType="begin"/>
      </w:r>
      <w:r w:rsidR="003F29C3">
        <w:rPr>
          <w:b/>
          <w:bCs/>
          <w:lang w:val="sl-SI"/>
        </w:rPr>
        <w:instrText xml:space="preserve"> DOCVARIABLE VAULT_ND_768dc541-a2ec-4712-b7c3-e61906dfbd9e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6A1E4DA9" w14:textId="77777777" w:rsidR="005D7331" w:rsidRPr="00B324AC" w:rsidRDefault="005D7331" w:rsidP="005257A4">
      <w:pPr>
        <w:spacing w:line="240" w:lineRule="auto"/>
        <w:rPr>
          <w:i/>
          <w:iCs/>
          <w:color w:val="008000"/>
          <w:lang w:val="sl-SI"/>
        </w:rPr>
      </w:pPr>
    </w:p>
    <w:p w14:paraId="27964688" w14:textId="2129A85C" w:rsidR="005D7331" w:rsidRPr="00B324AC" w:rsidRDefault="005D7331" w:rsidP="005257A4">
      <w:pPr>
        <w:spacing w:line="240" w:lineRule="auto"/>
        <w:rPr>
          <w:shd w:val="clear" w:color="auto" w:fill="CCCCCC"/>
          <w:lang w:val="sl-SI"/>
        </w:rPr>
      </w:pPr>
      <w:r w:rsidRPr="00B324AC">
        <w:rPr>
          <w:lang w:val="sl-SI"/>
        </w:rPr>
        <w:t>En oddani odmerek vsebuje 55</w:t>
      </w:r>
      <w:r w:rsidR="003B0BED">
        <w:rPr>
          <w:lang w:val="sl-SI"/>
        </w:rPr>
        <w:t> </w:t>
      </w:r>
      <w:r w:rsidRPr="00B324AC">
        <w:rPr>
          <w:lang w:val="sl-SI"/>
        </w:rPr>
        <w:t xml:space="preserve">mikrogramov umeklidinija (to ustreza </w:t>
      </w:r>
      <w:r w:rsidRPr="00B324AC">
        <w:rPr>
          <w:rFonts w:eastAsia="MS Mincho"/>
          <w:lang w:val="sl-SI"/>
        </w:rPr>
        <w:t>65</w:t>
      </w:r>
      <w:r w:rsidR="003B0BED">
        <w:rPr>
          <w:lang w:val="sl-SI"/>
        </w:rPr>
        <w:t> </w:t>
      </w:r>
      <w:r w:rsidRPr="00B324AC">
        <w:rPr>
          <w:lang w:val="sl-SI"/>
        </w:rPr>
        <w:t>mikrogramom umeklidinijevega bromida) in 22</w:t>
      </w:r>
      <w:r w:rsidR="003B0BED">
        <w:rPr>
          <w:lang w:val="sl-SI"/>
        </w:rPr>
        <w:t> </w:t>
      </w:r>
      <w:r w:rsidRPr="00B324AC">
        <w:rPr>
          <w:lang w:val="sl-SI"/>
        </w:rPr>
        <w:t>mikrogramov vilanterola (</w:t>
      </w:r>
      <w:r w:rsidR="00C15400" w:rsidRPr="00B324AC">
        <w:rPr>
          <w:lang w:val="sl-SI"/>
        </w:rPr>
        <w:t xml:space="preserve">v obliki </w:t>
      </w:r>
      <w:r w:rsidRPr="00B324AC">
        <w:rPr>
          <w:lang w:val="sl-SI"/>
        </w:rPr>
        <w:t>trifenatata).</w:t>
      </w:r>
    </w:p>
    <w:p w14:paraId="4B1C85BB" w14:textId="77777777" w:rsidR="005D7331" w:rsidRDefault="005D7331" w:rsidP="005257A4">
      <w:pPr>
        <w:spacing w:line="240" w:lineRule="auto"/>
        <w:rPr>
          <w:lang w:val="sl-SI"/>
        </w:rPr>
      </w:pPr>
    </w:p>
    <w:p w14:paraId="204324DC" w14:textId="77777777" w:rsidR="00951748" w:rsidRPr="00B324AC" w:rsidRDefault="00951748" w:rsidP="005257A4">
      <w:pPr>
        <w:spacing w:line="240" w:lineRule="auto"/>
        <w:rPr>
          <w:lang w:val="sl-SI"/>
        </w:rPr>
      </w:pPr>
    </w:p>
    <w:p w14:paraId="4AE9E22A" w14:textId="4FC67183"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lang w:val="sl-SI"/>
        </w:rPr>
      </w:pPr>
      <w:r w:rsidRPr="00B324AC">
        <w:rPr>
          <w:b/>
          <w:bCs/>
          <w:lang w:val="sl-SI"/>
        </w:rPr>
        <w:t>3.</w:t>
      </w:r>
      <w:r w:rsidRPr="00B324AC">
        <w:rPr>
          <w:b/>
          <w:bCs/>
          <w:lang w:val="sl-SI"/>
        </w:rPr>
        <w:tab/>
        <w:t>SEZNAM POMOŽNIH SNOVI</w:t>
      </w:r>
      <w:r w:rsidR="003F29C3">
        <w:rPr>
          <w:b/>
          <w:bCs/>
          <w:lang w:val="sl-SI"/>
        </w:rPr>
        <w:fldChar w:fldCharType="begin"/>
      </w:r>
      <w:r w:rsidR="003F29C3">
        <w:rPr>
          <w:b/>
          <w:bCs/>
          <w:lang w:val="sl-SI"/>
        </w:rPr>
        <w:instrText xml:space="preserve"> DOCVARIABLE VAULT_ND_d3ed3556-fb66-4c1e-ab4b-4428b947fb9f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099641B9" w14:textId="77777777" w:rsidR="005D7331" w:rsidRPr="00B324AC" w:rsidRDefault="005D7331" w:rsidP="005257A4">
      <w:pPr>
        <w:spacing w:line="240" w:lineRule="auto"/>
        <w:rPr>
          <w:lang w:val="sl-SI"/>
        </w:rPr>
      </w:pPr>
    </w:p>
    <w:p w14:paraId="64640F3A" w14:textId="77777777" w:rsidR="005D7331" w:rsidRPr="00B324AC" w:rsidRDefault="0018431D" w:rsidP="005257A4">
      <w:pPr>
        <w:spacing w:line="240" w:lineRule="auto"/>
        <w:rPr>
          <w:lang w:val="sl-SI"/>
        </w:rPr>
      </w:pPr>
      <w:r>
        <w:rPr>
          <w:lang w:val="sl-SI"/>
        </w:rPr>
        <w:t xml:space="preserve">Pomožne snovi: </w:t>
      </w:r>
      <w:r w:rsidR="005D7331" w:rsidRPr="00B324AC">
        <w:rPr>
          <w:lang w:val="sl-SI"/>
        </w:rPr>
        <w:t>laktoz</w:t>
      </w:r>
      <w:r>
        <w:rPr>
          <w:lang w:val="sl-SI"/>
        </w:rPr>
        <w:t>a</w:t>
      </w:r>
      <w:bookmarkStart w:id="51" w:name="_Hlk132718360"/>
      <w:r w:rsidR="00C51C37">
        <w:rPr>
          <w:lang w:val="sl-SI"/>
        </w:rPr>
        <w:t xml:space="preserve"> monohidrat</w:t>
      </w:r>
      <w:bookmarkEnd w:id="51"/>
      <w:r w:rsidR="005D7331" w:rsidRPr="00B324AC">
        <w:rPr>
          <w:lang w:val="sl-SI"/>
        </w:rPr>
        <w:t xml:space="preserve"> in magnezijev stearat.</w:t>
      </w:r>
    </w:p>
    <w:p w14:paraId="6DA906AC" w14:textId="77777777" w:rsidR="000E6E40" w:rsidRPr="00EC38AF" w:rsidRDefault="000E6E40" w:rsidP="005257A4">
      <w:pPr>
        <w:spacing w:line="240" w:lineRule="auto"/>
        <w:rPr>
          <w:rFonts w:eastAsia="SimSun"/>
          <w:shd w:val="clear" w:color="auto" w:fill="CCCCCC"/>
          <w:lang w:val="sl-SI" w:eastAsia="en-GB"/>
        </w:rPr>
      </w:pPr>
      <w:r w:rsidRPr="00EC38AF">
        <w:rPr>
          <w:rFonts w:eastAsia="SimSun"/>
          <w:shd w:val="clear" w:color="auto" w:fill="CCCCCC"/>
          <w:lang w:val="sl-SI" w:eastAsia="en-GB"/>
        </w:rPr>
        <w:t>Za dodatne informacije glejte navodilo za uporabo.</w:t>
      </w:r>
    </w:p>
    <w:p w14:paraId="0871F630" w14:textId="77777777" w:rsidR="005D7331" w:rsidRDefault="005D7331" w:rsidP="005257A4">
      <w:pPr>
        <w:spacing w:line="240" w:lineRule="auto"/>
        <w:rPr>
          <w:lang w:val="sl-SI"/>
        </w:rPr>
      </w:pPr>
    </w:p>
    <w:p w14:paraId="16FE531A" w14:textId="77777777" w:rsidR="00951748" w:rsidRPr="00B324AC" w:rsidRDefault="00951748" w:rsidP="005257A4">
      <w:pPr>
        <w:spacing w:line="240" w:lineRule="auto"/>
        <w:rPr>
          <w:lang w:val="sl-SI"/>
        </w:rPr>
      </w:pPr>
    </w:p>
    <w:p w14:paraId="35C6C0BF" w14:textId="54791737" w:rsidR="005D7331" w:rsidRPr="00B324AC" w:rsidRDefault="005D7331" w:rsidP="00A92937">
      <w:pPr>
        <w:pBdr>
          <w:top w:val="single" w:sz="4" w:space="1" w:color="auto"/>
          <w:left w:val="single" w:sz="4" w:space="4" w:color="auto"/>
          <w:bottom w:val="single" w:sz="4" w:space="1" w:color="auto"/>
          <w:right w:val="single" w:sz="4" w:space="4" w:color="auto"/>
        </w:pBdr>
        <w:ind w:left="567" w:hanging="567"/>
        <w:outlineLvl w:val="0"/>
        <w:rPr>
          <w:lang w:val="sl-SI"/>
        </w:rPr>
      </w:pPr>
      <w:r w:rsidRPr="00B324AC">
        <w:rPr>
          <w:b/>
          <w:bCs/>
          <w:lang w:val="sl-SI"/>
        </w:rPr>
        <w:t>4.</w:t>
      </w:r>
      <w:r w:rsidRPr="00B324AC">
        <w:rPr>
          <w:b/>
          <w:bCs/>
          <w:lang w:val="sl-SI"/>
        </w:rPr>
        <w:tab/>
        <w:t>FARMACEVTSKA OBLIKA IN VSEBINA</w:t>
      </w:r>
      <w:r w:rsidR="003F29C3">
        <w:rPr>
          <w:b/>
          <w:bCs/>
          <w:lang w:val="sl-SI"/>
        </w:rPr>
        <w:fldChar w:fldCharType="begin"/>
      </w:r>
      <w:r w:rsidR="003F29C3">
        <w:rPr>
          <w:b/>
          <w:bCs/>
          <w:lang w:val="sl-SI"/>
        </w:rPr>
        <w:instrText xml:space="preserve"> DOCVARIABLE VAULT_ND_8f750b9b-6b9f-40fd-8739-496b9b37c669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24DD30FC" w14:textId="77777777" w:rsidR="005D7331" w:rsidRPr="005257A4" w:rsidRDefault="005D7331" w:rsidP="005257A4">
      <w:pPr>
        <w:spacing w:line="240" w:lineRule="auto"/>
        <w:rPr>
          <w:lang w:val="sl-SI"/>
        </w:rPr>
      </w:pPr>
    </w:p>
    <w:p w14:paraId="54AD05F8" w14:textId="77777777" w:rsidR="0018431D" w:rsidRPr="00B324AC" w:rsidRDefault="0018431D" w:rsidP="005257A4">
      <w:pPr>
        <w:spacing w:line="240" w:lineRule="auto"/>
        <w:rPr>
          <w:color w:val="008000"/>
          <w:lang w:val="sl-SI"/>
        </w:rPr>
      </w:pPr>
      <w:r w:rsidRPr="0008423E">
        <w:rPr>
          <w:highlight w:val="lightGray"/>
          <w:lang w:val="sl-SI"/>
        </w:rPr>
        <w:t>prašek za inhaliranje, odmerjeni</w:t>
      </w:r>
    </w:p>
    <w:p w14:paraId="0CCACD72" w14:textId="062F6F01" w:rsidR="00A60BC7" w:rsidRPr="00B324AC" w:rsidRDefault="005D7331" w:rsidP="005257A4">
      <w:pPr>
        <w:spacing w:line="240" w:lineRule="auto"/>
        <w:rPr>
          <w:lang w:val="sl-SI"/>
        </w:rPr>
      </w:pPr>
      <w:r w:rsidRPr="00B324AC">
        <w:rPr>
          <w:lang w:val="sl-SI"/>
        </w:rPr>
        <w:t>1 inhalator s 30 odmerki</w:t>
      </w:r>
    </w:p>
    <w:p w14:paraId="5B38336D" w14:textId="77777777" w:rsidR="005D7331" w:rsidRPr="00B324AC" w:rsidRDefault="00A60BC7" w:rsidP="005257A4">
      <w:pPr>
        <w:spacing w:line="240" w:lineRule="auto"/>
        <w:rPr>
          <w:lang w:val="sl-SI"/>
        </w:rPr>
      </w:pPr>
      <w:r w:rsidRPr="00B324AC">
        <w:rPr>
          <w:lang w:val="sl-SI"/>
        </w:rPr>
        <w:t xml:space="preserve"> </w:t>
      </w:r>
      <w:r w:rsidR="005D7331" w:rsidRPr="00B324AC">
        <w:rPr>
          <w:lang w:val="sl-SI"/>
        </w:rPr>
        <w:t>Del pakiranja</w:t>
      </w:r>
      <w:r w:rsidR="0089194E">
        <w:rPr>
          <w:lang w:val="sl-SI"/>
        </w:rPr>
        <w:t xml:space="preserve"> z več inhalatorji</w:t>
      </w:r>
      <w:r w:rsidR="005D7331" w:rsidRPr="00B324AC">
        <w:rPr>
          <w:lang w:val="sl-SI"/>
        </w:rPr>
        <w:t>, ni za ločeno prodajo.</w:t>
      </w:r>
    </w:p>
    <w:p w14:paraId="1619D276" w14:textId="77777777" w:rsidR="005D7331" w:rsidRDefault="005D7331" w:rsidP="005257A4">
      <w:pPr>
        <w:spacing w:line="240" w:lineRule="auto"/>
        <w:rPr>
          <w:lang w:val="sl-SI"/>
        </w:rPr>
      </w:pPr>
    </w:p>
    <w:p w14:paraId="77ABC7FD" w14:textId="77777777" w:rsidR="00951748" w:rsidRPr="00B324AC" w:rsidRDefault="00951748" w:rsidP="005257A4">
      <w:pPr>
        <w:spacing w:line="240" w:lineRule="auto"/>
        <w:rPr>
          <w:lang w:val="sl-SI"/>
        </w:rPr>
      </w:pPr>
    </w:p>
    <w:p w14:paraId="14242DEC" w14:textId="4A88EF1F"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lang w:val="sl-SI"/>
        </w:rPr>
      </w:pPr>
      <w:r w:rsidRPr="00B324AC">
        <w:rPr>
          <w:b/>
          <w:bCs/>
          <w:lang w:val="sl-SI"/>
        </w:rPr>
        <w:t>5.</w:t>
      </w:r>
      <w:r w:rsidRPr="00B324AC">
        <w:rPr>
          <w:b/>
          <w:bCs/>
          <w:lang w:val="sl-SI"/>
        </w:rPr>
        <w:tab/>
        <w:t>POSTOPEK IN POT(I) UPORABE ZDRAVILA</w:t>
      </w:r>
      <w:r w:rsidR="003F29C3">
        <w:rPr>
          <w:b/>
          <w:bCs/>
          <w:lang w:val="sl-SI"/>
        </w:rPr>
        <w:fldChar w:fldCharType="begin"/>
      </w:r>
      <w:r w:rsidR="003F29C3">
        <w:rPr>
          <w:b/>
          <w:bCs/>
          <w:lang w:val="sl-SI"/>
        </w:rPr>
        <w:instrText xml:space="preserve"> DOCVARIABLE VAULT_ND_3ca6c3b7-7d98-4373-8c7b-62c0e0dc28ee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4B0277B2" w14:textId="77777777" w:rsidR="005D7331" w:rsidRPr="00B324AC" w:rsidRDefault="005D7331" w:rsidP="005257A4">
      <w:pPr>
        <w:spacing w:line="240" w:lineRule="auto"/>
        <w:rPr>
          <w:lang w:val="sl-SI"/>
        </w:rPr>
      </w:pPr>
    </w:p>
    <w:p w14:paraId="38B6D403" w14:textId="64C2336E" w:rsidR="0018431D" w:rsidRDefault="0018431D" w:rsidP="005257A4">
      <w:pPr>
        <w:spacing w:line="240" w:lineRule="auto"/>
        <w:rPr>
          <w:lang w:val="sl-SI"/>
        </w:rPr>
      </w:pPr>
      <w:r>
        <w:rPr>
          <w:lang w:val="sl-SI"/>
        </w:rPr>
        <w:t>E</w:t>
      </w:r>
      <w:r w:rsidRPr="00B324AC">
        <w:rPr>
          <w:lang w:val="sl-SI"/>
        </w:rPr>
        <w:t>nkrat na dan</w:t>
      </w:r>
      <w:r>
        <w:rPr>
          <w:lang w:val="sl-SI"/>
        </w:rPr>
        <w:t>.</w:t>
      </w:r>
    </w:p>
    <w:p w14:paraId="58F04397" w14:textId="77777777" w:rsidR="005D7331" w:rsidRPr="00B324AC" w:rsidRDefault="005D7331" w:rsidP="005257A4">
      <w:pPr>
        <w:spacing w:line="240" w:lineRule="auto"/>
        <w:rPr>
          <w:lang w:val="sl-SI"/>
        </w:rPr>
      </w:pPr>
      <w:r w:rsidRPr="00B324AC">
        <w:rPr>
          <w:lang w:val="sl-SI"/>
        </w:rPr>
        <w:t>Pred uporabo preberite priloženo navodilo!</w:t>
      </w:r>
    </w:p>
    <w:p w14:paraId="145DE328" w14:textId="77777777" w:rsidR="005D7331" w:rsidRPr="00B324AC" w:rsidRDefault="00E92819" w:rsidP="005257A4">
      <w:pPr>
        <w:spacing w:line="240" w:lineRule="auto"/>
        <w:rPr>
          <w:lang w:val="sl-SI"/>
        </w:rPr>
      </w:pPr>
      <w:r>
        <w:rPr>
          <w:lang w:val="sl-SI"/>
        </w:rPr>
        <w:t>z</w:t>
      </w:r>
      <w:r w:rsidR="005D7331" w:rsidRPr="00B324AC">
        <w:rPr>
          <w:lang w:val="sl-SI"/>
        </w:rPr>
        <w:t>a inhaliranje</w:t>
      </w:r>
    </w:p>
    <w:p w14:paraId="70E02D33" w14:textId="77777777" w:rsidR="005D7331" w:rsidRDefault="00C51C37" w:rsidP="005257A4">
      <w:pPr>
        <w:spacing w:line="240" w:lineRule="auto"/>
        <w:rPr>
          <w:lang w:val="sl-SI"/>
        </w:rPr>
      </w:pPr>
      <w:bookmarkStart w:id="52" w:name="_Hlk132718380"/>
      <w:r>
        <w:rPr>
          <w:lang w:val="sl-SI"/>
        </w:rPr>
        <w:t>Ne stresajte.</w:t>
      </w:r>
      <w:bookmarkEnd w:id="52"/>
    </w:p>
    <w:p w14:paraId="6332FC28" w14:textId="77777777" w:rsidR="00951748" w:rsidRDefault="00951748" w:rsidP="005257A4">
      <w:pPr>
        <w:autoSpaceDE w:val="0"/>
        <w:autoSpaceDN w:val="0"/>
        <w:adjustRightInd w:val="0"/>
        <w:spacing w:line="240" w:lineRule="auto"/>
        <w:rPr>
          <w:lang w:val="sl-SI"/>
        </w:rPr>
      </w:pPr>
    </w:p>
    <w:p w14:paraId="36006379" w14:textId="77777777" w:rsidR="005250BB" w:rsidRPr="00B324AC" w:rsidRDefault="005250BB" w:rsidP="005257A4">
      <w:pPr>
        <w:autoSpaceDE w:val="0"/>
        <w:autoSpaceDN w:val="0"/>
        <w:adjustRightInd w:val="0"/>
        <w:spacing w:line="240" w:lineRule="auto"/>
        <w:rPr>
          <w:lang w:val="sl-SI"/>
        </w:rPr>
      </w:pPr>
    </w:p>
    <w:p w14:paraId="47F4E3BC" w14:textId="43DD6AA3"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lang w:val="sl-SI"/>
        </w:rPr>
      </w:pPr>
      <w:r w:rsidRPr="00B324AC">
        <w:rPr>
          <w:b/>
          <w:bCs/>
          <w:lang w:val="sl-SI"/>
        </w:rPr>
        <w:t>6.</w:t>
      </w:r>
      <w:r w:rsidRPr="00B324AC">
        <w:rPr>
          <w:b/>
          <w:bCs/>
          <w:lang w:val="sl-SI"/>
        </w:rPr>
        <w:tab/>
        <w:t>POSEBNO OPOZORILO O SHRANJEVANJU ZDRAVILA ZUNAJ DOSEGA IN POGLEDA OTROK</w:t>
      </w:r>
      <w:r w:rsidR="003F29C3">
        <w:rPr>
          <w:b/>
          <w:bCs/>
          <w:lang w:val="sl-SI"/>
        </w:rPr>
        <w:fldChar w:fldCharType="begin"/>
      </w:r>
      <w:r w:rsidR="003F29C3">
        <w:rPr>
          <w:b/>
          <w:bCs/>
          <w:lang w:val="sl-SI"/>
        </w:rPr>
        <w:instrText xml:space="preserve"> DOCVARIABLE VAULT_ND_7df172ac-d9d1-44c0-b8b3-32858d3d8850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18D187C7" w14:textId="77777777" w:rsidR="005D7331" w:rsidRPr="00B324AC" w:rsidRDefault="005D7331" w:rsidP="005257A4">
      <w:pPr>
        <w:spacing w:line="240" w:lineRule="auto"/>
        <w:rPr>
          <w:lang w:val="sl-SI"/>
        </w:rPr>
      </w:pPr>
    </w:p>
    <w:p w14:paraId="3952A706" w14:textId="66AFF8FF" w:rsidR="005D7331" w:rsidRPr="00B324AC" w:rsidRDefault="005D7331" w:rsidP="005257A4">
      <w:pPr>
        <w:spacing w:line="240" w:lineRule="auto"/>
        <w:outlineLvl w:val="0"/>
        <w:rPr>
          <w:lang w:val="sl-SI"/>
        </w:rPr>
      </w:pPr>
      <w:r w:rsidRPr="00B324AC">
        <w:rPr>
          <w:lang w:val="sl-SI"/>
        </w:rPr>
        <w:t>Zdravilo shranjujte nedosegljivo otrokom!</w:t>
      </w:r>
      <w:r w:rsidR="003F29C3">
        <w:rPr>
          <w:lang w:val="sl-SI"/>
        </w:rPr>
        <w:fldChar w:fldCharType="begin"/>
      </w:r>
      <w:r w:rsidR="003F29C3">
        <w:rPr>
          <w:lang w:val="sl-SI"/>
        </w:rPr>
        <w:instrText xml:space="preserve"> DOCVARIABLE vault_nd_130df4f3-ba15-4660-a4a5-bcf4d76fae6b \* MERGEFORMAT </w:instrText>
      </w:r>
      <w:r w:rsidR="003F29C3">
        <w:rPr>
          <w:lang w:val="sl-SI"/>
        </w:rPr>
        <w:fldChar w:fldCharType="separate"/>
      </w:r>
      <w:r w:rsidR="003F29C3">
        <w:rPr>
          <w:lang w:val="sl-SI"/>
        </w:rPr>
        <w:t xml:space="preserve"> </w:t>
      </w:r>
      <w:r w:rsidR="003F29C3">
        <w:rPr>
          <w:lang w:val="sl-SI"/>
        </w:rPr>
        <w:fldChar w:fldCharType="end"/>
      </w:r>
    </w:p>
    <w:p w14:paraId="32DE60D4" w14:textId="77777777" w:rsidR="005D7331" w:rsidRPr="00B324AC" w:rsidRDefault="005D7331" w:rsidP="005257A4">
      <w:pPr>
        <w:spacing w:line="240" w:lineRule="auto"/>
        <w:rPr>
          <w:lang w:val="sl-SI"/>
        </w:rPr>
      </w:pPr>
    </w:p>
    <w:p w14:paraId="18358214" w14:textId="77777777" w:rsidR="005D7331" w:rsidRPr="00B324AC" w:rsidRDefault="005D7331" w:rsidP="005257A4">
      <w:pPr>
        <w:spacing w:line="240" w:lineRule="auto"/>
        <w:rPr>
          <w:lang w:val="sl-SI"/>
        </w:rPr>
      </w:pPr>
    </w:p>
    <w:p w14:paraId="57CC03AB" w14:textId="117B11C0"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lang w:val="sl-SI"/>
        </w:rPr>
      </w:pPr>
      <w:r w:rsidRPr="00B324AC">
        <w:rPr>
          <w:b/>
          <w:bCs/>
          <w:lang w:val="sl-SI"/>
        </w:rPr>
        <w:t>7.</w:t>
      </w:r>
      <w:r w:rsidRPr="00B324AC">
        <w:rPr>
          <w:b/>
          <w:bCs/>
          <w:lang w:val="sl-SI"/>
        </w:rPr>
        <w:tab/>
        <w:t>DRUGA POSEBNA OPOZORILA, ČE SO POTREBNA</w:t>
      </w:r>
      <w:r w:rsidR="003F29C3">
        <w:rPr>
          <w:b/>
          <w:bCs/>
          <w:lang w:val="sl-SI"/>
        </w:rPr>
        <w:fldChar w:fldCharType="begin"/>
      </w:r>
      <w:r w:rsidR="003F29C3">
        <w:rPr>
          <w:b/>
          <w:bCs/>
          <w:lang w:val="sl-SI"/>
        </w:rPr>
        <w:instrText xml:space="preserve"> DOCVARIABLE VAULT_ND_255fc5a2-8258-48d2-92fe-d2364b6fc0b7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48B59F1F" w14:textId="77777777" w:rsidR="00C51C37" w:rsidRPr="001C3506" w:rsidRDefault="00C51C37" w:rsidP="005257A4">
      <w:pPr>
        <w:tabs>
          <w:tab w:val="left" w:pos="749"/>
        </w:tabs>
        <w:spacing w:line="240" w:lineRule="auto"/>
        <w:rPr>
          <w:rFonts w:eastAsia="SimSun"/>
          <w:lang w:val="sl-SI"/>
        </w:rPr>
      </w:pPr>
    </w:p>
    <w:p w14:paraId="7AA64698" w14:textId="6A502B91" w:rsidR="00C51C37" w:rsidRPr="00B324AC" w:rsidRDefault="00C51C37" w:rsidP="005257A4">
      <w:pPr>
        <w:tabs>
          <w:tab w:val="left" w:pos="749"/>
        </w:tabs>
        <w:spacing w:line="240" w:lineRule="auto"/>
        <w:rPr>
          <w:lang w:val="sl-SI"/>
        </w:rPr>
      </w:pPr>
      <w:r w:rsidRPr="008F15C1">
        <w:rPr>
          <w:rFonts w:eastAsia="SimSun"/>
          <w:lang w:val="pl-PL"/>
        </w:rPr>
        <w:t xml:space="preserve">Ne </w:t>
      </w:r>
      <w:r w:rsidR="00145CAD">
        <w:rPr>
          <w:rFonts w:eastAsia="SimSun"/>
          <w:lang w:val="pl-PL"/>
        </w:rPr>
        <w:t>zaužijte</w:t>
      </w:r>
      <w:r w:rsidRPr="008F15C1">
        <w:rPr>
          <w:rFonts w:eastAsia="SimSun"/>
          <w:lang w:val="pl-PL"/>
        </w:rPr>
        <w:t xml:space="preserve"> sušilnega sredstva.</w:t>
      </w:r>
    </w:p>
    <w:p w14:paraId="57EF295B" w14:textId="714066A0" w:rsidR="005D7331" w:rsidRDefault="005D7331" w:rsidP="005257A4">
      <w:pPr>
        <w:spacing w:line="240" w:lineRule="auto"/>
        <w:rPr>
          <w:lang w:val="sl-SI"/>
        </w:rPr>
      </w:pPr>
    </w:p>
    <w:p w14:paraId="0D1276E2" w14:textId="77777777" w:rsidR="00C51C37" w:rsidRPr="00B324AC" w:rsidRDefault="00C51C37" w:rsidP="005257A4">
      <w:pPr>
        <w:spacing w:line="240" w:lineRule="auto"/>
        <w:rPr>
          <w:lang w:val="sl-SI"/>
        </w:rPr>
      </w:pPr>
    </w:p>
    <w:p w14:paraId="512809D8" w14:textId="6876E2EB"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lang w:val="sl-SI"/>
        </w:rPr>
      </w:pPr>
      <w:r w:rsidRPr="00B324AC">
        <w:rPr>
          <w:b/>
          <w:bCs/>
          <w:lang w:val="sl-SI"/>
        </w:rPr>
        <w:t>8.</w:t>
      </w:r>
      <w:r w:rsidRPr="00B324AC">
        <w:rPr>
          <w:b/>
          <w:bCs/>
          <w:lang w:val="sl-SI"/>
        </w:rPr>
        <w:tab/>
        <w:t>DATUM IZTEKA ROKA UPORABNOSTI ZDRAVILA</w:t>
      </w:r>
      <w:r w:rsidR="003F29C3">
        <w:rPr>
          <w:b/>
          <w:bCs/>
          <w:lang w:val="sl-SI"/>
        </w:rPr>
        <w:fldChar w:fldCharType="begin"/>
      </w:r>
      <w:r w:rsidR="003F29C3">
        <w:rPr>
          <w:b/>
          <w:bCs/>
          <w:lang w:val="sl-SI"/>
        </w:rPr>
        <w:instrText xml:space="preserve"> DOCVARIABLE VAULT_ND_89736082-8b17-4539-8bd1-7f86694f45be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080E8DDF" w14:textId="77777777" w:rsidR="005D7331" w:rsidRPr="00B324AC" w:rsidRDefault="005D7331" w:rsidP="005257A4">
      <w:pPr>
        <w:spacing w:line="240" w:lineRule="auto"/>
        <w:rPr>
          <w:lang w:val="sl-SI"/>
        </w:rPr>
      </w:pPr>
    </w:p>
    <w:p w14:paraId="316554CB" w14:textId="77777777" w:rsidR="005D7331" w:rsidRPr="00B324AC" w:rsidRDefault="0018431D" w:rsidP="005257A4">
      <w:pPr>
        <w:spacing w:line="240" w:lineRule="auto"/>
        <w:rPr>
          <w:lang w:val="sl-SI"/>
        </w:rPr>
      </w:pPr>
      <w:r>
        <w:rPr>
          <w:lang w:val="sl-SI"/>
        </w:rPr>
        <w:t>EXP</w:t>
      </w:r>
    </w:p>
    <w:p w14:paraId="1772ACBE" w14:textId="77777777" w:rsidR="005D7331" w:rsidRPr="00B324AC" w:rsidRDefault="00F12FCE" w:rsidP="005257A4">
      <w:pPr>
        <w:spacing w:line="240" w:lineRule="auto"/>
        <w:rPr>
          <w:lang w:val="sl-SI"/>
        </w:rPr>
      </w:pPr>
      <w:r w:rsidRPr="00B324AC">
        <w:rPr>
          <w:lang w:val="sl-SI"/>
        </w:rPr>
        <w:t>Rok u</w:t>
      </w:r>
      <w:r w:rsidR="005D7331" w:rsidRPr="00B324AC">
        <w:rPr>
          <w:lang w:val="sl-SI"/>
        </w:rPr>
        <w:t>porabnost</w:t>
      </w:r>
      <w:r w:rsidRPr="00B324AC">
        <w:rPr>
          <w:lang w:val="sl-SI"/>
        </w:rPr>
        <w:t>i</w:t>
      </w:r>
      <w:r w:rsidR="005D7331" w:rsidRPr="00B324AC">
        <w:rPr>
          <w:lang w:val="sl-SI"/>
        </w:rPr>
        <w:t xml:space="preserve"> po prvem odprtju: 6 tednov.</w:t>
      </w:r>
    </w:p>
    <w:p w14:paraId="2559A2F5" w14:textId="77777777" w:rsidR="005D7331" w:rsidRDefault="005D7331" w:rsidP="005257A4">
      <w:pPr>
        <w:spacing w:line="240" w:lineRule="auto"/>
        <w:rPr>
          <w:lang w:val="sl-SI"/>
        </w:rPr>
      </w:pPr>
    </w:p>
    <w:p w14:paraId="7ACD51BD" w14:textId="77777777" w:rsidR="00951748" w:rsidRPr="00B324AC" w:rsidRDefault="00951748" w:rsidP="005257A4">
      <w:pPr>
        <w:spacing w:line="240" w:lineRule="auto"/>
        <w:rPr>
          <w:lang w:val="sl-SI"/>
        </w:rPr>
      </w:pPr>
    </w:p>
    <w:p w14:paraId="31C5BD77" w14:textId="503F77B7" w:rsidR="005D7331" w:rsidRPr="00B324AC" w:rsidRDefault="005D7331" w:rsidP="005257A4">
      <w:pPr>
        <w:keepNext/>
        <w:pBdr>
          <w:top w:val="single" w:sz="4" w:space="1" w:color="auto"/>
          <w:left w:val="single" w:sz="4" w:space="4" w:color="auto"/>
          <w:bottom w:val="single" w:sz="4" w:space="1" w:color="auto"/>
          <w:right w:val="single" w:sz="4" w:space="4" w:color="auto"/>
        </w:pBdr>
        <w:spacing w:line="240" w:lineRule="auto"/>
        <w:ind w:left="567" w:hanging="567"/>
        <w:outlineLvl w:val="0"/>
        <w:rPr>
          <w:lang w:val="sl-SI"/>
        </w:rPr>
      </w:pPr>
      <w:r w:rsidRPr="00B324AC">
        <w:rPr>
          <w:b/>
          <w:bCs/>
          <w:lang w:val="sl-SI"/>
        </w:rPr>
        <w:lastRenderedPageBreak/>
        <w:t>9.</w:t>
      </w:r>
      <w:r w:rsidRPr="00B324AC">
        <w:rPr>
          <w:b/>
          <w:bCs/>
          <w:lang w:val="sl-SI"/>
        </w:rPr>
        <w:tab/>
        <w:t>POSEBNA NAVODILA ZA SHRANJEVANJE</w:t>
      </w:r>
      <w:r w:rsidR="003F29C3">
        <w:rPr>
          <w:b/>
          <w:bCs/>
          <w:lang w:val="sl-SI"/>
        </w:rPr>
        <w:fldChar w:fldCharType="begin"/>
      </w:r>
      <w:r w:rsidR="003F29C3">
        <w:rPr>
          <w:b/>
          <w:bCs/>
          <w:lang w:val="sl-SI"/>
        </w:rPr>
        <w:instrText xml:space="preserve"> DOCVARIABLE VAULT_ND_7fff58f3-3de1-4bb8-b698-f75e73c2d256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0A02572D" w14:textId="77777777" w:rsidR="005D7331" w:rsidRPr="00B324AC" w:rsidRDefault="005D7331" w:rsidP="005257A4">
      <w:pPr>
        <w:spacing w:line="240" w:lineRule="auto"/>
        <w:rPr>
          <w:lang w:val="sl-SI"/>
        </w:rPr>
      </w:pPr>
    </w:p>
    <w:p w14:paraId="16D6FDC4" w14:textId="4EADEE8D" w:rsidR="005D7331" w:rsidRPr="00B324AC" w:rsidRDefault="005D7331" w:rsidP="005257A4">
      <w:pPr>
        <w:spacing w:line="240" w:lineRule="auto"/>
        <w:rPr>
          <w:lang w:val="sl-SI"/>
        </w:rPr>
      </w:pPr>
      <w:r w:rsidRPr="00B324AC">
        <w:rPr>
          <w:lang w:val="sl-SI"/>
        </w:rPr>
        <w:t>Shranjujte pri temperaturi do 30</w:t>
      </w:r>
      <w:r w:rsidR="003B0BED">
        <w:rPr>
          <w:lang w:val="sl-SI"/>
        </w:rPr>
        <w:t> </w:t>
      </w:r>
      <w:r w:rsidRPr="00B324AC">
        <w:rPr>
          <w:lang w:val="sl-SI"/>
        </w:rPr>
        <w:t>°C.</w:t>
      </w:r>
    </w:p>
    <w:p w14:paraId="50D20651" w14:textId="77777777" w:rsidR="005D7331" w:rsidRPr="00B324AC" w:rsidRDefault="005D7331" w:rsidP="003B0BED">
      <w:pPr>
        <w:spacing w:line="240" w:lineRule="auto"/>
        <w:rPr>
          <w:lang w:val="sl-SI"/>
        </w:rPr>
      </w:pPr>
      <w:r w:rsidRPr="00B324AC">
        <w:rPr>
          <w:lang w:val="sl-SI"/>
        </w:rPr>
        <w:t xml:space="preserve">Shranjujte v originalni </w:t>
      </w:r>
      <w:r w:rsidR="00F12FCE" w:rsidRPr="00B324AC">
        <w:rPr>
          <w:lang w:val="sl-SI"/>
        </w:rPr>
        <w:t xml:space="preserve">ovojnini za zagotovitev zaščite </w:t>
      </w:r>
      <w:r w:rsidRPr="00B324AC">
        <w:rPr>
          <w:lang w:val="sl-SI"/>
        </w:rPr>
        <w:t>pred vlago.</w:t>
      </w:r>
    </w:p>
    <w:p w14:paraId="24494185" w14:textId="77777777" w:rsidR="005D7331" w:rsidRDefault="005D7331" w:rsidP="005257A4">
      <w:pPr>
        <w:spacing w:line="240" w:lineRule="auto"/>
        <w:ind w:left="567" w:hanging="567"/>
        <w:rPr>
          <w:lang w:val="sl-SI"/>
        </w:rPr>
      </w:pPr>
    </w:p>
    <w:p w14:paraId="29635AF8" w14:textId="77777777" w:rsidR="00951748" w:rsidRPr="00B324AC" w:rsidRDefault="00951748" w:rsidP="005257A4">
      <w:pPr>
        <w:spacing w:line="240" w:lineRule="auto"/>
        <w:ind w:left="567" w:hanging="567"/>
        <w:rPr>
          <w:lang w:val="sl-SI"/>
        </w:rPr>
      </w:pPr>
    </w:p>
    <w:p w14:paraId="63A592CA" w14:textId="38DAF3AC"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ind w:left="567" w:hanging="567"/>
        <w:outlineLvl w:val="0"/>
        <w:rPr>
          <w:b/>
          <w:bCs/>
          <w:lang w:val="sl-SI"/>
        </w:rPr>
      </w:pPr>
      <w:r w:rsidRPr="00B324AC">
        <w:rPr>
          <w:b/>
          <w:bCs/>
          <w:lang w:val="sl-SI"/>
        </w:rPr>
        <w:t>10.</w:t>
      </w:r>
      <w:r w:rsidRPr="00B324AC">
        <w:rPr>
          <w:b/>
          <w:bCs/>
          <w:lang w:val="sl-SI"/>
        </w:rPr>
        <w:tab/>
        <w:t>POSEBNI VARNOSTNI UKREPI ZA ODSTRANJEVANJE NEUPORABLJENIH ZDRAVIL ALI IZ NJIH NASTALIH ODPADNIH SNOVI, KADAR SO POTREBNI</w:t>
      </w:r>
      <w:r w:rsidR="003F29C3">
        <w:rPr>
          <w:b/>
          <w:bCs/>
          <w:lang w:val="sl-SI"/>
        </w:rPr>
        <w:fldChar w:fldCharType="begin"/>
      </w:r>
      <w:r w:rsidR="003F29C3">
        <w:rPr>
          <w:b/>
          <w:bCs/>
          <w:lang w:val="sl-SI"/>
        </w:rPr>
        <w:instrText xml:space="preserve"> DOCVARIABLE VAULT_ND_60d1776a-f503-4b5a-a31b-e8d14fb35722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61FD4026" w14:textId="77777777" w:rsidR="005D7331" w:rsidRPr="00B324AC" w:rsidRDefault="005D7331" w:rsidP="005257A4">
      <w:pPr>
        <w:spacing w:line="240" w:lineRule="auto"/>
        <w:rPr>
          <w:lang w:val="sl-SI"/>
        </w:rPr>
      </w:pPr>
    </w:p>
    <w:p w14:paraId="4B92D9CE" w14:textId="77777777" w:rsidR="005D7331" w:rsidRPr="00B324AC" w:rsidRDefault="005D7331" w:rsidP="005257A4">
      <w:pPr>
        <w:spacing w:line="240" w:lineRule="auto"/>
        <w:rPr>
          <w:lang w:val="sl-SI"/>
        </w:rPr>
      </w:pPr>
    </w:p>
    <w:p w14:paraId="5BBA922B" w14:textId="724D4082"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outlineLvl w:val="0"/>
        <w:rPr>
          <w:b/>
          <w:bCs/>
          <w:lang w:val="sl-SI"/>
        </w:rPr>
      </w:pPr>
      <w:r w:rsidRPr="00B324AC">
        <w:rPr>
          <w:b/>
          <w:bCs/>
          <w:lang w:val="sl-SI"/>
        </w:rPr>
        <w:t>11.</w:t>
      </w:r>
      <w:r w:rsidRPr="00B324AC">
        <w:rPr>
          <w:b/>
          <w:bCs/>
          <w:lang w:val="sl-SI"/>
        </w:rPr>
        <w:tab/>
        <w:t>IME IN NASLOV IMETNIKA DOVOLJENJA ZA PROMET Z ZDRAVILOM</w:t>
      </w:r>
      <w:r w:rsidR="003F29C3">
        <w:rPr>
          <w:b/>
          <w:bCs/>
          <w:lang w:val="sl-SI"/>
        </w:rPr>
        <w:fldChar w:fldCharType="begin"/>
      </w:r>
      <w:r w:rsidR="003F29C3">
        <w:rPr>
          <w:b/>
          <w:bCs/>
          <w:lang w:val="sl-SI"/>
        </w:rPr>
        <w:instrText xml:space="preserve"> DOCVARIABLE VAULT_ND_2230f951-f03a-4fd3-ba03-cd4b81822c1c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1F866FC3" w14:textId="77777777" w:rsidR="005D7331" w:rsidRPr="00B324AC" w:rsidRDefault="005D7331" w:rsidP="005257A4">
      <w:pPr>
        <w:spacing w:line="240" w:lineRule="auto"/>
        <w:rPr>
          <w:lang w:val="sl-SI"/>
        </w:rPr>
      </w:pPr>
    </w:p>
    <w:p w14:paraId="037A5426" w14:textId="50159E1A" w:rsidR="00C51C37" w:rsidRDefault="00B96A50" w:rsidP="005257A4">
      <w:pPr>
        <w:spacing w:line="240" w:lineRule="auto"/>
      </w:pPr>
      <w:r>
        <w:t xml:space="preserve">GlaxoSmithKline </w:t>
      </w:r>
      <w:ins w:id="53" w:author="Author" w:date="2025-02-28T18:11:00Z" w16du:dateUtc="2025-02-28T12:41:00Z">
        <w:r w:rsidR="00EA72E8">
          <w:t>Trading Services</w:t>
        </w:r>
      </w:ins>
      <w:del w:id="54" w:author="Author" w:date="2025-02-28T18:11:00Z" w16du:dateUtc="2025-02-28T12:41:00Z">
        <w:r w:rsidDel="00EA72E8">
          <w:delText>(</w:delText>
        </w:r>
        <w:r w:rsidRPr="0014672D" w:rsidDel="00EA72E8">
          <w:rPr>
            <w:rFonts w:eastAsia="SimSun"/>
          </w:rPr>
          <w:delText>Ireland</w:delText>
        </w:r>
        <w:r w:rsidDel="00EA72E8">
          <w:delText>)</w:delText>
        </w:r>
      </w:del>
      <w:r>
        <w:t xml:space="preserve"> Limited</w:t>
      </w:r>
    </w:p>
    <w:p w14:paraId="06FAF426" w14:textId="44AFB04F" w:rsidR="00C51C37" w:rsidRDefault="00B96A50" w:rsidP="005257A4">
      <w:pPr>
        <w:spacing w:line="240" w:lineRule="auto"/>
      </w:pPr>
      <w:r>
        <w:t>12 Riverwalk</w:t>
      </w:r>
    </w:p>
    <w:p w14:paraId="64750E13" w14:textId="230BA962" w:rsidR="00C51C37" w:rsidRDefault="00B96A50" w:rsidP="005257A4">
      <w:pPr>
        <w:spacing w:line="240" w:lineRule="auto"/>
      </w:pPr>
      <w:r>
        <w:t>Citywest Business Campus</w:t>
      </w:r>
    </w:p>
    <w:p w14:paraId="79A9D88C" w14:textId="116DDC03" w:rsidR="00C51C37" w:rsidRDefault="00B96A50" w:rsidP="005257A4">
      <w:pPr>
        <w:spacing w:line="240" w:lineRule="auto"/>
      </w:pPr>
      <w:r>
        <w:t>Dublin 24</w:t>
      </w:r>
    </w:p>
    <w:p w14:paraId="03E57769" w14:textId="77777777" w:rsidR="00B96A50" w:rsidRDefault="00B96A50" w:rsidP="005257A4">
      <w:pPr>
        <w:spacing w:line="240" w:lineRule="auto"/>
        <w:rPr>
          <w:ins w:id="55" w:author="Author" w:date="2025-02-28T18:11:00Z" w16du:dateUtc="2025-02-28T12:41:00Z"/>
          <w:lang w:val="pt-PT"/>
        </w:rPr>
      </w:pPr>
      <w:r w:rsidRPr="001C3506">
        <w:rPr>
          <w:lang w:val="pt-PT"/>
        </w:rPr>
        <w:t>Irska</w:t>
      </w:r>
    </w:p>
    <w:p w14:paraId="714786D1" w14:textId="4723AAEE" w:rsidR="00EA72E8" w:rsidRPr="001C3506" w:rsidRDefault="00EA72E8" w:rsidP="005257A4">
      <w:pPr>
        <w:spacing w:line="240" w:lineRule="auto"/>
        <w:rPr>
          <w:lang w:val="pt-PT"/>
        </w:rPr>
      </w:pPr>
      <w:ins w:id="56" w:author="Author" w:date="2025-02-28T18:11:00Z">
        <w:r w:rsidRPr="00EA72E8">
          <w:t>D24 YK11</w:t>
        </w:r>
      </w:ins>
    </w:p>
    <w:p w14:paraId="1522B710" w14:textId="5CAEA59A" w:rsidR="005D7331" w:rsidRPr="00B324AC" w:rsidRDefault="00B96A50" w:rsidP="005257A4">
      <w:pPr>
        <w:keepNext/>
        <w:spacing w:line="240" w:lineRule="auto"/>
        <w:rPr>
          <w:color w:val="000000"/>
          <w:lang w:val="sl-SI"/>
        </w:rPr>
      </w:pPr>
      <w:r w:rsidRPr="001C3506">
        <w:rPr>
          <w:highlight w:val="lightGray"/>
          <w:lang w:val="pt-PT"/>
        </w:rPr>
        <w:t xml:space="preserve">GlaxoSmithKline </w:t>
      </w:r>
      <w:ins w:id="57" w:author="Author" w:date="2025-02-28T18:11:00Z" w16du:dateUtc="2025-02-28T12:41:00Z">
        <w:r w:rsidR="00EA72E8">
          <w:rPr>
            <w:highlight w:val="lightGray"/>
            <w:lang w:val="pt-PT"/>
          </w:rPr>
          <w:t>Trading Services</w:t>
        </w:r>
      </w:ins>
      <w:del w:id="58" w:author="Author" w:date="2025-02-28T18:11:00Z" w16du:dateUtc="2025-02-28T12:41:00Z">
        <w:r w:rsidRPr="001C3506" w:rsidDel="00EA72E8">
          <w:rPr>
            <w:highlight w:val="lightGray"/>
            <w:lang w:val="pt-PT"/>
          </w:rPr>
          <w:delText>(</w:delText>
        </w:r>
        <w:r w:rsidRPr="001C3506" w:rsidDel="00EA72E8">
          <w:rPr>
            <w:rFonts w:eastAsia="SimSun"/>
            <w:highlight w:val="lightGray"/>
            <w:lang w:val="pt-PT"/>
          </w:rPr>
          <w:delText>Ireland</w:delText>
        </w:r>
        <w:r w:rsidRPr="001C3506" w:rsidDel="00EA72E8">
          <w:rPr>
            <w:highlight w:val="lightGray"/>
            <w:lang w:val="pt-PT"/>
          </w:rPr>
          <w:delText>)</w:delText>
        </w:r>
      </w:del>
      <w:r w:rsidRPr="001C3506">
        <w:rPr>
          <w:highlight w:val="lightGray"/>
          <w:lang w:val="pt-PT"/>
        </w:rPr>
        <w:t xml:space="preserve"> Limited</w:t>
      </w:r>
      <w:r w:rsidR="005D7331" w:rsidRPr="0018431D">
        <w:rPr>
          <w:highlight w:val="lightGray"/>
          <w:lang w:val="sl-SI"/>
        </w:rPr>
        <w:t xml:space="preserve"> logo</w:t>
      </w:r>
    </w:p>
    <w:p w14:paraId="6FD591F6" w14:textId="77777777" w:rsidR="005D7331" w:rsidRDefault="005D7331" w:rsidP="005257A4">
      <w:pPr>
        <w:spacing w:line="240" w:lineRule="auto"/>
        <w:rPr>
          <w:lang w:val="sl-SI"/>
        </w:rPr>
      </w:pPr>
    </w:p>
    <w:p w14:paraId="6F4D9090" w14:textId="77777777" w:rsidR="00951748" w:rsidRPr="00B324AC" w:rsidRDefault="00951748" w:rsidP="005257A4">
      <w:pPr>
        <w:spacing w:line="240" w:lineRule="auto"/>
        <w:rPr>
          <w:lang w:val="sl-SI"/>
        </w:rPr>
      </w:pPr>
    </w:p>
    <w:p w14:paraId="0DAFCA71" w14:textId="6E71F805"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outlineLvl w:val="0"/>
        <w:rPr>
          <w:b/>
          <w:bCs/>
          <w:lang w:val="sl-SI"/>
        </w:rPr>
      </w:pPr>
      <w:r w:rsidRPr="00B324AC">
        <w:rPr>
          <w:b/>
          <w:bCs/>
          <w:lang w:val="sl-SI"/>
        </w:rPr>
        <w:t>12.</w:t>
      </w:r>
      <w:r w:rsidRPr="00B324AC">
        <w:rPr>
          <w:b/>
          <w:bCs/>
          <w:lang w:val="sl-SI"/>
        </w:rPr>
        <w:tab/>
        <w:t>ŠTEVILKA(E) DOVOLJENJA (DOVOLJENJ) ZA PROMET</w:t>
      </w:r>
      <w:r w:rsidR="003F29C3">
        <w:rPr>
          <w:b/>
          <w:bCs/>
          <w:lang w:val="sl-SI"/>
        </w:rPr>
        <w:fldChar w:fldCharType="begin"/>
      </w:r>
      <w:r w:rsidR="003F29C3">
        <w:rPr>
          <w:b/>
          <w:bCs/>
          <w:lang w:val="sl-SI"/>
        </w:rPr>
        <w:instrText xml:space="preserve"> DOCVARIABLE VAULT_ND_b38cc39b-dc8e-44d6-988d-056bbf33c952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2BF61AB5" w14:textId="77777777" w:rsidR="005D7331" w:rsidRPr="00B324AC" w:rsidRDefault="005D7331" w:rsidP="005257A4">
      <w:pPr>
        <w:spacing w:line="240" w:lineRule="auto"/>
        <w:rPr>
          <w:lang w:val="sl-SI"/>
        </w:rPr>
      </w:pPr>
    </w:p>
    <w:p w14:paraId="1B6B5A70" w14:textId="4BF01837" w:rsidR="005D7331" w:rsidRPr="00B324AC" w:rsidRDefault="0082774C" w:rsidP="005257A4">
      <w:pPr>
        <w:spacing w:line="240" w:lineRule="auto"/>
        <w:outlineLvl w:val="0"/>
        <w:rPr>
          <w:lang w:val="sl-SI"/>
        </w:rPr>
      </w:pPr>
      <w:r w:rsidRPr="00BD60D1">
        <w:rPr>
          <w:lang w:val="sl-SI"/>
        </w:rPr>
        <w:t>EU/1/14/898/003</w:t>
      </w:r>
      <w:r w:rsidR="003F29C3">
        <w:rPr>
          <w:lang w:val="sl-SI"/>
        </w:rPr>
        <w:fldChar w:fldCharType="begin"/>
      </w:r>
      <w:r w:rsidR="003F29C3">
        <w:rPr>
          <w:lang w:val="sl-SI"/>
        </w:rPr>
        <w:instrText xml:space="preserve"> DOCVARIABLE VAULT_ND_1858ec48-7b61-44ea-ae68-57f644be8b54 \* MERGEFORMAT </w:instrText>
      </w:r>
      <w:r w:rsidR="003F29C3">
        <w:rPr>
          <w:lang w:val="sl-SI"/>
        </w:rPr>
        <w:fldChar w:fldCharType="separate"/>
      </w:r>
      <w:r w:rsidR="003F29C3">
        <w:rPr>
          <w:lang w:val="sl-SI"/>
        </w:rPr>
        <w:t xml:space="preserve"> </w:t>
      </w:r>
      <w:r w:rsidR="003F29C3">
        <w:rPr>
          <w:lang w:val="sl-SI"/>
        </w:rPr>
        <w:fldChar w:fldCharType="end"/>
      </w:r>
    </w:p>
    <w:p w14:paraId="00793583" w14:textId="77777777" w:rsidR="005D7331" w:rsidRDefault="005D7331" w:rsidP="005257A4">
      <w:pPr>
        <w:spacing w:line="240" w:lineRule="auto"/>
        <w:rPr>
          <w:lang w:val="sl-SI"/>
        </w:rPr>
      </w:pPr>
    </w:p>
    <w:p w14:paraId="45068641" w14:textId="77777777" w:rsidR="00951748" w:rsidRPr="00B324AC" w:rsidRDefault="00951748" w:rsidP="005257A4">
      <w:pPr>
        <w:spacing w:line="240" w:lineRule="auto"/>
        <w:rPr>
          <w:lang w:val="sl-SI"/>
        </w:rPr>
      </w:pPr>
    </w:p>
    <w:p w14:paraId="26595723" w14:textId="3C537C4B" w:rsidR="005D7331" w:rsidRPr="00B324AC" w:rsidRDefault="005D7331" w:rsidP="00A92937">
      <w:pPr>
        <w:pBdr>
          <w:top w:val="single" w:sz="4" w:space="1" w:color="auto"/>
          <w:left w:val="single" w:sz="4" w:space="4" w:color="auto"/>
          <w:bottom w:val="single" w:sz="4" w:space="1" w:color="auto"/>
          <w:right w:val="single" w:sz="4" w:space="4" w:color="auto"/>
        </w:pBdr>
        <w:outlineLvl w:val="0"/>
        <w:rPr>
          <w:lang w:val="sl-SI"/>
        </w:rPr>
      </w:pPr>
      <w:r w:rsidRPr="00B324AC">
        <w:rPr>
          <w:b/>
          <w:bCs/>
          <w:lang w:val="sl-SI"/>
        </w:rPr>
        <w:t>13.</w:t>
      </w:r>
      <w:r w:rsidRPr="00B324AC">
        <w:rPr>
          <w:b/>
          <w:bCs/>
          <w:lang w:val="sl-SI"/>
        </w:rPr>
        <w:tab/>
        <w:t>ŠTEVILKA SERIJE</w:t>
      </w:r>
      <w:r w:rsidR="003F29C3">
        <w:rPr>
          <w:b/>
          <w:bCs/>
          <w:lang w:val="sl-SI"/>
        </w:rPr>
        <w:fldChar w:fldCharType="begin"/>
      </w:r>
      <w:r w:rsidR="003F29C3">
        <w:rPr>
          <w:b/>
          <w:bCs/>
          <w:lang w:val="sl-SI"/>
        </w:rPr>
        <w:instrText xml:space="preserve"> DOCVARIABLE VAULT_ND_99758de9-2e87-453d-8fd3-e0ab06aec108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4C70B1C1" w14:textId="77777777" w:rsidR="005D7331" w:rsidRPr="00B324AC" w:rsidRDefault="005D7331" w:rsidP="005257A4">
      <w:pPr>
        <w:spacing w:line="240" w:lineRule="auto"/>
        <w:rPr>
          <w:lang w:val="sl-SI"/>
        </w:rPr>
      </w:pPr>
    </w:p>
    <w:p w14:paraId="1A60235D" w14:textId="77777777" w:rsidR="005D7331" w:rsidRPr="00B324AC" w:rsidRDefault="0018431D" w:rsidP="005257A4">
      <w:pPr>
        <w:spacing w:line="240" w:lineRule="auto"/>
        <w:rPr>
          <w:lang w:val="sl-SI"/>
        </w:rPr>
      </w:pPr>
      <w:r>
        <w:rPr>
          <w:lang w:val="sl-SI"/>
        </w:rPr>
        <w:t>Lot</w:t>
      </w:r>
    </w:p>
    <w:p w14:paraId="75396FFD" w14:textId="77777777" w:rsidR="005D7331" w:rsidRDefault="005D7331" w:rsidP="005257A4">
      <w:pPr>
        <w:spacing w:line="240" w:lineRule="auto"/>
        <w:rPr>
          <w:lang w:val="sl-SI"/>
        </w:rPr>
      </w:pPr>
    </w:p>
    <w:p w14:paraId="378A2882" w14:textId="77777777" w:rsidR="00951748" w:rsidRPr="00B324AC" w:rsidRDefault="00951748" w:rsidP="005257A4">
      <w:pPr>
        <w:spacing w:line="240" w:lineRule="auto"/>
        <w:rPr>
          <w:lang w:val="sl-SI"/>
        </w:rPr>
      </w:pPr>
    </w:p>
    <w:p w14:paraId="4A40D6C5" w14:textId="6AB5F9E4"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outlineLvl w:val="0"/>
        <w:rPr>
          <w:lang w:val="sl-SI"/>
        </w:rPr>
      </w:pPr>
      <w:r w:rsidRPr="00B324AC">
        <w:rPr>
          <w:b/>
          <w:bCs/>
          <w:lang w:val="sl-SI"/>
        </w:rPr>
        <w:t>14.</w:t>
      </w:r>
      <w:r w:rsidRPr="00B324AC">
        <w:rPr>
          <w:b/>
          <w:bCs/>
          <w:lang w:val="sl-SI"/>
        </w:rPr>
        <w:tab/>
        <w:t>NAČIN IZDAJANJA ZDRAVILA</w:t>
      </w:r>
      <w:r w:rsidR="003F29C3">
        <w:rPr>
          <w:b/>
          <w:bCs/>
          <w:lang w:val="sl-SI"/>
        </w:rPr>
        <w:fldChar w:fldCharType="begin"/>
      </w:r>
      <w:r w:rsidR="003F29C3">
        <w:rPr>
          <w:b/>
          <w:bCs/>
          <w:lang w:val="sl-SI"/>
        </w:rPr>
        <w:instrText xml:space="preserve"> DOCVARIABLE VAULT_ND_04bf2de4-b0c7-4070-96f1-33e3ab10cc5f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347C31B6" w14:textId="77777777" w:rsidR="005D7331" w:rsidRDefault="005D7331" w:rsidP="005257A4">
      <w:pPr>
        <w:spacing w:line="240" w:lineRule="auto"/>
        <w:rPr>
          <w:lang w:val="sl-SI"/>
        </w:rPr>
      </w:pPr>
    </w:p>
    <w:p w14:paraId="1B8BED69" w14:textId="77777777" w:rsidR="00951748" w:rsidRPr="00B324AC" w:rsidRDefault="00951748" w:rsidP="005257A4">
      <w:pPr>
        <w:spacing w:line="240" w:lineRule="auto"/>
        <w:rPr>
          <w:lang w:val="sl-SI"/>
        </w:rPr>
      </w:pPr>
    </w:p>
    <w:p w14:paraId="621F83E6" w14:textId="2E95F14C" w:rsidR="005D7331" w:rsidRPr="00B324AC" w:rsidRDefault="005D7331" w:rsidP="005257A4">
      <w:pPr>
        <w:pBdr>
          <w:top w:val="single" w:sz="4" w:space="2" w:color="auto"/>
          <w:left w:val="single" w:sz="4" w:space="4" w:color="auto"/>
          <w:bottom w:val="single" w:sz="4" w:space="1" w:color="auto"/>
          <w:right w:val="single" w:sz="4" w:space="4" w:color="auto"/>
        </w:pBdr>
        <w:spacing w:line="240" w:lineRule="auto"/>
        <w:outlineLvl w:val="0"/>
        <w:rPr>
          <w:lang w:val="sl-SI"/>
        </w:rPr>
      </w:pPr>
      <w:r w:rsidRPr="00B324AC">
        <w:rPr>
          <w:b/>
          <w:bCs/>
          <w:lang w:val="sl-SI"/>
        </w:rPr>
        <w:t>15.</w:t>
      </w:r>
      <w:r w:rsidRPr="00B324AC">
        <w:rPr>
          <w:b/>
          <w:bCs/>
          <w:lang w:val="sl-SI"/>
        </w:rPr>
        <w:tab/>
        <w:t>NAVODILA ZA UPORABO</w:t>
      </w:r>
      <w:r w:rsidR="003F29C3">
        <w:rPr>
          <w:b/>
          <w:bCs/>
          <w:lang w:val="sl-SI"/>
        </w:rPr>
        <w:fldChar w:fldCharType="begin"/>
      </w:r>
      <w:r w:rsidR="003F29C3">
        <w:rPr>
          <w:b/>
          <w:bCs/>
          <w:lang w:val="sl-SI"/>
        </w:rPr>
        <w:instrText xml:space="preserve"> DOCVARIABLE VAULT_ND_919001ba-d5d4-4cf0-a60b-6e1f41e4dd4c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6E13F594" w14:textId="77777777" w:rsidR="005D7331" w:rsidRPr="00B324AC" w:rsidRDefault="005D7331" w:rsidP="005257A4">
      <w:pPr>
        <w:spacing w:line="240" w:lineRule="auto"/>
        <w:rPr>
          <w:lang w:val="sl-SI"/>
        </w:rPr>
      </w:pPr>
    </w:p>
    <w:p w14:paraId="0EC1259B" w14:textId="77777777" w:rsidR="005D7331" w:rsidRPr="00B324AC" w:rsidRDefault="005D7331" w:rsidP="005257A4">
      <w:pPr>
        <w:spacing w:line="240" w:lineRule="auto"/>
        <w:rPr>
          <w:lang w:val="sl-SI"/>
        </w:rPr>
      </w:pPr>
    </w:p>
    <w:p w14:paraId="22CC6215" w14:textId="77777777" w:rsidR="005D7331" w:rsidRPr="00B324AC" w:rsidRDefault="005D7331" w:rsidP="005257A4">
      <w:pPr>
        <w:pBdr>
          <w:top w:val="single" w:sz="4" w:space="1" w:color="auto"/>
          <w:left w:val="single" w:sz="4" w:space="4" w:color="auto"/>
          <w:bottom w:val="single" w:sz="4" w:space="0" w:color="auto"/>
          <w:right w:val="single" w:sz="4" w:space="4" w:color="auto"/>
        </w:pBdr>
        <w:spacing w:line="240" w:lineRule="auto"/>
        <w:rPr>
          <w:color w:val="008000"/>
          <w:lang w:val="sl-SI"/>
        </w:rPr>
      </w:pPr>
      <w:r w:rsidRPr="00B324AC">
        <w:rPr>
          <w:b/>
          <w:bCs/>
          <w:lang w:val="sl-SI"/>
        </w:rPr>
        <w:t>16.</w:t>
      </w:r>
      <w:r w:rsidRPr="00B324AC">
        <w:rPr>
          <w:b/>
          <w:bCs/>
          <w:lang w:val="sl-SI"/>
        </w:rPr>
        <w:tab/>
        <w:t>PODATKI V BRAILLOVI PISAVI</w:t>
      </w:r>
    </w:p>
    <w:p w14:paraId="15DB9101" w14:textId="77777777" w:rsidR="005D7331" w:rsidRPr="00B324AC" w:rsidRDefault="005D7331" w:rsidP="005257A4">
      <w:pPr>
        <w:spacing w:line="240" w:lineRule="auto"/>
        <w:rPr>
          <w:lang w:val="sl-SI"/>
        </w:rPr>
      </w:pPr>
    </w:p>
    <w:p w14:paraId="235690E2" w14:textId="77777777" w:rsidR="00322A31" w:rsidRDefault="005D7331" w:rsidP="003B0BED">
      <w:pPr>
        <w:spacing w:line="240" w:lineRule="auto"/>
        <w:rPr>
          <w:lang w:val="sl-SI"/>
        </w:rPr>
      </w:pPr>
      <w:r w:rsidRPr="00B324AC">
        <w:rPr>
          <w:lang w:val="sl-SI"/>
        </w:rPr>
        <w:t>anoro ellipta</w:t>
      </w:r>
    </w:p>
    <w:p w14:paraId="4B00E673" w14:textId="77777777" w:rsidR="00322A31" w:rsidRDefault="00322A31" w:rsidP="003B0BED">
      <w:pPr>
        <w:spacing w:line="240" w:lineRule="auto"/>
        <w:rPr>
          <w:lang w:val="sl-SI"/>
        </w:rPr>
      </w:pPr>
    </w:p>
    <w:p w14:paraId="7C959407" w14:textId="77777777" w:rsidR="00322A31" w:rsidRDefault="00322A31" w:rsidP="003B0BED">
      <w:pPr>
        <w:spacing w:line="240" w:lineRule="auto"/>
        <w:rPr>
          <w:lang w:val="sl-SI"/>
        </w:rPr>
      </w:pPr>
    </w:p>
    <w:p w14:paraId="115CD0F9" w14:textId="77777777" w:rsidR="00322A31" w:rsidRPr="00BD60D1" w:rsidRDefault="00322A31" w:rsidP="003B0BED">
      <w:pPr>
        <w:pBdr>
          <w:top w:val="single" w:sz="4" w:space="1" w:color="auto"/>
          <w:left w:val="single" w:sz="4" w:space="4" w:color="auto"/>
          <w:bottom w:val="single" w:sz="4" w:space="0" w:color="auto"/>
          <w:right w:val="single" w:sz="4" w:space="4" w:color="auto"/>
        </w:pBdr>
        <w:spacing w:line="240" w:lineRule="auto"/>
        <w:rPr>
          <w:i/>
          <w:noProof/>
          <w:lang w:val="pl-PL"/>
        </w:rPr>
      </w:pPr>
      <w:r w:rsidRPr="00BD60D1">
        <w:rPr>
          <w:b/>
          <w:noProof/>
          <w:lang w:val="pl-PL"/>
        </w:rPr>
        <w:t>17.</w:t>
      </w:r>
      <w:r w:rsidRPr="00BD60D1">
        <w:rPr>
          <w:b/>
          <w:noProof/>
          <w:lang w:val="pl-PL"/>
        </w:rPr>
        <w:tab/>
        <w:t>EDINSTVENA OZNAKA – DVODIMENZIONALNA ČRTNA KODA</w:t>
      </w:r>
    </w:p>
    <w:p w14:paraId="30C9A0D2" w14:textId="77777777" w:rsidR="00322A31" w:rsidRPr="00BD60D1" w:rsidRDefault="00322A31" w:rsidP="003B0BED">
      <w:pPr>
        <w:spacing w:line="240" w:lineRule="auto"/>
        <w:rPr>
          <w:noProof/>
          <w:color w:val="000000"/>
          <w:lang w:val="pl-PL"/>
        </w:rPr>
      </w:pPr>
    </w:p>
    <w:p w14:paraId="422B7341" w14:textId="77777777" w:rsidR="00322A31" w:rsidRPr="00BD60D1" w:rsidRDefault="00322A31" w:rsidP="003B0BED">
      <w:pPr>
        <w:spacing w:line="240" w:lineRule="auto"/>
        <w:rPr>
          <w:noProof/>
          <w:color w:val="000000"/>
          <w:lang w:val="pl-PL"/>
        </w:rPr>
      </w:pPr>
    </w:p>
    <w:p w14:paraId="17F14BB9" w14:textId="77777777" w:rsidR="00322A31" w:rsidRPr="00BD60D1" w:rsidRDefault="00322A31" w:rsidP="003B0BED">
      <w:pPr>
        <w:pBdr>
          <w:top w:val="single" w:sz="4" w:space="1" w:color="auto"/>
          <w:left w:val="single" w:sz="4" w:space="4" w:color="auto"/>
          <w:bottom w:val="single" w:sz="4" w:space="0" w:color="auto"/>
          <w:right w:val="single" w:sz="4" w:space="4" w:color="auto"/>
        </w:pBdr>
        <w:spacing w:line="240" w:lineRule="auto"/>
        <w:rPr>
          <w:i/>
          <w:noProof/>
          <w:color w:val="000000"/>
          <w:lang w:val="pl-PL"/>
        </w:rPr>
      </w:pPr>
      <w:r w:rsidRPr="00BD60D1">
        <w:rPr>
          <w:b/>
          <w:noProof/>
          <w:color w:val="000000"/>
          <w:lang w:val="pl-PL"/>
        </w:rPr>
        <w:t>18.</w:t>
      </w:r>
      <w:r w:rsidRPr="00BD60D1">
        <w:rPr>
          <w:b/>
          <w:noProof/>
          <w:color w:val="000000"/>
          <w:lang w:val="pl-PL"/>
        </w:rPr>
        <w:tab/>
      </w:r>
      <w:r w:rsidRPr="00BD60D1">
        <w:rPr>
          <w:b/>
          <w:noProof/>
          <w:lang w:val="pl-PL"/>
        </w:rPr>
        <w:t xml:space="preserve">EDINSTVENA OZNAKA </w:t>
      </w:r>
      <w:r w:rsidRPr="00BD60D1">
        <w:rPr>
          <w:b/>
          <w:noProof/>
          <w:color w:val="000000"/>
          <w:lang w:val="pl-PL"/>
        </w:rPr>
        <w:t>– V BERLJIVI OBLIKI</w:t>
      </w:r>
    </w:p>
    <w:p w14:paraId="1EF2BA25" w14:textId="77777777" w:rsidR="005D7331" w:rsidRPr="00B324AC" w:rsidRDefault="005D7331" w:rsidP="00DE3594">
      <w:pPr>
        <w:pageBreakBefore/>
        <w:pBdr>
          <w:top w:val="single" w:sz="4" w:space="1" w:color="auto"/>
          <w:left w:val="single" w:sz="4" w:space="4" w:color="auto"/>
          <w:bottom w:val="single" w:sz="4" w:space="1" w:color="auto"/>
          <w:right w:val="single" w:sz="4" w:space="4" w:color="auto"/>
        </w:pBdr>
        <w:tabs>
          <w:tab w:val="left" w:pos="-120"/>
        </w:tabs>
        <w:rPr>
          <w:b/>
          <w:bCs/>
          <w:lang w:val="sl-SI"/>
        </w:rPr>
      </w:pPr>
      <w:r w:rsidRPr="00B324AC">
        <w:rPr>
          <w:b/>
          <w:bCs/>
          <w:lang w:val="sl-SI"/>
        </w:rPr>
        <w:lastRenderedPageBreak/>
        <w:t>PODATKI, KI MORAJO BITI NAJMANJ NAVEDENI NA PRETISNEM OMOTU ALI DVOJNEM TRAKU</w:t>
      </w:r>
    </w:p>
    <w:p w14:paraId="60DBF149" w14:textId="77777777" w:rsidR="00675C73" w:rsidRDefault="00675C73" w:rsidP="00A92937">
      <w:pPr>
        <w:pBdr>
          <w:top w:val="single" w:sz="4" w:space="1" w:color="auto"/>
          <w:left w:val="single" w:sz="4" w:space="4" w:color="auto"/>
          <w:bottom w:val="single" w:sz="4" w:space="1" w:color="auto"/>
          <w:right w:val="single" w:sz="4" w:space="4" w:color="auto"/>
        </w:pBdr>
        <w:ind w:left="567" w:hanging="567"/>
        <w:rPr>
          <w:b/>
          <w:bCs/>
          <w:caps/>
          <w:lang w:val="sl-SI"/>
        </w:rPr>
      </w:pPr>
    </w:p>
    <w:p w14:paraId="70C4612C" w14:textId="51D36F7E" w:rsidR="005D7331" w:rsidRPr="00B324AC" w:rsidRDefault="0089194E" w:rsidP="00A92937">
      <w:pPr>
        <w:pBdr>
          <w:top w:val="single" w:sz="4" w:space="1" w:color="auto"/>
          <w:left w:val="single" w:sz="4" w:space="4" w:color="auto"/>
          <w:bottom w:val="single" w:sz="4" w:space="1" w:color="auto"/>
          <w:right w:val="single" w:sz="4" w:space="4" w:color="auto"/>
        </w:pBdr>
        <w:ind w:left="567" w:hanging="567"/>
        <w:rPr>
          <w:b/>
          <w:bCs/>
          <w:caps/>
          <w:lang w:val="sl-SI"/>
        </w:rPr>
      </w:pPr>
      <w:r>
        <w:rPr>
          <w:b/>
          <w:bCs/>
          <w:caps/>
          <w:lang w:val="sl-SI"/>
        </w:rPr>
        <w:t xml:space="preserve">POKROV </w:t>
      </w:r>
      <w:r w:rsidR="00B228E4">
        <w:rPr>
          <w:b/>
          <w:bCs/>
          <w:caps/>
          <w:lang w:val="sl-SI"/>
        </w:rPr>
        <w:t>OVOJNINE</w:t>
      </w:r>
      <w:r w:rsidR="00E92819">
        <w:rPr>
          <w:b/>
          <w:bCs/>
          <w:caps/>
          <w:lang w:val="sl-SI"/>
        </w:rPr>
        <w:t xml:space="preserve"> IZ LAMINATNE </w:t>
      </w:r>
      <w:r w:rsidR="005D7331" w:rsidRPr="00723B8A">
        <w:rPr>
          <w:b/>
          <w:bCs/>
          <w:caps/>
          <w:lang w:val="sl-SI"/>
        </w:rPr>
        <w:t>folij</w:t>
      </w:r>
      <w:r w:rsidR="00E92819">
        <w:rPr>
          <w:b/>
          <w:bCs/>
          <w:caps/>
          <w:lang w:val="sl-SI"/>
        </w:rPr>
        <w:t>E</w:t>
      </w:r>
    </w:p>
    <w:p w14:paraId="6F26BAD4" w14:textId="77777777" w:rsidR="005D7331" w:rsidRPr="00B324AC" w:rsidRDefault="005D7331" w:rsidP="005257A4">
      <w:pPr>
        <w:spacing w:line="240" w:lineRule="auto"/>
        <w:rPr>
          <w:lang w:val="sl-SI"/>
        </w:rPr>
      </w:pPr>
    </w:p>
    <w:p w14:paraId="3BDA4409" w14:textId="395B82CD"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outlineLvl w:val="0"/>
        <w:rPr>
          <w:b/>
          <w:bCs/>
          <w:lang w:val="sl-SI"/>
        </w:rPr>
      </w:pPr>
      <w:r w:rsidRPr="00B324AC">
        <w:rPr>
          <w:b/>
          <w:bCs/>
          <w:lang w:val="sl-SI"/>
        </w:rPr>
        <w:t>1.</w:t>
      </w:r>
      <w:r w:rsidRPr="00B324AC">
        <w:rPr>
          <w:b/>
          <w:bCs/>
          <w:lang w:val="sl-SI"/>
        </w:rPr>
        <w:tab/>
        <w:t>IME ZDRAVILA</w:t>
      </w:r>
      <w:r w:rsidR="003F29C3">
        <w:rPr>
          <w:b/>
          <w:bCs/>
          <w:lang w:val="sl-SI"/>
        </w:rPr>
        <w:fldChar w:fldCharType="begin"/>
      </w:r>
      <w:r w:rsidR="003F29C3">
        <w:rPr>
          <w:b/>
          <w:bCs/>
          <w:lang w:val="sl-SI"/>
        </w:rPr>
        <w:instrText xml:space="preserve"> DOCVARIABLE VAULT_ND_123bbad5-337d-4ab2-b5d0-2c27cc7eb158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3F70F233" w14:textId="77777777" w:rsidR="005D7331" w:rsidRPr="00B324AC" w:rsidRDefault="005D7331" w:rsidP="005257A4">
      <w:pPr>
        <w:spacing w:line="240" w:lineRule="auto"/>
        <w:rPr>
          <w:i/>
          <w:iCs/>
          <w:lang w:val="sl-SI"/>
        </w:rPr>
      </w:pPr>
    </w:p>
    <w:p w14:paraId="6B085BB4" w14:textId="56147B2E" w:rsidR="005D7331" w:rsidRPr="00B324AC" w:rsidRDefault="008464D0" w:rsidP="005257A4">
      <w:pPr>
        <w:autoSpaceDE w:val="0"/>
        <w:autoSpaceDN w:val="0"/>
        <w:spacing w:line="240" w:lineRule="auto"/>
        <w:rPr>
          <w:lang w:val="sl-SI"/>
        </w:rPr>
      </w:pPr>
      <w:r>
        <w:rPr>
          <w:caps/>
          <w:lang w:val="sl-SI"/>
        </w:rPr>
        <w:t>ANORO ELLIPTA</w:t>
      </w:r>
      <w:r w:rsidR="005D7331" w:rsidRPr="00B324AC">
        <w:rPr>
          <w:lang w:val="sl-SI"/>
        </w:rPr>
        <w:t xml:space="preserve"> </w:t>
      </w:r>
      <w:r w:rsidR="005D7331" w:rsidRPr="00B324AC">
        <w:rPr>
          <w:rFonts w:eastAsia="MS Mincho"/>
          <w:lang w:val="sl-SI"/>
        </w:rPr>
        <w:t>55</w:t>
      </w:r>
      <w:r w:rsidR="005D7331" w:rsidRPr="00B324AC">
        <w:rPr>
          <w:lang w:val="sl-SI"/>
        </w:rPr>
        <w:t>/22</w:t>
      </w:r>
      <w:r w:rsidR="003B0BED">
        <w:rPr>
          <w:lang w:val="sl-SI"/>
        </w:rPr>
        <w:t> </w:t>
      </w:r>
      <w:r w:rsidR="00277F15">
        <w:rPr>
          <w:lang w:val="sl-SI"/>
        </w:rPr>
        <w:t>µ</w:t>
      </w:r>
      <w:r w:rsidR="00016B67">
        <w:rPr>
          <w:lang w:val="sl-SI"/>
        </w:rPr>
        <w:t>g</w:t>
      </w:r>
      <w:r w:rsidR="005D7331" w:rsidRPr="00B324AC">
        <w:rPr>
          <w:lang w:val="sl-SI"/>
        </w:rPr>
        <w:t xml:space="preserve"> prašek za inhaliranje</w:t>
      </w:r>
    </w:p>
    <w:p w14:paraId="3AB2E5AD" w14:textId="77777777" w:rsidR="005D7331" w:rsidRPr="00B324AC" w:rsidRDefault="005D7331" w:rsidP="003B0BED">
      <w:pPr>
        <w:spacing w:line="240" w:lineRule="auto"/>
        <w:rPr>
          <w:lang w:val="sl-SI"/>
        </w:rPr>
      </w:pPr>
      <w:r w:rsidRPr="00B324AC">
        <w:rPr>
          <w:lang w:val="sl-SI"/>
        </w:rPr>
        <w:t>umeklidinij/vilanterol</w:t>
      </w:r>
    </w:p>
    <w:p w14:paraId="7C21FD3A" w14:textId="77777777" w:rsidR="005D7331" w:rsidRDefault="005D7331" w:rsidP="005257A4">
      <w:pPr>
        <w:spacing w:line="240" w:lineRule="auto"/>
        <w:rPr>
          <w:lang w:val="sl-SI"/>
        </w:rPr>
      </w:pPr>
    </w:p>
    <w:p w14:paraId="3EFCA30A" w14:textId="77777777" w:rsidR="00951748" w:rsidRPr="00B324AC" w:rsidRDefault="00951748" w:rsidP="005257A4">
      <w:pPr>
        <w:spacing w:line="240" w:lineRule="auto"/>
        <w:rPr>
          <w:lang w:val="sl-SI"/>
        </w:rPr>
      </w:pPr>
    </w:p>
    <w:p w14:paraId="7D0791F8" w14:textId="0BF623CF"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outlineLvl w:val="0"/>
        <w:rPr>
          <w:b/>
          <w:bCs/>
          <w:lang w:val="sl-SI"/>
        </w:rPr>
      </w:pPr>
      <w:r w:rsidRPr="00B324AC">
        <w:rPr>
          <w:b/>
          <w:bCs/>
          <w:lang w:val="sl-SI"/>
        </w:rPr>
        <w:t>2.</w:t>
      </w:r>
      <w:r w:rsidRPr="00B324AC">
        <w:rPr>
          <w:b/>
          <w:bCs/>
          <w:lang w:val="sl-SI"/>
        </w:rPr>
        <w:tab/>
        <w:t>IME IMETNIKA DOVOLJENJA ZA PROMET Z ZDRAVILOM</w:t>
      </w:r>
      <w:r w:rsidR="003F29C3">
        <w:rPr>
          <w:b/>
          <w:bCs/>
          <w:lang w:val="sl-SI"/>
        </w:rPr>
        <w:fldChar w:fldCharType="begin"/>
      </w:r>
      <w:r w:rsidR="003F29C3">
        <w:rPr>
          <w:b/>
          <w:bCs/>
          <w:lang w:val="sl-SI"/>
        </w:rPr>
        <w:instrText xml:space="preserve"> DOCVARIABLE VAULT_ND_9a0b4ab0-7430-4022-bb8d-1e261a1d04d1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2677C10B" w14:textId="77777777" w:rsidR="005D7331" w:rsidRPr="00B324AC" w:rsidRDefault="005D7331" w:rsidP="005257A4">
      <w:pPr>
        <w:spacing w:line="240" w:lineRule="auto"/>
        <w:rPr>
          <w:lang w:val="sl-SI"/>
        </w:rPr>
      </w:pPr>
    </w:p>
    <w:p w14:paraId="5B3596D7" w14:textId="6D106382" w:rsidR="005D7331" w:rsidRPr="00B324AC" w:rsidRDefault="00B96A50" w:rsidP="005257A4">
      <w:pPr>
        <w:spacing w:line="240" w:lineRule="auto"/>
        <w:rPr>
          <w:lang w:val="sl-SI"/>
        </w:rPr>
      </w:pPr>
      <w:r w:rsidRPr="00BD60D1">
        <w:rPr>
          <w:highlight w:val="lightGray"/>
          <w:lang w:val="pl-PL"/>
        </w:rPr>
        <w:t xml:space="preserve">GlaxoSmithKline </w:t>
      </w:r>
      <w:ins w:id="59" w:author="Author" w:date="2025-02-28T18:12:00Z" w16du:dateUtc="2025-02-28T12:42:00Z">
        <w:r w:rsidR="0023478E">
          <w:rPr>
            <w:highlight w:val="lightGray"/>
            <w:lang w:val="pl-PL"/>
          </w:rPr>
          <w:t>Trading Services</w:t>
        </w:r>
      </w:ins>
      <w:del w:id="60" w:author="Author" w:date="2025-02-28T18:11:00Z" w16du:dateUtc="2025-02-28T12:41:00Z">
        <w:r w:rsidRPr="00BD60D1" w:rsidDel="0023478E">
          <w:rPr>
            <w:highlight w:val="lightGray"/>
            <w:lang w:val="pl-PL"/>
          </w:rPr>
          <w:delText>(</w:delText>
        </w:r>
        <w:r w:rsidRPr="00BD60D1" w:rsidDel="0023478E">
          <w:rPr>
            <w:rFonts w:eastAsia="SimSun"/>
            <w:highlight w:val="lightGray"/>
            <w:lang w:val="pl-PL"/>
          </w:rPr>
          <w:delText>Ireland</w:delText>
        </w:r>
        <w:r w:rsidRPr="00BD60D1" w:rsidDel="0023478E">
          <w:rPr>
            <w:highlight w:val="lightGray"/>
            <w:lang w:val="pl-PL"/>
          </w:rPr>
          <w:delText>)</w:delText>
        </w:r>
      </w:del>
      <w:r w:rsidRPr="00BD60D1">
        <w:rPr>
          <w:highlight w:val="lightGray"/>
          <w:lang w:val="pl-PL"/>
        </w:rPr>
        <w:t xml:space="preserve"> Limited</w:t>
      </w:r>
      <w:r w:rsidR="005D7331" w:rsidRPr="0018431D">
        <w:rPr>
          <w:highlight w:val="lightGray"/>
          <w:lang w:val="sl-SI"/>
        </w:rPr>
        <w:t xml:space="preserve"> logo</w:t>
      </w:r>
    </w:p>
    <w:p w14:paraId="31E899C3" w14:textId="77777777" w:rsidR="005D7331" w:rsidRDefault="005D7331" w:rsidP="005257A4">
      <w:pPr>
        <w:spacing w:line="240" w:lineRule="auto"/>
        <w:rPr>
          <w:lang w:val="sl-SI"/>
        </w:rPr>
      </w:pPr>
    </w:p>
    <w:p w14:paraId="435F97A5" w14:textId="77777777" w:rsidR="00951748" w:rsidRPr="00B324AC" w:rsidRDefault="00951748" w:rsidP="005257A4">
      <w:pPr>
        <w:spacing w:line="240" w:lineRule="auto"/>
        <w:rPr>
          <w:lang w:val="sl-SI"/>
        </w:rPr>
      </w:pPr>
    </w:p>
    <w:p w14:paraId="45496B8F" w14:textId="31DA31E3" w:rsidR="005D7331" w:rsidRPr="00B324AC" w:rsidRDefault="005D7331" w:rsidP="005257A4">
      <w:pPr>
        <w:pBdr>
          <w:top w:val="single" w:sz="4" w:space="1" w:color="auto"/>
          <w:left w:val="single" w:sz="4" w:space="4" w:color="auto"/>
          <w:bottom w:val="single" w:sz="4" w:space="2" w:color="auto"/>
          <w:right w:val="single" w:sz="4" w:space="4" w:color="auto"/>
        </w:pBdr>
        <w:spacing w:line="240" w:lineRule="auto"/>
        <w:outlineLvl w:val="0"/>
        <w:rPr>
          <w:b/>
          <w:bCs/>
          <w:lang w:val="sl-SI"/>
        </w:rPr>
      </w:pPr>
      <w:r w:rsidRPr="00B324AC">
        <w:rPr>
          <w:b/>
          <w:bCs/>
          <w:lang w:val="sl-SI"/>
        </w:rPr>
        <w:t>3.</w:t>
      </w:r>
      <w:r w:rsidRPr="00B324AC">
        <w:rPr>
          <w:b/>
          <w:bCs/>
          <w:lang w:val="sl-SI"/>
        </w:rPr>
        <w:tab/>
        <w:t>DATUM IZTEKA ROKA UPORABNOSTI ZDRAVILA</w:t>
      </w:r>
      <w:r w:rsidR="003F29C3">
        <w:rPr>
          <w:b/>
          <w:bCs/>
          <w:lang w:val="sl-SI"/>
        </w:rPr>
        <w:fldChar w:fldCharType="begin"/>
      </w:r>
      <w:r w:rsidR="003F29C3">
        <w:rPr>
          <w:b/>
          <w:bCs/>
          <w:lang w:val="sl-SI"/>
        </w:rPr>
        <w:instrText xml:space="preserve"> DOCVARIABLE VAULT_ND_6848a6c6-775d-460a-94a7-f7a99d8aef73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2CB025E4" w14:textId="77777777" w:rsidR="005D7331" w:rsidRPr="00B324AC" w:rsidRDefault="005D7331" w:rsidP="005257A4">
      <w:pPr>
        <w:spacing w:line="240" w:lineRule="auto"/>
        <w:rPr>
          <w:lang w:val="sl-SI"/>
        </w:rPr>
      </w:pPr>
    </w:p>
    <w:p w14:paraId="7CAA669A" w14:textId="77777777" w:rsidR="005D7331" w:rsidRPr="00B324AC" w:rsidRDefault="005D7331" w:rsidP="005257A4">
      <w:pPr>
        <w:spacing w:line="240" w:lineRule="auto"/>
        <w:rPr>
          <w:lang w:val="sl-SI"/>
        </w:rPr>
      </w:pPr>
      <w:r w:rsidRPr="00B324AC">
        <w:rPr>
          <w:lang w:val="sl-SI"/>
        </w:rPr>
        <w:t>EXP</w:t>
      </w:r>
    </w:p>
    <w:p w14:paraId="302F2CCA" w14:textId="77777777" w:rsidR="005D7331" w:rsidRDefault="005D7331" w:rsidP="005257A4">
      <w:pPr>
        <w:spacing w:line="240" w:lineRule="auto"/>
        <w:rPr>
          <w:lang w:val="sl-SI"/>
        </w:rPr>
      </w:pPr>
    </w:p>
    <w:p w14:paraId="1CD60B31" w14:textId="77777777" w:rsidR="00951748" w:rsidRPr="00B324AC" w:rsidRDefault="00951748" w:rsidP="005257A4">
      <w:pPr>
        <w:spacing w:line="240" w:lineRule="auto"/>
        <w:rPr>
          <w:lang w:val="sl-SI"/>
        </w:rPr>
      </w:pPr>
    </w:p>
    <w:p w14:paraId="5A78070E" w14:textId="2F5210F8"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outlineLvl w:val="0"/>
        <w:rPr>
          <w:b/>
          <w:bCs/>
          <w:lang w:val="sl-SI"/>
        </w:rPr>
      </w:pPr>
      <w:r w:rsidRPr="00B324AC">
        <w:rPr>
          <w:b/>
          <w:bCs/>
          <w:lang w:val="sl-SI"/>
        </w:rPr>
        <w:t>4.</w:t>
      </w:r>
      <w:r w:rsidRPr="00B324AC">
        <w:rPr>
          <w:b/>
          <w:bCs/>
          <w:lang w:val="sl-SI"/>
        </w:rPr>
        <w:tab/>
        <w:t>ŠTEVILKA SERIJE</w:t>
      </w:r>
      <w:r w:rsidR="003F29C3">
        <w:rPr>
          <w:b/>
          <w:bCs/>
          <w:lang w:val="sl-SI"/>
        </w:rPr>
        <w:fldChar w:fldCharType="begin"/>
      </w:r>
      <w:r w:rsidR="003F29C3">
        <w:rPr>
          <w:b/>
          <w:bCs/>
          <w:lang w:val="sl-SI"/>
        </w:rPr>
        <w:instrText xml:space="preserve"> DOCVARIABLE VAULT_ND_81eee1a1-885a-4def-9bc9-b86439853979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49B37D07" w14:textId="77777777" w:rsidR="005D7331" w:rsidRPr="00B324AC" w:rsidRDefault="005D7331" w:rsidP="005257A4">
      <w:pPr>
        <w:spacing w:line="240" w:lineRule="auto"/>
        <w:rPr>
          <w:lang w:val="sl-SI"/>
        </w:rPr>
      </w:pPr>
    </w:p>
    <w:p w14:paraId="05D04053" w14:textId="77777777" w:rsidR="005D7331" w:rsidRPr="00B324AC" w:rsidRDefault="005D7331" w:rsidP="005257A4">
      <w:pPr>
        <w:spacing w:line="240" w:lineRule="auto"/>
        <w:rPr>
          <w:lang w:val="sl-SI"/>
        </w:rPr>
      </w:pPr>
      <w:r w:rsidRPr="00B324AC">
        <w:rPr>
          <w:lang w:val="sl-SI"/>
        </w:rPr>
        <w:t>Lot</w:t>
      </w:r>
    </w:p>
    <w:p w14:paraId="21406E45" w14:textId="77777777" w:rsidR="005D7331" w:rsidRDefault="005D7331" w:rsidP="005257A4">
      <w:pPr>
        <w:spacing w:line="240" w:lineRule="auto"/>
        <w:rPr>
          <w:lang w:val="sl-SI"/>
        </w:rPr>
      </w:pPr>
    </w:p>
    <w:p w14:paraId="3FD316CC" w14:textId="77777777" w:rsidR="00951748" w:rsidRPr="00B324AC" w:rsidRDefault="00951748" w:rsidP="005257A4">
      <w:pPr>
        <w:spacing w:line="240" w:lineRule="auto"/>
        <w:rPr>
          <w:lang w:val="sl-SI"/>
        </w:rPr>
      </w:pPr>
    </w:p>
    <w:p w14:paraId="201E5FC3" w14:textId="00F3244B" w:rsidR="005D7331" w:rsidRPr="00B324AC" w:rsidRDefault="005D7331" w:rsidP="00A92937">
      <w:pPr>
        <w:pBdr>
          <w:top w:val="single" w:sz="4" w:space="1" w:color="auto"/>
          <w:left w:val="single" w:sz="4" w:space="4" w:color="auto"/>
          <w:bottom w:val="single" w:sz="4" w:space="1" w:color="auto"/>
          <w:right w:val="single" w:sz="4" w:space="4" w:color="auto"/>
        </w:pBdr>
        <w:outlineLvl w:val="0"/>
        <w:rPr>
          <w:b/>
          <w:bCs/>
          <w:lang w:val="sl-SI"/>
        </w:rPr>
      </w:pPr>
      <w:r w:rsidRPr="00B324AC">
        <w:rPr>
          <w:b/>
          <w:bCs/>
          <w:lang w:val="sl-SI"/>
        </w:rPr>
        <w:t>5.</w:t>
      </w:r>
      <w:r w:rsidRPr="00B324AC">
        <w:rPr>
          <w:b/>
          <w:bCs/>
          <w:lang w:val="sl-SI"/>
        </w:rPr>
        <w:tab/>
        <w:t>DRUGI PODATKI</w:t>
      </w:r>
      <w:r w:rsidR="003F29C3">
        <w:rPr>
          <w:b/>
          <w:bCs/>
          <w:lang w:val="sl-SI"/>
        </w:rPr>
        <w:fldChar w:fldCharType="begin"/>
      </w:r>
      <w:r w:rsidR="003F29C3">
        <w:rPr>
          <w:b/>
          <w:bCs/>
          <w:lang w:val="sl-SI"/>
        </w:rPr>
        <w:instrText xml:space="preserve"> DOCVARIABLE VAULT_ND_c9e059b8-7252-4e12-aaa5-84fb3d06658a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484C728A" w14:textId="77777777" w:rsidR="005D7331" w:rsidRPr="00B324AC" w:rsidRDefault="005D7331" w:rsidP="005257A4">
      <w:pPr>
        <w:spacing w:line="240" w:lineRule="auto"/>
        <w:rPr>
          <w:lang w:val="sl-SI"/>
        </w:rPr>
      </w:pPr>
    </w:p>
    <w:p w14:paraId="37D2E28A" w14:textId="77777777" w:rsidR="005D7331" w:rsidRPr="00B324AC" w:rsidRDefault="005D7331" w:rsidP="005257A4">
      <w:pPr>
        <w:spacing w:line="240" w:lineRule="auto"/>
        <w:rPr>
          <w:lang w:val="sl-SI"/>
        </w:rPr>
      </w:pPr>
      <w:r w:rsidRPr="00B324AC">
        <w:rPr>
          <w:lang w:val="sl-SI"/>
        </w:rPr>
        <w:t>Odprite šele</w:t>
      </w:r>
      <w:r w:rsidR="00C15400" w:rsidRPr="00B324AC">
        <w:rPr>
          <w:lang w:val="sl-SI"/>
        </w:rPr>
        <w:t>,</w:t>
      </w:r>
      <w:r w:rsidRPr="00B324AC">
        <w:rPr>
          <w:lang w:val="sl-SI"/>
        </w:rPr>
        <w:t xml:space="preserve"> ko ste pripravljeni na inhaliranje.</w:t>
      </w:r>
    </w:p>
    <w:p w14:paraId="304989C5" w14:textId="77777777" w:rsidR="005D7331" w:rsidRPr="00B324AC" w:rsidRDefault="00F12FCE" w:rsidP="005257A4">
      <w:pPr>
        <w:spacing w:line="240" w:lineRule="auto"/>
        <w:rPr>
          <w:lang w:val="sl-SI"/>
        </w:rPr>
      </w:pPr>
      <w:r w:rsidRPr="00B324AC">
        <w:rPr>
          <w:lang w:val="sl-SI"/>
        </w:rPr>
        <w:t>Rok u</w:t>
      </w:r>
      <w:r w:rsidR="005D7331" w:rsidRPr="00B324AC">
        <w:rPr>
          <w:lang w:val="sl-SI"/>
        </w:rPr>
        <w:t>porabnost</w:t>
      </w:r>
      <w:r w:rsidRPr="00B324AC">
        <w:rPr>
          <w:lang w:val="sl-SI"/>
        </w:rPr>
        <w:t>i</w:t>
      </w:r>
      <w:r w:rsidR="005D7331" w:rsidRPr="00B324AC">
        <w:rPr>
          <w:lang w:val="sl-SI"/>
        </w:rPr>
        <w:t xml:space="preserve"> po prvem odprtju: 6 tednov.</w:t>
      </w:r>
    </w:p>
    <w:p w14:paraId="103728E8" w14:textId="77777777" w:rsidR="005D7331" w:rsidRPr="00B324AC" w:rsidRDefault="005D7331" w:rsidP="005257A4">
      <w:pPr>
        <w:spacing w:line="240" w:lineRule="auto"/>
        <w:rPr>
          <w:lang w:val="sl-SI"/>
        </w:rPr>
      </w:pPr>
      <w:r w:rsidRPr="00B324AC">
        <w:rPr>
          <w:lang w:val="sl-SI"/>
        </w:rPr>
        <w:t>7 odmerkov</w:t>
      </w:r>
    </w:p>
    <w:p w14:paraId="2F28F3B2" w14:textId="77777777" w:rsidR="005D7331" w:rsidRPr="00B324AC" w:rsidRDefault="005D7331" w:rsidP="005257A4">
      <w:pPr>
        <w:spacing w:line="240" w:lineRule="auto"/>
        <w:rPr>
          <w:shd w:val="clear" w:color="auto" w:fill="CCCCCC"/>
          <w:lang w:val="sl-SI"/>
        </w:rPr>
      </w:pPr>
      <w:r w:rsidRPr="00B324AC">
        <w:rPr>
          <w:highlight w:val="lightGray"/>
          <w:shd w:val="clear" w:color="auto" w:fill="CCCCCC"/>
          <w:lang w:val="sl-SI"/>
        </w:rPr>
        <w:t>30 odmerkov</w:t>
      </w:r>
    </w:p>
    <w:p w14:paraId="5119BBF8" w14:textId="77777777" w:rsidR="00CD780A" w:rsidRPr="00B324AC" w:rsidRDefault="00CD780A" w:rsidP="005257A4">
      <w:pPr>
        <w:spacing w:line="240" w:lineRule="auto"/>
        <w:rPr>
          <w:shd w:val="clear" w:color="auto" w:fill="CCCCCC"/>
          <w:lang w:val="sl-SI"/>
        </w:rPr>
      </w:pPr>
    </w:p>
    <w:p w14:paraId="634CFDCC" w14:textId="77777777" w:rsidR="00CD780A" w:rsidRPr="00B324AC" w:rsidRDefault="00CD780A" w:rsidP="00A92937">
      <w:pPr>
        <w:rPr>
          <w:shd w:val="clear" w:color="auto" w:fill="CCCCCC"/>
          <w:lang w:val="sl-SI"/>
        </w:rPr>
      </w:pPr>
      <w:r w:rsidRPr="00B324AC">
        <w:rPr>
          <w:shd w:val="clear" w:color="auto" w:fill="CCCCCC"/>
          <w:lang w:val="sl-SI"/>
        </w:rPr>
        <w:br w:type="page"/>
      </w:r>
    </w:p>
    <w:p w14:paraId="1BB159BF" w14:textId="77777777" w:rsidR="005D7331" w:rsidRPr="00B324AC" w:rsidRDefault="005D7331" w:rsidP="00A92937">
      <w:pPr>
        <w:rPr>
          <w:lang w:val="sl-SI"/>
        </w:rPr>
      </w:pPr>
    </w:p>
    <w:p w14:paraId="7DCCB7AB" w14:textId="77777777" w:rsidR="005D7331" w:rsidRPr="00B324AC" w:rsidRDefault="005D7331" w:rsidP="00951748">
      <w:pPr>
        <w:pBdr>
          <w:top w:val="single" w:sz="4" w:space="1" w:color="auto"/>
          <w:left w:val="single" w:sz="4" w:space="4" w:color="auto"/>
          <w:bottom w:val="single" w:sz="4" w:space="1" w:color="auto"/>
          <w:right w:val="single" w:sz="4" w:space="4" w:color="auto"/>
        </w:pBdr>
        <w:rPr>
          <w:b/>
          <w:bCs/>
          <w:lang w:val="sl-SI"/>
        </w:rPr>
      </w:pPr>
      <w:r w:rsidRPr="00B324AC">
        <w:rPr>
          <w:b/>
          <w:bCs/>
          <w:lang w:val="sl-SI"/>
        </w:rPr>
        <w:t>PODATKI, KI MORAJO BITI NAJMANJ NAVEDENI NA MANJŠIH STIČNIH OVOJNINAH</w:t>
      </w:r>
    </w:p>
    <w:p w14:paraId="31AF1FAC" w14:textId="77777777" w:rsidR="00675C73" w:rsidRDefault="00675C73" w:rsidP="00951748">
      <w:pPr>
        <w:pBdr>
          <w:top w:val="single" w:sz="4" w:space="1" w:color="auto"/>
          <w:left w:val="single" w:sz="4" w:space="4" w:color="auto"/>
          <w:bottom w:val="single" w:sz="4" w:space="1" w:color="auto"/>
          <w:right w:val="single" w:sz="4" w:space="4" w:color="auto"/>
        </w:pBdr>
        <w:rPr>
          <w:b/>
          <w:bCs/>
          <w:lang w:val="sl-SI"/>
        </w:rPr>
      </w:pPr>
    </w:p>
    <w:p w14:paraId="265EC966" w14:textId="77777777" w:rsidR="005D7331" w:rsidRPr="00B324AC" w:rsidRDefault="005D7331" w:rsidP="00951748">
      <w:pPr>
        <w:pBdr>
          <w:top w:val="single" w:sz="4" w:space="1" w:color="auto"/>
          <w:left w:val="single" w:sz="4" w:space="4" w:color="auto"/>
          <w:bottom w:val="single" w:sz="4" w:space="1" w:color="auto"/>
          <w:right w:val="single" w:sz="4" w:space="4" w:color="auto"/>
        </w:pBdr>
        <w:rPr>
          <w:b/>
          <w:bCs/>
          <w:lang w:val="sl-SI"/>
        </w:rPr>
      </w:pPr>
      <w:r w:rsidRPr="00B324AC">
        <w:rPr>
          <w:b/>
          <w:bCs/>
          <w:lang w:val="sl-SI"/>
        </w:rPr>
        <w:t>NALEPKA NA INHALATORJU</w:t>
      </w:r>
    </w:p>
    <w:p w14:paraId="03E51E11" w14:textId="77777777" w:rsidR="005D7331" w:rsidRPr="005257A4" w:rsidRDefault="005D7331" w:rsidP="005257A4">
      <w:pPr>
        <w:spacing w:line="240" w:lineRule="auto"/>
        <w:rPr>
          <w:lang w:val="sl-SI"/>
        </w:rPr>
      </w:pPr>
    </w:p>
    <w:p w14:paraId="07BF34CA" w14:textId="77777777" w:rsidR="005D7331" w:rsidRPr="00B324AC" w:rsidRDefault="005D7331" w:rsidP="005257A4">
      <w:pPr>
        <w:spacing w:line="240" w:lineRule="auto"/>
        <w:rPr>
          <w:lang w:val="sl-SI"/>
        </w:rPr>
      </w:pPr>
    </w:p>
    <w:p w14:paraId="4D58EF37" w14:textId="3F361A67"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outlineLvl w:val="0"/>
        <w:rPr>
          <w:b/>
          <w:bCs/>
          <w:lang w:val="sl-SI"/>
        </w:rPr>
      </w:pPr>
      <w:r w:rsidRPr="00B324AC">
        <w:rPr>
          <w:b/>
          <w:bCs/>
          <w:lang w:val="sl-SI"/>
        </w:rPr>
        <w:t>1.</w:t>
      </w:r>
      <w:r w:rsidRPr="00B324AC">
        <w:rPr>
          <w:b/>
          <w:bCs/>
          <w:lang w:val="sl-SI"/>
        </w:rPr>
        <w:tab/>
        <w:t>IME ZDRAVILA IN POT(I) UPORABE</w:t>
      </w:r>
      <w:r w:rsidR="003F29C3">
        <w:rPr>
          <w:b/>
          <w:bCs/>
          <w:lang w:val="sl-SI"/>
        </w:rPr>
        <w:fldChar w:fldCharType="begin"/>
      </w:r>
      <w:r w:rsidR="003F29C3">
        <w:rPr>
          <w:b/>
          <w:bCs/>
          <w:lang w:val="sl-SI"/>
        </w:rPr>
        <w:instrText xml:space="preserve"> DOCVARIABLE VAULT_ND_e45b7c89-7b73-4698-b122-c113d1e96976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67DDF5E8" w14:textId="77777777" w:rsidR="005D7331" w:rsidRPr="00B324AC" w:rsidRDefault="005D7331" w:rsidP="005257A4">
      <w:pPr>
        <w:spacing w:line="240" w:lineRule="auto"/>
        <w:ind w:left="567" w:hanging="567"/>
        <w:rPr>
          <w:lang w:val="sl-SI"/>
        </w:rPr>
      </w:pPr>
    </w:p>
    <w:p w14:paraId="492FB8D2" w14:textId="580F7B48" w:rsidR="005D7331" w:rsidRPr="00B324AC" w:rsidRDefault="008464D0" w:rsidP="00E83805">
      <w:pPr>
        <w:autoSpaceDE w:val="0"/>
        <w:autoSpaceDN w:val="0"/>
        <w:spacing w:line="240" w:lineRule="auto"/>
        <w:rPr>
          <w:lang w:val="sl-SI"/>
        </w:rPr>
      </w:pPr>
      <w:r>
        <w:rPr>
          <w:caps/>
          <w:lang w:val="sl-SI"/>
        </w:rPr>
        <w:t>ANORO ELLIPTA</w:t>
      </w:r>
      <w:r w:rsidR="005D7331" w:rsidRPr="00B324AC">
        <w:rPr>
          <w:caps/>
          <w:lang w:val="sl-SI"/>
        </w:rPr>
        <w:t xml:space="preserve"> </w:t>
      </w:r>
      <w:r w:rsidR="005D7331" w:rsidRPr="00B324AC">
        <w:rPr>
          <w:rFonts w:eastAsia="MS Mincho"/>
          <w:lang w:val="sl-SI"/>
        </w:rPr>
        <w:t>55</w:t>
      </w:r>
      <w:r w:rsidR="005D7331" w:rsidRPr="00B324AC">
        <w:rPr>
          <w:lang w:val="sl-SI"/>
        </w:rPr>
        <w:t>/22</w:t>
      </w:r>
      <w:r w:rsidR="00E83805">
        <w:rPr>
          <w:lang w:val="sl-SI"/>
        </w:rPr>
        <w:t> </w:t>
      </w:r>
      <w:r w:rsidR="00277F15">
        <w:rPr>
          <w:lang w:val="sl-SI"/>
        </w:rPr>
        <w:t>µ</w:t>
      </w:r>
      <w:r w:rsidR="00016B67">
        <w:rPr>
          <w:lang w:val="sl-SI"/>
        </w:rPr>
        <w:t>g</w:t>
      </w:r>
      <w:r w:rsidR="005D7331" w:rsidRPr="00B324AC">
        <w:rPr>
          <w:lang w:val="sl-SI"/>
        </w:rPr>
        <w:t xml:space="preserve"> prašek za inhaliranje</w:t>
      </w:r>
    </w:p>
    <w:p w14:paraId="46D22D93" w14:textId="77777777" w:rsidR="005D7331" w:rsidRPr="00B324AC" w:rsidRDefault="005D7331" w:rsidP="00E83805">
      <w:pPr>
        <w:spacing w:line="240" w:lineRule="auto"/>
        <w:rPr>
          <w:lang w:val="sl-SI"/>
        </w:rPr>
      </w:pPr>
      <w:r w:rsidRPr="00B324AC">
        <w:rPr>
          <w:lang w:val="sl-SI"/>
        </w:rPr>
        <w:t>umeklidinij/vilanterol</w:t>
      </w:r>
    </w:p>
    <w:p w14:paraId="082B3FB7" w14:textId="77777777" w:rsidR="005D7331" w:rsidRPr="00B324AC" w:rsidRDefault="005D7331" w:rsidP="00E83805">
      <w:pPr>
        <w:spacing w:line="240" w:lineRule="auto"/>
        <w:rPr>
          <w:lang w:val="sl-SI"/>
        </w:rPr>
      </w:pPr>
    </w:p>
    <w:p w14:paraId="7E3804C0" w14:textId="77777777" w:rsidR="005D7331" w:rsidRPr="00B324AC" w:rsidRDefault="005E16F7" w:rsidP="00E83805">
      <w:pPr>
        <w:spacing w:line="240" w:lineRule="auto"/>
        <w:rPr>
          <w:lang w:val="sl-SI"/>
        </w:rPr>
      </w:pPr>
      <w:r>
        <w:rPr>
          <w:lang w:val="sl-SI"/>
        </w:rPr>
        <w:t>z</w:t>
      </w:r>
      <w:r w:rsidRPr="00B324AC">
        <w:rPr>
          <w:lang w:val="sl-SI"/>
        </w:rPr>
        <w:t xml:space="preserve">a </w:t>
      </w:r>
      <w:r w:rsidR="005D7331" w:rsidRPr="00B324AC">
        <w:rPr>
          <w:lang w:val="sl-SI"/>
        </w:rPr>
        <w:t>inhaliranje</w:t>
      </w:r>
    </w:p>
    <w:p w14:paraId="461B3F92" w14:textId="77777777" w:rsidR="005D7331" w:rsidRDefault="005D7331" w:rsidP="005257A4">
      <w:pPr>
        <w:spacing w:line="240" w:lineRule="auto"/>
        <w:rPr>
          <w:lang w:val="sl-SI"/>
        </w:rPr>
      </w:pPr>
    </w:p>
    <w:p w14:paraId="1E62ADC4" w14:textId="77777777" w:rsidR="00951748" w:rsidRPr="00B324AC" w:rsidRDefault="00951748" w:rsidP="005257A4">
      <w:pPr>
        <w:spacing w:line="240" w:lineRule="auto"/>
        <w:rPr>
          <w:lang w:val="sl-SI"/>
        </w:rPr>
      </w:pPr>
    </w:p>
    <w:p w14:paraId="4AB0F6FE" w14:textId="050E30B1"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outlineLvl w:val="0"/>
        <w:rPr>
          <w:b/>
          <w:bCs/>
          <w:lang w:val="sl-SI"/>
        </w:rPr>
      </w:pPr>
      <w:r w:rsidRPr="00B324AC">
        <w:rPr>
          <w:b/>
          <w:bCs/>
          <w:lang w:val="sl-SI"/>
        </w:rPr>
        <w:t>2.</w:t>
      </w:r>
      <w:r w:rsidRPr="00B324AC">
        <w:rPr>
          <w:b/>
          <w:bCs/>
          <w:lang w:val="sl-SI"/>
        </w:rPr>
        <w:tab/>
        <w:t>POSTOPEK UPORABE</w:t>
      </w:r>
      <w:r w:rsidR="003F29C3">
        <w:rPr>
          <w:b/>
          <w:bCs/>
          <w:lang w:val="sl-SI"/>
        </w:rPr>
        <w:fldChar w:fldCharType="begin"/>
      </w:r>
      <w:r w:rsidR="003F29C3">
        <w:rPr>
          <w:b/>
          <w:bCs/>
          <w:lang w:val="sl-SI"/>
        </w:rPr>
        <w:instrText xml:space="preserve"> DOCVARIABLE VAULT_ND_96ece839-ba3a-4446-8365-8fa6051d7b76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0200505C" w14:textId="77777777" w:rsidR="005D7331" w:rsidRPr="00B324AC" w:rsidRDefault="005D7331" w:rsidP="005257A4">
      <w:pPr>
        <w:spacing w:line="240" w:lineRule="auto"/>
        <w:rPr>
          <w:lang w:val="sl-SI"/>
        </w:rPr>
      </w:pPr>
    </w:p>
    <w:p w14:paraId="611783FB" w14:textId="77777777" w:rsidR="005D7331" w:rsidRPr="00B324AC" w:rsidRDefault="005D7331" w:rsidP="005257A4">
      <w:pPr>
        <w:spacing w:line="240" w:lineRule="auto"/>
        <w:rPr>
          <w:lang w:val="sl-SI"/>
        </w:rPr>
      </w:pPr>
    </w:p>
    <w:p w14:paraId="5E2F149E" w14:textId="50A41B2E"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outlineLvl w:val="0"/>
        <w:rPr>
          <w:b/>
          <w:bCs/>
          <w:lang w:val="sl-SI"/>
        </w:rPr>
      </w:pPr>
      <w:r w:rsidRPr="00B324AC">
        <w:rPr>
          <w:b/>
          <w:bCs/>
          <w:lang w:val="sl-SI"/>
        </w:rPr>
        <w:t>3.</w:t>
      </w:r>
      <w:r w:rsidRPr="00B324AC">
        <w:rPr>
          <w:b/>
          <w:bCs/>
          <w:lang w:val="sl-SI"/>
        </w:rPr>
        <w:tab/>
        <w:t>DATUM IZTEKA ROKA UPORABNOSTI ZDRAVILA</w:t>
      </w:r>
      <w:r w:rsidR="003F29C3">
        <w:rPr>
          <w:b/>
          <w:bCs/>
          <w:lang w:val="sl-SI"/>
        </w:rPr>
        <w:fldChar w:fldCharType="begin"/>
      </w:r>
      <w:r w:rsidR="003F29C3">
        <w:rPr>
          <w:b/>
          <w:bCs/>
          <w:lang w:val="sl-SI"/>
        </w:rPr>
        <w:instrText xml:space="preserve"> DOCVARIABLE VAULT_ND_03a0ae94-e34b-4c6e-a938-2c1619ded445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4F36D979" w14:textId="77777777" w:rsidR="005D7331" w:rsidRPr="00B324AC" w:rsidRDefault="005D7331" w:rsidP="005257A4">
      <w:pPr>
        <w:spacing w:line="240" w:lineRule="auto"/>
        <w:rPr>
          <w:lang w:val="sl-SI"/>
        </w:rPr>
      </w:pPr>
    </w:p>
    <w:p w14:paraId="0641DC44" w14:textId="77777777" w:rsidR="005D7331" w:rsidRPr="00B324AC" w:rsidRDefault="005D7331" w:rsidP="005257A4">
      <w:pPr>
        <w:spacing w:line="240" w:lineRule="auto"/>
        <w:rPr>
          <w:lang w:val="sl-SI"/>
        </w:rPr>
      </w:pPr>
      <w:r w:rsidRPr="00B324AC">
        <w:rPr>
          <w:lang w:val="sl-SI"/>
        </w:rPr>
        <w:t>EXP</w:t>
      </w:r>
    </w:p>
    <w:p w14:paraId="27ABBFFF" w14:textId="77777777" w:rsidR="00656B3D" w:rsidRPr="00B324AC" w:rsidRDefault="00656B3D" w:rsidP="005257A4">
      <w:pPr>
        <w:spacing w:line="240" w:lineRule="auto"/>
        <w:rPr>
          <w:lang w:val="sl-SI"/>
        </w:rPr>
      </w:pPr>
      <w:r w:rsidRPr="00B324AC">
        <w:rPr>
          <w:lang w:val="sl-SI"/>
        </w:rPr>
        <w:t>Rok uporabnosti po prvem odprtju: 6 tednov.</w:t>
      </w:r>
    </w:p>
    <w:p w14:paraId="02F16252" w14:textId="77777777" w:rsidR="00656B3D" w:rsidRDefault="00656B3D" w:rsidP="005257A4">
      <w:pPr>
        <w:spacing w:line="240" w:lineRule="auto"/>
        <w:rPr>
          <w:lang w:val="sl-SI"/>
        </w:rPr>
      </w:pPr>
      <w:r>
        <w:rPr>
          <w:lang w:val="sl-SI"/>
        </w:rPr>
        <w:t>Zavrzite do:</w:t>
      </w:r>
    </w:p>
    <w:p w14:paraId="01559E9D" w14:textId="77777777" w:rsidR="005D7331" w:rsidRDefault="005D7331" w:rsidP="005257A4">
      <w:pPr>
        <w:spacing w:line="240" w:lineRule="auto"/>
        <w:rPr>
          <w:lang w:val="sl-SI"/>
        </w:rPr>
      </w:pPr>
    </w:p>
    <w:p w14:paraId="4CB290B4" w14:textId="77777777" w:rsidR="00951748" w:rsidRPr="00B324AC" w:rsidRDefault="00951748" w:rsidP="005257A4">
      <w:pPr>
        <w:spacing w:line="240" w:lineRule="auto"/>
        <w:rPr>
          <w:lang w:val="sl-SI"/>
        </w:rPr>
      </w:pPr>
    </w:p>
    <w:p w14:paraId="7966258B" w14:textId="2D32B7FF" w:rsidR="005D7331" w:rsidRPr="00B324AC" w:rsidRDefault="005D7331" w:rsidP="00A92937">
      <w:pPr>
        <w:pBdr>
          <w:top w:val="single" w:sz="4" w:space="1" w:color="auto"/>
          <w:left w:val="single" w:sz="4" w:space="4" w:color="auto"/>
          <w:bottom w:val="single" w:sz="4" w:space="1" w:color="auto"/>
          <w:right w:val="single" w:sz="4" w:space="4" w:color="auto"/>
        </w:pBdr>
        <w:outlineLvl w:val="0"/>
        <w:rPr>
          <w:b/>
          <w:bCs/>
          <w:lang w:val="sl-SI"/>
        </w:rPr>
      </w:pPr>
      <w:r w:rsidRPr="00B324AC">
        <w:rPr>
          <w:b/>
          <w:bCs/>
          <w:lang w:val="sl-SI"/>
        </w:rPr>
        <w:t>4.</w:t>
      </w:r>
      <w:r w:rsidRPr="00B324AC">
        <w:rPr>
          <w:b/>
          <w:bCs/>
          <w:lang w:val="sl-SI"/>
        </w:rPr>
        <w:tab/>
        <w:t>ŠTEVILKA SERIJE</w:t>
      </w:r>
      <w:r w:rsidR="003F29C3">
        <w:rPr>
          <w:b/>
          <w:bCs/>
          <w:lang w:val="sl-SI"/>
        </w:rPr>
        <w:fldChar w:fldCharType="begin"/>
      </w:r>
      <w:r w:rsidR="003F29C3">
        <w:rPr>
          <w:b/>
          <w:bCs/>
          <w:lang w:val="sl-SI"/>
        </w:rPr>
        <w:instrText xml:space="preserve"> DOCVARIABLE VAULT_ND_4bfb463d-5516-4b70-9863-7a3face07e08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5EBB42A0" w14:textId="77777777" w:rsidR="005D7331" w:rsidRPr="00B324AC" w:rsidRDefault="005D7331" w:rsidP="005257A4">
      <w:pPr>
        <w:spacing w:line="240" w:lineRule="auto"/>
        <w:ind w:right="113"/>
        <w:rPr>
          <w:lang w:val="sl-SI"/>
        </w:rPr>
      </w:pPr>
    </w:p>
    <w:p w14:paraId="50F7DB27" w14:textId="77777777" w:rsidR="005D7331" w:rsidRPr="00B324AC" w:rsidRDefault="005D7331" w:rsidP="005257A4">
      <w:pPr>
        <w:spacing w:line="240" w:lineRule="auto"/>
        <w:ind w:right="113"/>
        <w:rPr>
          <w:lang w:val="sl-SI"/>
        </w:rPr>
      </w:pPr>
      <w:r w:rsidRPr="00B324AC">
        <w:rPr>
          <w:lang w:val="sl-SI"/>
        </w:rPr>
        <w:t>Lot</w:t>
      </w:r>
    </w:p>
    <w:p w14:paraId="4F9F37A4" w14:textId="77777777" w:rsidR="005D7331" w:rsidRDefault="005D7331" w:rsidP="005257A4">
      <w:pPr>
        <w:spacing w:line="240" w:lineRule="auto"/>
        <w:ind w:right="113"/>
        <w:rPr>
          <w:lang w:val="sl-SI"/>
        </w:rPr>
      </w:pPr>
    </w:p>
    <w:p w14:paraId="2A266B91" w14:textId="77777777" w:rsidR="00951748" w:rsidRPr="00B324AC" w:rsidRDefault="00951748" w:rsidP="005257A4">
      <w:pPr>
        <w:spacing w:line="240" w:lineRule="auto"/>
        <w:ind w:right="113"/>
        <w:rPr>
          <w:lang w:val="sl-SI"/>
        </w:rPr>
      </w:pPr>
    </w:p>
    <w:p w14:paraId="1EF95D1D" w14:textId="77DEC903"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outlineLvl w:val="0"/>
        <w:rPr>
          <w:b/>
          <w:bCs/>
          <w:lang w:val="sl-SI"/>
        </w:rPr>
      </w:pPr>
      <w:r w:rsidRPr="00B324AC">
        <w:rPr>
          <w:b/>
          <w:bCs/>
          <w:lang w:val="sl-SI"/>
        </w:rPr>
        <w:t>5.</w:t>
      </w:r>
      <w:r w:rsidRPr="00B324AC">
        <w:rPr>
          <w:b/>
          <w:bCs/>
          <w:lang w:val="sl-SI"/>
        </w:rPr>
        <w:tab/>
        <w:t>VSEBINA, IZRAŽENA Z MASO, PROSTORNINO ALI ŠTEVILOM ENOT</w:t>
      </w:r>
      <w:r w:rsidR="003F29C3">
        <w:rPr>
          <w:b/>
          <w:bCs/>
          <w:lang w:val="sl-SI"/>
        </w:rPr>
        <w:fldChar w:fldCharType="begin"/>
      </w:r>
      <w:r w:rsidR="003F29C3">
        <w:rPr>
          <w:b/>
          <w:bCs/>
          <w:lang w:val="sl-SI"/>
        </w:rPr>
        <w:instrText xml:space="preserve"> DOCVARIABLE VAULT_ND_55c9c4d7-1c01-400e-b048-7f3dc2ab751c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5F75E74B" w14:textId="77777777" w:rsidR="005D7331" w:rsidRPr="00B324AC" w:rsidRDefault="005D7331" w:rsidP="005257A4">
      <w:pPr>
        <w:spacing w:line="240" w:lineRule="auto"/>
        <w:ind w:right="113"/>
        <w:rPr>
          <w:lang w:val="sl-SI"/>
        </w:rPr>
      </w:pPr>
    </w:p>
    <w:p w14:paraId="49370635" w14:textId="77777777" w:rsidR="005D7331" w:rsidRPr="00B324AC" w:rsidRDefault="005D7331" w:rsidP="005257A4">
      <w:pPr>
        <w:pStyle w:val="BodyTextIndent3"/>
        <w:widowControl w:val="0"/>
        <w:overflowPunct w:val="0"/>
        <w:spacing w:after="0" w:line="240" w:lineRule="auto"/>
        <w:ind w:left="0"/>
        <w:textAlignment w:val="baseline"/>
        <w:rPr>
          <w:sz w:val="22"/>
          <w:szCs w:val="22"/>
          <w:lang w:val="sl-SI"/>
        </w:rPr>
      </w:pPr>
      <w:r w:rsidRPr="00B324AC">
        <w:rPr>
          <w:sz w:val="22"/>
          <w:szCs w:val="22"/>
          <w:lang w:val="sl-SI"/>
        </w:rPr>
        <w:t>7 odmerkov</w:t>
      </w:r>
    </w:p>
    <w:p w14:paraId="5EF5F08D" w14:textId="77777777" w:rsidR="005D7331" w:rsidRPr="00B324AC" w:rsidRDefault="005D7331" w:rsidP="005257A4">
      <w:pPr>
        <w:spacing w:line="240" w:lineRule="auto"/>
        <w:ind w:right="113"/>
        <w:rPr>
          <w:shd w:val="clear" w:color="auto" w:fill="CCCCCC"/>
          <w:lang w:val="sl-SI"/>
        </w:rPr>
      </w:pPr>
      <w:r w:rsidRPr="00B324AC">
        <w:rPr>
          <w:highlight w:val="lightGray"/>
          <w:shd w:val="clear" w:color="auto" w:fill="CCCCCC"/>
          <w:lang w:val="sl-SI"/>
        </w:rPr>
        <w:t>30 odmerkov</w:t>
      </w:r>
    </w:p>
    <w:p w14:paraId="1C1A2E23" w14:textId="77777777" w:rsidR="005D7331" w:rsidRDefault="005D7331" w:rsidP="005257A4">
      <w:pPr>
        <w:spacing w:line="240" w:lineRule="auto"/>
        <w:ind w:right="113"/>
        <w:rPr>
          <w:lang w:val="sl-SI"/>
        </w:rPr>
      </w:pPr>
    </w:p>
    <w:p w14:paraId="3368B12F" w14:textId="77777777" w:rsidR="00951748" w:rsidRPr="00B324AC" w:rsidRDefault="00951748" w:rsidP="005257A4">
      <w:pPr>
        <w:spacing w:line="240" w:lineRule="auto"/>
        <w:ind w:right="113"/>
        <w:rPr>
          <w:lang w:val="sl-SI"/>
        </w:rPr>
      </w:pPr>
    </w:p>
    <w:p w14:paraId="526221F4" w14:textId="4AAE0307" w:rsidR="005D7331" w:rsidRPr="00B324AC" w:rsidRDefault="005D7331" w:rsidP="005257A4">
      <w:pPr>
        <w:pBdr>
          <w:top w:val="single" w:sz="4" w:space="1" w:color="auto"/>
          <w:left w:val="single" w:sz="4" w:space="4" w:color="auto"/>
          <w:bottom w:val="single" w:sz="4" w:space="1" w:color="auto"/>
          <w:right w:val="single" w:sz="4" w:space="4" w:color="auto"/>
        </w:pBdr>
        <w:spacing w:line="240" w:lineRule="auto"/>
        <w:outlineLvl w:val="0"/>
        <w:rPr>
          <w:b/>
          <w:bCs/>
          <w:lang w:val="sl-SI"/>
        </w:rPr>
      </w:pPr>
      <w:r w:rsidRPr="00B324AC">
        <w:rPr>
          <w:b/>
          <w:bCs/>
          <w:lang w:val="sl-SI"/>
        </w:rPr>
        <w:t>6.</w:t>
      </w:r>
      <w:r w:rsidRPr="00B324AC">
        <w:rPr>
          <w:b/>
          <w:bCs/>
          <w:lang w:val="sl-SI"/>
        </w:rPr>
        <w:tab/>
        <w:t>DRUGI PODATKI</w:t>
      </w:r>
      <w:r w:rsidR="003F29C3">
        <w:rPr>
          <w:b/>
          <w:bCs/>
          <w:lang w:val="sl-SI"/>
        </w:rPr>
        <w:fldChar w:fldCharType="begin"/>
      </w:r>
      <w:r w:rsidR="003F29C3">
        <w:rPr>
          <w:b/>
          <w:bCs/>
          <w:lang w:val="sl-SI"/>
        </w:rPr>
        <w:instrText xml:space="preserve"> DOCVARIABLE VAULT_ND_221c6b70-5d29-49ad-b2bd-13bc34b8b7fd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19BD6B3B" w14:textId="77777777" w:rsidR="005D7331" w:rsidRPr="00E83805" w:rsidRDefault="005D7331" w:rsidP="005257A4">
      <w:pPr>
        <w:spacing w:line="240" w:lineRule="auto"/>
        <w:ind w:right="113"/>
        <w:rPr>
          <w:lang w:val="sl-SI"/>
        </w:rPr>
      </w:pPr>
    </w:p>
    <w:p w14:paraId="12C764E4" w14:textId="77777777" w:rsidR="00CD780A" w:rsidRPr="00E83805" w:rsidRDefault="00CD780A" w:rsidP="005257A4">
      <w:pPr>
        <w:spacing w:line="240" w:lineRule="auto"/>
        <w:rPr>
          <w:shd w:val="clear" w:color="auto" w:fill="CCCCCC"/>
          <w:lang w:val="sl-SI"/>
        </w:rPr>
      </w:pPr>
    </w:p>
    <w:p w14:paraId="067649FC" w14:textId="77777777" w:rsidR="005D7331" w:rsidRPr="005257A4" w:rsidRDefault="005D7331" w:rsidP="005257A4">
      <w:pPr>
        <w:spacing w:line="240" w:lineRule="auto"/>
        <w:rPr>
          <w:lang w:val="sl-SI"/>
        </w:rPr>
      </w:pPr>
    </w:p>
    <w:p w14:paraId="03010325" w14:textId="77777777" w:rsidR="005D7331" w:rsidRPr="00B324AC" w:rsidRDefault="005D7331" w:rsidP="00A92937">
      <w:pPr>
        <w:jc w:val="center"/>
        <w:outlineLvl w:val="0"/>
        <w:rPr>
          <w:b/>
          <w:bCs/>
          <w:lang w:val="sl-SI"/>
        </w:rPr>
      </w:pPr>
    </w:p>
    <w:p w14:paraId="58E25790" w14:textId="77777777" w:rsidR="005D7331" w:rsidRPr="00B324AC" w:rsidRDefault="005D7331" w:rsidP="00A92937">
      <w:pPr>
        <w:jc w:val="center"/>
        <w:outlineLvl w:val="0"/>
        <w:rPr>
          <w:b/>
          <w:bCs/>
          <w:lang w:val="sl-SI"/>
        </w:rPr>
      </w:pPr>
    </w:p>
    <w:p w14:paraId="7E462732" w14:textId="77777777" w:rsidR="005D7331" w:rsidRPr="00B324AC" w:rsidRDefault="005D7331" w:rsidP="00A92937">
      <w:pPr>
        <w:jc w:val="center"/>
        <w:outlineLvl w:val="0"/>
        <w:rPr>
          <w:b/>
          <w:bCs/>
          <w:lang w:val="sl-SI"/>
        </w:rPr>
      </w:pPr>
    </w:p>
    <w:p w14:paraId="645AB1FB" w14:textId="77777777" w:rsidR="005D7331" w:rsidRPr="00B324AC" w:rsidRDefault="005D7331" w:rsidP="00A92937">
      <w:pPr>
        <w:jc w:val="center"/>
        <w:outlineLvl w:val="0"/>
        <w:rPr>
          <w:b/>
          <w:bCs/>
          <w:lang w:val="sl-SI"/>
        </w:rPr>
      </w:pPr>
    </w:p>
    <w:p w14:paraId="066ADE1A" w14:textId="77777777" w:rsidR="005D7331" w:rsidRPr="00B324AC" w:rsidRDefault="005D7331" w:rsidP="00A92937">
      <w:pPr>
        <w:jc w:val="center"/>
        <w:outlineLvl w:val="0"/>
        <w:rPr>
          <w:b/>
          <w:bCs/>
          <w:lang w:val="sl-SI"/>
        </w:rPr>
      </w:pPr>
    </w:p>
    <w:p w14:paraId="4CD73ED8" w14:textId="77777777" w:rsidR="005D7331" w:rsidRPr="00B324AC" w:rsidRDefault="005D7331" w:rsidP="00A92937">
      <w:pPr>
        <w:jc w:val="center"/>
        <w:outlineLvl w:val="0"/>
        <w:rPr>
          <w:b/>
          <w:bCs/>
          <w:lang w:val="sl-SI"/>
        </w:rPr>
      </w:pPr>
    </w:p>
    <w:p w14:paraId="7892D588" w14:textId="77777777" w:rsidR="005D7331" w:rsidRPr="00B324AC" w:rsidRDefault="005D7331" w:rsidP="00A92937">
      <w:pPr>
        <w:jc w:val="center"/>
        <w:rPr>
          <w:lang w:val="sl-SI"/>
        </w:rPr>
      </w:pPr>
    </w:p>
    <w:p w14:paraId="3416C648" w14:textId="77777777" w:rsidR="005D7331" w:rsidRPr="00B324AC" w:rsidRDefault="005D7331" w:rsidP="00A92937">
      <w:pPr>
        <w:jc w:val="center"/>
        <w:rPr>
          <w:lang w:val="sl-SI"/>
        </w:rPr>
      </w:pPr>
    </w:p>
    <w:p w14:paraId="68C18601" w14:textId="77777777" w:rsidR="005D7331" w:rsidRPr="00B324AC" w:rsidRDefault="005D7331" w:rsidP="00A92937">
      <w:pPr>
        <w:jc w:val="center"/>
        <w:rPr>
          <w:lang w:val="sl-SI"/>
        </w:rPr>
      </w:pPr>
    </w:p>
    <w:p w14:paraId="633ECA00" w14:textId="77777777" w:rsidR="005D7331" w:rsidRPr="00B324AC" w:rsidRDefault="005D7331" w:rsidP="00A92937">
      <w:pPr>
        <w:jc w:val="center"/>
        <w:rPr>
          <w:lang w:val="sl-SI"/>
        </w:rPr>
      </w:pPr>
    </w:p>
    <w:p w14:paraId="7AD84294" w14:textId="77777777" w:rsidR="005D7331" w:rsidRPr="00B324AC" w:rsidRDefault="005D7331" w:rsidP="00A92937">
      <w:pPr>
        <w:jc w:val="center"/>
        <w:rPr>
          <w:lang w:val="sl-SI"/>
        </w:rPr>
      </w:pPr>
    </w:p>
    <w:p w14:paraId="557F2D23" w14:textId="77777777" w:rsidR="005D7331" w:rsidRPr="00B324AC" w:rsidRDefault="005D7331" w:rsidP="00A92937">
      <w:pPr>
        <w:jc w:val="center"/>
        <w:rPr>
          <w:lang w:val="sl-SI"/>
        </w:rPr>
      </w:pPr>
    </w:p>
    <w:p w14:paraId="0AF37DD8" w14:textId="77777777" w:rsidR="005D7331" w:rsidRPr="00B324AC" w:rsidRDefault="005D7331" w:rsidP="00A92937">
      <w:pPr>
        <w:jc w:val="center"/>
        <w:rPr>
          <w:lang w:val="sl-SI"/>
        </w:rPr>
      </w:pPr>
    </w:p>
    <w:p w14:paraId="3A2F910D" w14:textId="77777777" w:rsidR="005D7331" w:rsidRPr="00B324AC" w:rsidRDefault="005D7331" w:rsidP="00A92937">
      <w:pPr>
        <w:jc w:val="center"/>
        <w:rPr>
          <w:lang w:val="sl-SI"/>
        </w:rPr>
      </w:pPr>
    </w:p>
    <w:p w14:paraId="4DDC616F" w14:textId="77777777" w:rsidR="005D7331" w:rsidRPr="00B324AC" w:rsidRDefault="005D7331" w:rsidP="00A92937">
      <w:pPr>
        <w:jc w:val="center"/>
        <w:rPr>
          <w:lang w:val="sl-SI"/>
        </w:rPr>
      </w:pPr>
    </w:p>
    <w:p w14:paraId="1A92C4A1" w14:textId="77777777" w:rsidR="005D7331" w:rsidRPr="00B324AC" w:rsidRDefault="005D7331" w:rsidP="00A92937">
      <w:pPr>
        <w:jc w:val="center"/>
        <w:rPr>
          <w:lang w:val="sl-SI"/>
        </w:rPr>
      </w:pPr>
    </w:p>
    <w:p w14:paraId="0B8E1E25" w14:textId="77777777" w:rsidR="005D7331" w:rsidRPr="00B324AC" w:rsidRDefault="005D7331" w:rsidP="00A92937">
      <w:pPr>
        <w:jc w:val="center"/>
        <w:rPr>
          <w:lang w:val="sl-SI"/>
        </w:rPr>
      </w:pPr>
    </w:p>
    <w:p w14:paraId="66273A1F" w14:textId="77777777" w:rsidR="005D7331" w:rsidRPr="00B324AC" w:rsidRDefault="005D7331" w:rsidP="00A92937">
      <w:pPr>
        <w:jc w:val="center"/>
        <w:rPr>
          <w:lang w:val="sl-SI"/>
        </w:rPr>
      </w:pPr>
    </w:p>
    <w:p w14:paraId="09ED9873" w14:textId="77777777" w:rsidR="005D7331" w:rsidRPr="00B324AC" w:rsidRDefault="005D7331" w:rsidP="00A92937">
      <w:pPr>
        <w:jc w:val="center"/>
        <w:rPr>
          <w:lang w:val="sl-SI"/>
        </w:rPr>
      </w:pPr>
    </w:p>
    <w:p w14:paraId="7AFE1771" w14:textId="77777777" w:rsidR="005D7331" w:rsidRPr="00B324AC" w:rsidRDefault="005D7331" w:rsidP="00A92937">
      <w:pPr>
        <w:jc w:val="center"/>
        <w:rPr>
          <w:lang w:val="sl-SI"/>
        </w:rPr>
      </w:pPr>
    </w:p>
    <w:p w14:paraId="00D63594" w14:textId="77777777" w:rsidR="005D7331" w:rsidRPr="00B324AC" w:rsidRDefault="005D7331" w:rsidP="00A92937">
      <w:pPr>
        <w:jc w:val="center"/>
        <w:rPr>
          <w:lang w:val="sl-SI"/>
        </w:rPr>
      </w:pPr>
    </w:p>
    <w:p w14:paraId="34D2150E" w14:textId="77777777" w:rsidR="005D7331" w:rsidRPr="00B324AC" w:rsidRDefault="005D7331" w:rsidP="00A92937">
      <w:pPr>
        <w:jc w:val="center"/>
        <w:rPr>
          <w:lang w:val="sl-SI"/>
        </w:rPr>
      </w:pPr>
    </w:p>
    <w:p w14:paraId="7A7E8CF4" w14:textId="77777777" w:rsidR="005D7331" w:rsidRDefault="005D7331" w:rsidP="00A92937">
      <w:pPr>
        <w:jc w:val="center"/>
        <w:rPr>
          <w:lang w:val="sl-SI"/>
        </w:rPr>
      </w:pPr>
    </w:p>
    <w:p w14:paraId="63F2744C" w14:textId="77777777" w:rsidR="00E83805" w:rsidRDefault="00E83805" w:rsidP="00A92937">
      <w:pPr>
        <w:jc w:val="center"/>
        <w:rPr>
          <w:lang w:val="sl-SI"/>
        </w:rPr>
      </w:pPr>
    </w:p>
    <w:p w14:paraId="67646F62" w14:textId="77777777" w:rsidR="00E83805" w:rsidRDefault="00E83805" w:rsidP="00A92937">
      <w:pPr>
        <w:jc w:val="center"/>
        <w:rPr>
          <w:lang w:val="sl-SI"/>
        </w:rPr>
      </w:pPr>
    </w:p>
    <w:p w14:paraId="1311F266" w14:textId="77777777" w:rsidR="00E83805" w:rsidRDefault="00E83805" w:rsidP="00A92937">
      <w:pPr>
        <w:jc w:val="center"/>
        <w:rPr>
          <w:lang w:val="sl-SI"/>
        </w:rPr>
      </w:pPr>
    </w:p>
    <w:p w14:paraId="328CE6D5" w14:textId="77777777" w:rsidR="00E83805" w:rsidRDefault="00E83805" w:rsidP="00A92937">
      <w:pPr>
        <w:jc w:val="center"/>
        <w:rPr>
          <w:lang w:val="sl-SI"/>
        </w:rPr>
      </w:pPr>
    </w:p>
    <w:p w14:paraId="6280408F" w14:textId="77777777" w:rsidR="00E83805" w:rsidRDefault="00E83805" w:rsidP="00A92937">
      <w:pPr>
        <w:jc w:val="center"/>
        <w:rPr>
          <w:lang w:val="sl-SI"/>
        </w:rPr>
      </w:pPr>
    </w:p>
    <w:p w14:paraId="6D399D37" w14:textId="77777777" w:rsidR="00E83805" w:rsidRDefault="00E83805" w:rsidP="00A92937">
      <w:pPr>
        <w:jc w:val="center"/>
        <w:rPr>
          <w:lang w:val="sl-SI"/>
        </w:rPr>
      </w:pPr>
    </w:p>
    <w:p w14:paraId="56513D11" w14:textId="77777777" w:rsidR="00E83805" w:rsidRDefault="00E83805" w:rsidP="00A92937">
      <w:pPr>
        <w:jc w:val="center"/>
        <w:rPr>
          <w:lang w:val="sl-SI"/>
        </w:rPr>
      </w:pPr>
    </w:p>
    <w:p w14:paraId="05A09935" w14:textId="77777777" w:rsidR="00E83805" w:rsidRDefault="00E83805" w:rsidP="00A92937">
      <w:pPr>
        <w:jc w:val="center"/>
        <w:rPr>
          <w:lang w:val="sl-SI"/>
        </w:rPr>
      </w:pPr>
    </w:p>
    <w:p w14:paraId="7D224C89" w14:textId="77777777" w:rsidR="00E83805" w:rsidRDefault="00E83805" w:rsidP="00A92937">
      <w:pPr>
        <w:jc w:val="center"/>
        <w:rPr>
          <w:lang w:val="sl-SI"/>
        </w:rPr>
      </w:pPr>
    </w:p>
    <w:p w14:paraId="27DF0C25" w14:textId="77777777" w:rsidR="00E83805" w:rsidRDefault="00E83805" w:rsidP="00A92937">
      <w:pPr>
        <w:jc w:val="center"/>
        <w:rPr>
          <w:lang w:val="sl-SI"/>
        </w:rPr>
      </w:pPr>
    </w:p>
    <w:p w14:paraId="32E1C255" w14:textId="77777777" w:rsidR="00E83805" w:rsidRPr="00B324AC" w:rsidRDefault="00E83805" w:rsidP="00A92937">
      <w:pPr>
        <w:jc w:val="center"/>
        <w:rPr>
          <w:lang w:val="sl-SI"/>
        </w:rPr>
      </w:pPr>
    </w:p>
    <w:p w14:paraId="19E8F705" w14:textId="77777777" w:rsidR="005D7331" w:rsidRPr="00675DB0" w:rsidRDefault="005D7331" w:rsidP="00BA3195">
      <w:pPr>
        <w:pStyle w:val="TitleA"/>
        <w:rPr>
          <w:lang w:val="sl-SI"/>
        </w:rPr>
      </w:pPr>
      <w:r w:rsidRPr="00675DB0">
        <w:rPr>
          <w:lang w:val="sl-SI"/>
        </w:rPr>
        <w:t>B. NAVODILO ZA UPORABO</w:t>
      </w:r>
    </w:p>
    <w:p w14:paraId="195940E1" w14:textId="77777777" w:rsidR="005D7331" w:rsidRPr="00B324AC" w:rsidRDefault="005D7331" w:rsidP="00A92937">
      <w:pPr>
        <w:jc w:val="center"/>
        <w:outlineLvl w:val="0"/>
        <w:rPr>
          <w:lang w:val="sl-SI"/>
        </w:rPr>
      </w:pPr>
    </w:p>
    <w:p w14:paraId="101AA4D9" w14:textId="77777777" w:rsidR="005D7331" w:rsidRPr="00B324AC" w:rsidRDefault="005D7331" w:rsidP="00A92937">
      <w:pPr>
        <w:jc w:val="center"/>
        <w:outlineLvl w:val="0"/>
        <w:rPr>
          <w:lang w:val="sl-SI"/>
        </w:rPr>
      </w:pPr>
    </w:p>
    <w:p w14:paraId="6932D9A5" w14:textId="77777777" w:rsidR="005D7331" w:rsidRPr="00B324AC" w:rsidRDefault="005D7331" w:rsidP="00A92937">
      <w:pPr>
        <w:jc w:val="center"/>
        <w:outlineLvl w:val="0"/>
        <w:rPr>
          <w:lang w:val="sl-SI"/>
        </w:rPr>
      </w:pPr>
    </w:p>
    <w:p w14:paraId="5ED46D59" w14:textId="77777777" w:rsidR="005D7331" w:rsidRPr="00B324AC" w:rsidRDefault="005D7331" w:rsidP="00A92937">
      <w:pPr>
        <w:jc w:val="center"/>
        <w:outlineLvl w:val="0"/>
        <w:rPr>
          <w:lang w:val="sl-SI"/>
        </w:rPr>
      </w:pPr>
    </w:p>
    <w:p w14:paraId="1673EA71" w14:textId="77777777" w:rsidR="005D7331" w:rsidRPr="00B324AC" w:rsidRDefault="005D7331" w:rsidP="00A92937">
      <w:pPr>
        <w:jc w:val="center"/>
        <w:outlineLvl w:val="0"/>
        <w:rPr>
          <w:lang w:val="sl-SI"/>
        </w:rPr>
      </w:pPr>
    </w:p>
    <w:p w14:paraId="77F5B53C" w14:textId="77777777" w:rsidR="005D7331" w:rsidRPr="00B324AC" w:rsidRDefault="005D7331" w:rsidP="00A92937">
      <w:pPr>
        <w:jc w:val="center"/>
        <w:outlineLvl w:val="0"/>
        <w:rPr>
          <w:lang w:val="sl-SI"/>
        </w:rPr>
      </w:pPr>
    </w:p>
    <w:p w14:paraId="2836A3E0" w14:textId="77777777" w:rsidR="005D7331" w:rsidRPr="00B324AC" w:rsidRDefault="005D7331" w:rsidP="00A92937">
      <w:pPr>
        <w:jc w:val="center"/>
        <w:outlineLvl w:val="0"/>
        <w:rPr>
          <w:lang w:val="sl-SI"/>
        </w:rPr>
      </w:pPr>
    </w:p>
    <w:p w14:paraId="5339A390" w14:textId="77777777" w:rsidR="005D7331" w:rsidRPr="00B324AC" w:rsidRDefault="005D7331" w:rsidP="00A92937">
      <w:pPr>
        <w:jc w:val="center"/>
        <w:outlineLvl w:val="0"/>
        <w:rPr>
          <w:lang w:val="sl-SI"/>
        </w:rPr>
      </w:pPr>
    </w:p>
    <w:p w14:paraId="6544A753" w14:textId="77777777" w:rsidR="005D7331" w:rsidRPr="00B324AC" w:rsidRDefault="005D7331" w:rsidP="00A92937">
      <w:pPr>
        <w:jc w:val="center"/>
        <w:outlineLvl w:val="0"/>
        <w:rPr>
          <w:lang w:val="sl-SI"/>
        </w:rPr>
      </w:pPr>
    </w:p>
    <w:p w14:paraId="15D3F718" w14:textId="77777777" w:rsidR="005D7331" w:rsidRPr="00B324AC" w:rsidRDefault="005D7331" w:rsidP="00A92937">
      <w:pPr>
        <w:jc w:val="center"/>
        <w:outlineLvl w:val="0"/>
        <w:rPr>
          <w:lang w:val="sl-SI"/>
        </w:rPr>
      </w:pPr>
    </w:p>
    <w:p w14:paraId="7FBB0252" w14:textId="77777777" w:rsidR="005D7331" w:rsidRPr="00B324AC" w:rsidRDefault="005D7331" w:rsidP="00A92937">
      <w:pPr>
        <w:jc w:val="center"/>
        <w:outlineLvl w:val="0"/>
        <w:rPr>
          <w:lang w:val="sl-SI"/>
        </w:rPr>
      </w:pPr>
    </w:p>
    <w:p w14:paraId="4455033E" w14:textId="77777777" w:rsidR="005D7331" w:rsidRPr="00B324AC" w:rsidRDefault="005D7331" w:rsidP="00A92937">
      <w:pPr>
        <w:jc w:val="center"/>
        <w:outlineLvl w:val="0"/>
        <w:rPr>
          <w:lang w:val="sl-SI"/>
        </w:rPr>
      </w:pPr>
    </w:p>
    <w:p w14:paraId="0C6A3A51" w14:textId="77777777" w:rsidR="005D7331" w:rsidRPr="00B324AC" w:rsidRDefault="005D7331" w:rsidP="00A92937">
      <w:pPr>
        <w:jc w:val="center"/>
        <w:outlineLvl w:val="0"/>
        <w:rPr>
          <w:lang w:val="sl-SI"/>
        </w:rPr>
      </w:pPr>
    </w:p>
    <w:p w14:paraId="624BF244" w14:textId="77777777" w:rsidR="005D7331" w:rsidRPr="00B324AC" w:rsidRDefault="005D7331" w:rsidP="00A92937">
      <w:pPr>
        <w:jc w:val="center"/>
        <w:outlineLvl w:val="0"/>
        <w:rPr>
          <w:lang w:val="sl-SI"/>
        </w:rPr>
      </w:pPr>
    </w:p>
    <w:p w14:paraId="169A076D" w14:textId="77777777" w:rsidR="005D7331" w:rsidRPr="00B324AC" w:rsidRDefault="005D7331" w:rsidP="00A92937">
      <w:pPr>
        <w:jc w:val="center"/>
        <w:outlineLvl w:val="0"/>
        <w:rPr>
          <w:lang w:val="sl-SI"/>
        </w:rPr>
      </w:pPr>
    </w:p>
    <w:p w14:paraId="2E1BA994" w14:textId="77777777" w:rsidR="005D7331" w:rsidRPr="00B324AC" w:rsidRDefault="005D7331" w:rsidP="00A92937">
      <w:pPr>
        <w:outlineLvl w:val="0"/>
        <w:rPr>
          <w:lang w:val="sl-SI"/>
        </w:rPr>
      </w:pPr>
    </w:p>
    <w:p w14:paraId="76456974" w14:textId="1DB3C7FF" w:rsidR="005D7331" w:rsidRPr="00B324AC" w:rsidRDefault="005D7331" w:rsidP="005257A4">
      <w:pPr>
        <w:pageBreakBefore/>
        <w:spacing w:line="240" w:lineRule="auto"/>
        <w:jc w:val="center"/>
        <w:outlineLvl w:val="0"/>
        <w:rPr>
          <w:lang w:val="sl-SI"/>
        </w:rPr>
      </w:pPr>
      <w:r w:rsidRPr="00B324AC">
        <w:rPr>
          <w:b/>
          <w:bCs/>
          <w:lang w:val="sl-SI"/>
        </w:rPr>
        <w:lastRenderedPageBreak/>
        <w:t>Navodilo za uporabo</w:t>
      </w:r>
      <w:r w:rsidR="003F29C3">
        <w:rPr>
          <w:b/>
          <w:bCs/>
          <w:lang w:val="sl-SI"/>
        </w:rPr>
        <w:fldChar w:fldCharType="begin"/>
      </w:r>
      <w:r w:rsidR="003F29C3">
        <w:rPr>
          <w:b/>
          <w:bCs/>
          <w:lang w:val="sl-SI"/>
        </w:rPr>
        <w:instrText xml:space="preserve"> DOCVARIABLE vault_nd_87b2fa99-a23c-430b-b205-9ad033eaa90b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5FEB8D69" w14:textId="77777777" w:rsidR="005D7331" w:rsidRPr="00B324AC" w:rsidRDefault="005D7331" w:rsidP="005257A4">
      <w:pPr>
        <w:numPr>
          <w:ilvl w:val="12"/>
          <w:numId w:val="0"/>
        </w:numPr>
        <w:shd w:val="clear" w:color="auto" w:fill="FFFFFF"/>
        <w:spacing w:line="240" w:lineRule="auto"/>
        <w:jc w:val="center"/>
        <w:rPr>
          <w:lang w:val="sl-SI"/>
        </w:rPr>
      </w:pPr>
    </w:p>
    <w:p w14:paraId="6A9CE22A" w14:textId="50641F18" w:rsidR="005D7331" w:rsidRPr="00B324AC" w:rsidRDefault="008464D0" w:rsidP="005257A4">
      <w:pPr>
        <w:tabs>
          <w:tab w:val="left" w:pos="993"/>
        </w:tabs>
        <w:spacing w:line="240" w:lineRule="auto"/>
        <w:jc w:val="center"/>
        <w:outlineLvl w:val="0"/>
        <w:rPr>
          <w:b/>
          <w:bCs/>
          <w:lang w:val="sl-SI"/>
        </w:rPr>
      </w:pPr>
      <w:r>
        <w:rPr>
          <w:b/>
          <w:lang w:val="sl-SI"/>
        </w:rPr>
        <w:t>ANORO ELLIPTA</w:t>
      </w:r>
      <w:r w:rsidR="00A60BC7" w:rsidRPr="00B324AC">
        <w:rPr>
          <w:b/>
          <w:lang w:val="sl-SI"/>
        </w:rPr>
        <w:t xml:space="preserve"> </w:t>
      </w:r>
      <w:r w:rsidR="005D7331" w:rsidRPr="00B324AC">
        <w:rPr>
          <w:b/>
          <w:bCs/>
          <w:lang w:val="sl-SI"/>
        </w:rPr>
        <w:t>55</w:t>
      </w:r>
      <w:r w:rsidR="00E83805">
        <w:rPr>
          <w:b/>
          <w:bCs/>
          <w:lang w:val="sl-SI"/>
        </w:rPr>
        <w:t> </w:t>
      </w:r>
      <w:r w:rsidR="005D7331" w:rsidRPr="00B324AC">
        <w:rPr>
          <w:rFonts w:eastAsia="MS Mincho"/>
          <w:b/>
          <w:bCs/>
          <w:lang w:val="sl-SI"/>
        </w:rPr>
        <w:t>mikrogramov</w:t>
      </w:r>
      <w:r w:rsidR="005D7331" w:rsidRPr="00B324AC">
        <w:rPr>
          <w:b/>
          <w:bCs/>
          <w:lang w:val="sl-SI"/>
        </w:rPr>
        <w:t>/22</w:t>
      </w:r>
      <w:r w:rsidR="00E83805">
        <w:rPr>
          <w:b/>
          <w:bCs/>
          <w:lang w:val="sl-SI"/>
        </w:rPr>
        <w:t> </w:t>
      </w:r>
      <w:r w:rsidR="005D7331" w:rsidRPr="00B324AC">
        <w:rPr>
          <w:rFonts w:eastAsia="MS Mincho"/>
          <w:b/>
          <w:bCs/>
          <w:lang w:val="sl-SI"/>
        </w:rPr>
        <w:t>mikrogramov</w:t>
      </w:r>
      <w:r w:rsidR="005D7331" w:rsidRPr="00B324AC">
        <w:rPr>
          <w:b/>
          <w:bCs/>
          <w:lang w:val="sl-SI"/>
        </w:rPr>
        <w:t xml:space="preserve"> prašek za inhaliranje</w:t>
      </w:r>
      <w:r w:rsidR="00246C6F" w:rsidRPr="00B324AC">
        <w:rPr>
          <w:b/>
          <w:bCs/>
          <w:lang w:val="sl-SI"/>
        </w:rPr>
        <w:t>, odmerjeni</w:t>
      </w:r>
      <w:r w:rsidR="003F29C3">
        <w:rPr>
          <w:b/>
          <w:bCs/>
          <w:lang w:val="sl-SI"/>
        </w:rPr>
        <w:fldChar w:fldCharType="begin"/>
      </w:r>
      <w:r w:rsidR="003F29C3">
        <w:rPr>
          <w:b/>
          <w:bCs/>
          <w:lang w:val="sl-SI"/>
        </w:rPr>
        <w:instrText xml:space="preserve"> DOCVARIABLE vault_nd_166b3b02-d18c-4199-944e-180f4e5b8d9b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1F9D4A1D" w14:textId="77777777" w:rsidR="00656B3D" w:rsidRDefault="00656B3D" w:rsidP="005257A4">
      <w:pPr>
        <w:numPr>
          <w:ilvl w:val="12"/>
          <w:numId w:val="0"/>
        </w:numPr>
        <w:spacing w:line="240" w:lineRule="auto"/>
        <w:jc w:val="center"/>
        <w:rPr>
          <w:lang w:val="sl-SI"/>
        </w:rPr>
      </w:pPr>
    </w:p>
    <w:p w14:paraId="703100BE" w14:textId="77777777" w:rsidR="005D7331" w:rsidRPr="00B324AC" w:rsidRDefault="005D7331" w:rsidP="005257A4">
      <w:pPr>
        <w:numPr>
          <w:ilvl w:val="12"/>
          <w:numId w:val="0"/>
        </w:numPr>
        <w:spacing w:line="240" w:lineRule="auto"/>
        <w:jc w:val="center"/>
        <w:rPr>
          <w:lang w:val="sl-SI"/>
        </w:rPr>
      </w:pPr>
      <w:r w:rsidRPr="00B324AC">
        <w:rPr>
          <w:lang w:val="sl-SI"/>
        </w:rPr>
        <w:t>umeklidinij/vilanterol</w:t>
      </w:r>
    </w:p>
    <w:p w14:paraId="4A138C5A" w14:textId="77777777" w:rsidR="00102D21" w:rsidRPr="00B324AC" w:rsidRDefault="00102D21" w:rsidP="005257A4">
      <w:pPr>
        <w:spacing w:line="240" w:lineRule="auto"/>
        <w:rPr>
          <w:lang w:val="sl-SI" w:eastAsia="sl-SI"/>
        </w:rPr>
      </w:pPr>
    </w:p>
    <w:p w14:paraId="6AFC2665" w14:textId="77777777" w:rsidR="00656B3D" w:rsidRDefault="005D7331" w:rsidP="005257A4">
      <w:pPr>
        <w:suppressAutoHyphens/>
        <w:spacing w:line="240" w:lineRule="auto"/>
        <w:rPr>
          <w:lang w:val="sl-SI"/>
        </w:rPr>
      </w:pPr>
      <w:r w:rsidRPr="00B324AC">
        <w:rPr>
          <w:b/>
          <w:bCs/>
          <w:lang w:val="sl-SI"/>
        </w:rPr>
        <w:t>Pred začetkom uporabe zdravila natančno preberite navodilo, ker vsebuje za vas pomembne podatke!</w:t>
      </w:r>
      <w:r w:rsidRPr="00B324AC">
        <w:rPr>
          <w:b/>
          <w:bCs/>
          <w:lang w:val="sl-SI"/>
        </w:rPr>
        <w:br/>
      </w:r>
    </w:p>
    <w:p w14:paraId="6659D864" w14:textId="77777777" w:rsidR="005D7331" w:rsidRPr="00B324AC" w:rsidRDefault="005D7331" w:rsidP="005257A4">
      <w:pPr>
        <w:numPr>
          <w:ilvl w:val="0"/>
          <w:numId w:val="39"/>
        </w:numPr>
        <w:suppressAutoHyphens/>
        <w:spacing w:line="240" w:lineRule="auto"/>
        <w:ind w:left="567" w:hanging="567"/>
        <w:rPr>
          <w:lang w:val="sl-SI"/>
        </w:rPr>
      </w:pPr>
      <w:r w:rsidRPr="00B324AC">
        <w:rPr>
          <w:lang w:val="sl-SI"/>
        </w:rPr>
        <w:t>Navodilo shranite. Morda ga boste želeli ponovno prebrati.</w:t>
      </w:r>
    </w:p>
    <w:p w14:paraId="1FCF5D28" w14:textId="77777777" w:rsidR="00656B3D" w:rsidRPr="00B324AC" w:rsidRDefault="005D7331" w:rsidP="005257A4">
      <w:pPr>
        <w:numPr>
          <w:ilvl w:val="0"/>
          <w:numId w:val="39"/>
        </w:numPr>
        <w:spacing w:line="240" w:lineRule="auto"/>
        <w:ind w:left="567" w:right="-2" w:hanging="567"/>
        <w:rPr>
          <w:lang w:val="sl-SI"/>
        </w:rPr>
      </w:pPr>
      <w:r w:rsidRPr="00B324AC">
        <w:rPr>
          <w:lang w:val="sl-SI"/>
        </w:rPr>
        <w:t>Če imate dodatna vprašanja, se posvetujte z zdravnikom, farmacevtom ali medicinsko sestro.</w:t>
      </w:r>
    </w:p>
    <w:p w14:paraId="71357F6D" w14:textId="77777777" w:rsidR="00656B3D" w:rsidRPr="005257A4" w:rsidRDefault="005D7331" w:rsidP="005257A4">
      <w:pPr>
        <w:numPr>
          <w:ilvl w:val="0"/>
          <w:numId w:val="39"/>
        </w:numPr>
        <w:spacing w:line="240" w:lineRule="auto"/>
        <w:ind w:left="567" w:right="-2" w:hanging="567"/>
        <w:rPr>
          <w:lang w:val="sl-SI"/>
        </w:rPr>
      </w:pPr>
      <w:r w:rsidRPr="00656B3D">
        <w:rPr>
          <w:lang w:val="sl-SI"/>
        </w:rPr>
        <w:t>Zdravilo je bilo predpisano vam osebno in ga ne smete dajati drugim. Njim bi lahko celo škodovalo, čeprav imajo znake bolezni, podobne vašim.</w:t>
      </w:r>
    </w:p>
    <w:p w14:paraId="2C6665C5" w14:textId="77777777" w:rsidR="005D7331" w:rsidRPr="00656B3D" w:rsidRDefault="005D7331" w:rsidP="005257A4">
      <w:pPr>
        <w:numPr>
          <w:ilvl w:val="0"/>
          <w:numId w:val="39"/>
        </w:numPr>
        <w:spacing w:line="240" w:lineRule="auto"/>
        <w:ind w:left="567" w:right="-2" w:hanging="567"/>
        <w:rPr>
          <w:lang w:val="sl-SI"/>
        </w:rPr>
      </w:pPr>
      <w:r w:rsidRPr="00656B3D">
        <w:rPr>
          <w:lang w:val="sl-SI"/>
        </w:rPr>
        <w:t>Če opazite kateri</w:t>
      </w:r>
      <w:r w:rsidR="000414C9" w:rsidRPr="00656B3D">
        <w:rPr>
          <w:lang w:val="sl-SI"/>
        </w:rPr>
        <w:t xml:space="preserve"> </w:t>
      </w:r>
      <w:r w:rsidRPr="00656B3D">
        <w:rPr>
          <w:lang w:val="sl-SI"/>
        </w:rPr>
        <w:t xml:space="preserve">koli neželeni učinek, se posvetujte </w:t>
      </w:r>
      <w:r w:rsidR="00F12FCE" w:rsidRPr="00656B3D">
        <w:rPr>
          <w:lang w:val="sl-SI"/>
        </w:rPr>
        <w:t>z</w:t>
      </w:r>
      <w:r w:rsidRPr="00656B3D">
        <w:rPr>
          <w:lang w:val="sl-SI"/>
        </w:rPr>
        <w:t xml:space="preserve"> zdravnikom, farmacevtom ali medicinsko sestro.</w:t>
      </w:r>
      <w:r w:rsidRPr="00656B3D">
        <w:rPr>
          <w:color w:val="FF0000"/>
          <w:lang w:val="sl-SI"/>
        </w:rPr>
        <w:t xml:space="preserve"> </w:t>
      </w:r>
      <w:r w:rsidRPr="00656B3D">
        <w:rPr>
          <w:lang w:val="sl-SI"/>
        </w:rPr>
        <w:t>Posvetujte se tudi, če opazite neželene učinke, ki niso navedeni v tem navodilu. Glejte poglavje</w:t>
      </w:r>
      <w:r w:rsidR="001E3C57" w:rsidRPr="00656B3D">
        <w:rPr>
          <w:snapToGrid w:val="0"/>
          <w:szCs w:val="24"/>
          <w:lang w:val="sl-SI"/>
        </w:rPr>
        <w:t> </w:t>
      </w:r>
      <w:r w:rsidRPr="00656B3D">
        <w:rPr>
          <w:lang w:val="sl-SI"/>
        </w:rPr>
        <w:t>4.</w:t>
      </w:r>
    </w:p>
    <w:p w14:paraId="6F5B0311" w14:textId="77777777" w:rsidR="005D7331" w:rsidRPr="00B324AC" w:rsidRDefault="005D7331" w:rsidP="005257A4">
      <w:pPr>
        <w:spacing w:line="240" w:lineRule="auto"/>
        <w:ind w:right="-2"/>
        <w:rPr>
          <w:lang w:val="sl-SI"/>
        </w:rPr>
      </w:pPr>
    </w:p>
    <w:p w14:paraId="11918E7A" w14:textId="057AC2E2" w:rsidR="005D7331" w:rsidRPr="00B324AC" w:rsidRDefault="005D7331" w:rsidP="005257A4">
      <w:pPr>
        <w:keepNext/>
        <w:numPr>
          <w:ilvl w:val="12"/>
          <w:numId w:val="0"/>
        </w:numPr>
        <w:spacing w:line="240" w:lineRule="auto"/>
        <w:ind w:right="-2"/>
        <w:outlineLvl w:val="0"/>
        <w:rPr>
          <w:lang w:val="sl-SI"/>
        </w:rPr>
      </w:pPr>
      <w:r w:rsidRPr="00B324AC">
        <w:rPr>
          <w:b/>
          <w:bCs/>
          <w:lang w:val="sl-SI"/>
        </w:rPr>
        <w:t>Kaj vsebuje navodilo</w:t>
      </w:r>
      <w:r w:rsidR="003F29C3">
        <w:rPr>
          <w:b/>
          <w:bCs/>
          <w:lang w:val="sl-SI"/>
        </w:rPr>
        <w:fldChar w:fldCharType="begin"/>
      </w:r>
      <w:r w:rsidR="003F29C3">
        <w:rPr>
          <w:b/>
          <w:bCs/>
          <w:lang w:val="sl-SI"/>
        </w:rPr>
        <w:instrText xml:space="preserve"> DOCVARIABLE vault_nd_47b01dcc-587e-4951-9794-b034f1caf140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181395FF" w14:textId="77777777" w:rsidR="005D7331" w:rsidRPr="00B324AC" w:rsidRDefault="005D7331" w:rsidP="005257A4">
      <w:pPr>
        <w:numPr>
          <w:ilvl w:val="12"/>
          <w:numId w:val="0"/>
        </w:numPr>
        <w:spacing w:line="240" w:lineRule="auto"/>
        <w:ind w:right="-2"/>
        <w:outlineLvl w:val="0"/>
        <w:rPr>
          <w:lang w:val="sl-SI"/>
        </w:rPr>
      </w:pPr>
    </w:p>
    <w:p w14:paraId="426E098A" w14:textId="77777777" w:rsidR="005D7331" w:rsidRPr="00B324AC" w:rsidRDefault="005D7331" w:rsidP="005257A4">
      <w:pPr>
        <w:numPr>
          <w:ilvl w:val="12"/>
          <w:numId w:val="0"/>
        </w:numPr>
        <w:tabs>
          <w:tab w:val="left" w:pos="426"/>
        </w:tabs>
        <w:spacing w:line="240" w:lineRule="auto"/>
        <w:ind w:right="-29"/>
        <w:rPr>
          <w:lang w:val="sl-SI"/>
        </w:rPr>
      </w:pPr>
      <w:r w:rsidRPr="00B324AC">
        <w:rPr>
          <w:lang w:val="sl-SI"/>
        </w:rPr>
        <w:t>1.</w:t>
      </w:r>
      <w:r w:rsidRPr="00B324AC">
        <w:rPr>
          <w:lang w:val="sl-SI"/>
        </w:rPr>
        <w:tab/>
        <w:t xml:space="preserve">Kaj je zdravilo </w:t>
      </w:r>
      <w:r w:rsidR="008464D0">
        <w:rPr>
          <w:lang w:val="sl-SI"/>
        </w:rPr>
        <w:t>ANORO ELLIPTA</w:t>
      </w:r>
      <w:r w:rsidR="00E4128F" w:rsidRPr="00B324AC">
        <w:rPr>
          <w:lang w:val="sl-SI"/>
        </w:rPr>
        <w:t xml:space="preserve"> </w:t>
      </w:r>
      <w:r w:rsidRPr="00B324AC">
        <w:rPr>
          <w:lang w:val="sl-SI"/>
        </w:rPr>
        <w:t>in za kaj ga uporabljamo</w:t>
      </w:r>
    </w:p>
    <w:p w14:paraId="1270CBED" w14:textId="77777777" w:rsidR="005D7331" w:rsidRPr="00B324AC" w:rsidRDefault="005D7331" w:rsidP="005257A4">
      <w:pPr>
        <w:numPr>
          <w:ilvl w:val="12"/>
          <w:numId w:val="0"/>
        </w:numPr>
        <w:tabs>
          <w:tab w:val="left" w:pos="426"/>
        </w:tabs>
        <w:spacing w:line="240" w:lineRule="auto"/>
        <w:ind w:right="-29"/>
        <w:rPr>
          <w:lang w:val="sl-SI"/>
        </w:rPr>
      </w:pPr>
      <w:r w:rsidRPr="00B324AC">
        <w:rPr>
          <w:lang w:val="sl-SI"/>
        </w:rPr>
        <w:t>2.</w:t>
      </w:r>
      <w:r w:rsidRPr="00B324AC">
        <w:rPr>
          <w:lang w:val="sl-SI"/>
        </w:rPr>
        <w:tab/>
        <w:t xml:space="preserve">Kaj morate vedeti, preden boste uporabili zdravilo </w:t>
      </w:r>
      <w:r w:rsidR="008464D0">
        <w:rPr>
          <w:lang w:val="sl-SI"/>
        </w:rPr>
        <w:t>ANORO ELLIPTA</w:t>
      </w:r>
    </w:p>
    <w:p w14:paraId="0C4BFFF1" w14:textId="77777777" w:rsidR="005D7331" w:rsidRPr="00B324AC" w:rsidRDefault="005D7331" w:rsidP="005257A4">
      <w:pPr>
        <w:numPr>
          <w:ilvl w:val="12"/>
          <w:numId w:val="0"/>
        </w:numPr>
        <w:tabs>
          <w:tab w:val="left" w:pos="426"/>
        </w:tabs>
        <w:spacing w:line="240" w:lineRule="auto"/>
        <w:ind w:right="-29"/>
        <w:rPr>
          <w:lang w:val="sl-SI"/>
        </w:rPr>
      </w:pPr>
      <w:r w:rsidRPr="00B324AC">
        <w:rPr>
          <w:lang w:val="sl-SI"/>
        </w:rPr>
        <w:t>3.</w:t>
      </w:r>
      <w:r w:rsidRPr="00B324AC">
        <w:rPr>
          <w:lang w:val="sl-SI"/>
        </w:rPr>
        <w:tab/>
        <w:t xml:space="preserve">Kako uporabljati zdravilo </w:t>
      </w:r>
      <w:r w:rsidR="008464D0">
        <w:rPr>
          <w:lang w:val="sl-SI"/>
        </w:rPr>
        <w:t>ANORO ELLIPTA</w:t>
      </w:r>
    </w:p>
    <w:p w14:paraId="5AA686E8" w14:textId="77777777" w:rsidR="005D7331" w:rsidRPr="00B324AC" w:rsidRDefault="005D7331" w:rsidP="005257A4">
      <w:pPr>
        <w:numPr>
          <w:ilvl w:val="12"/>
          <w:numId w:val="0"/>
        </w:numPr>
        <w:tabs>
          <w:tab w:val="left" w:pos="426"/>
        </w:tabs>
        <w:spacing w:line="240" w:lineRule="auto"/>
        <w:ind w:right="-29"/>
        <w:rPr>
          <w:lang w:val="sl-SI"/>
        </w:rPr>
      </w:pPr>
      <w:r w:rsidRPr="00B324AC">
        <w:rPr>
          <w:lang w:val="sl-SI"/>
        </w:rPr>
        <w:t>4.</w:t>
      </w:r>
      <w:r w:rsidRPr="00B324AC">
        <w:rPr>
          <w:lang w:val="sl-SI"/>
        </w:rPr>
        <w:tab/>
        <w:t>Možni neželeni učinki</w:t>
      </w:r>
    </w:p>
    <w:p w14:paraId="419261A0" w14:textId="77777777" w:rsidR="005D7331" w:rsidRPr="00B324AC" w:rsidRDefault="005D7331" w:rsidP="005257A4">
      <w:pPr>
        <w:tabs>
          <w:tab w:val="left" w:pos="426"/>
        </w:tabs>
        <w:spacing w:line="240" w:lineRule="auto"/>
        <w:ind w:right="-29"/>
        <w:rPr>
          <w:lang w:val="sl-SI"/>
        </w:rPr>
      </w:pPr>
      <w:r w:rsidRPr="00B324AC">
        <w:rPr>
          <w:lang w:val="sl-SI"/>
        </w:rPr>
        <w:t>5.</w:t>
      </w:r>
      <w:r w:rsidRPr="00B324AC">
        <w:rPr>
          <w:lang w:val="sl-SI"/>
        </w:rPr>
        <w:tab/>
      </w:r>
      <w:r w:rsidR="005D27C0" w:rsidRPr="00B324AC">
        <w:rPr>
          <w:lang w:val="sl-SI"/>
        </w:rPr>
        <w:t xml:space="preserve">Shranjevanje </w:t>
      </w:r>
      <w:r w:rsidRPr="00B324AC">
        <w:rPr>
          <w:lang w:val="sl-SI"/>
        </w:rPr>
        <w:t>zdravil</w:t>
      </w:r>
      <w:r w:rsidR="005D27C0" w:rsidRPr="00B324AC">
        <w:rPr>
          <w:lang w:val="sl-SI"/>
        </w:rPr>
        <w:t>a</w:t>
      </w:r>
      <w:r w:rsidRPr="00B324AC">
        <w:rPr>
          <w:lang w:val="sl-SI"/>
        </w:rPr>
        <w:t xml:space="preserve"> </w:t>
      </w:r>
      <w:r w:rsidR="008464D0">
        <w:rPr>
          <w:lang w:val="sl-SI"/>
        </w:rPr>
        <w:t>ANORO ELLIPTA</w:t>
      </w:r>
    </w:p>
    <w:p w14:paraId="27B80DD2" w14:textId="77777777" w:rsidR="005D7331" w:rsidRPr="00B324AC" w:rsidRDefault="005D7331" w:rsidP="005257A4">
      <w:pPr>
        <w:tabs>
          <w:tab w:val="left" w:pos="426"/>
        </w:tabs>
        <w:spacing w:line="240" w:lineRule="auto"/>
        <w:ind w:right="-29"/>
        <w:rPr>
          <w:lang w:val="sl-SI"/>
        </w:rPr>
      </w:pPr>
      <w:r w:rsidRPr="00B324AC">
        <w:rPr>
          <w:lang w:val="sl-SI"/>
        </w:rPr>
        <w:t>6.</w:t>
      </w:r>
      <w:r w:rsidRPr="00B324AC">
        <w:rPr>
          <w:lang w:val="sl-SI"/>
        </w:rPr>
        <w:tab/>
        <w:t>Vsebina pakiranja in dodatne informacije</w:t>
      </w:r>
    </w:p>
    <w:p w14:paraId="5AF6EAD5" w14:textId="77777777" w:rsidR="005D7331" w:rsidRPr="00B324AC" w:rsidRDefault="005D7331" w:rsidP="005257A4">
      <w:pPr>
        <w:tabs>
          <w:tab w:val="left" w:pos="426"/>
        </w:tabs>
        <w:spacing w:line="240" w:lineRule="auto"/>
        <w:ind w:right="-29"/>
        <w:rPr>
          <w:lang w:val="sl-SI"/>
        </w:rPr>
      </w:pPr>
      <w:r w:rsidRPr="00B324AC">
        <w:rPr>
          <w:lang w:val="sl-SI"/>
        </w:rPr>
        <w:t xml:space="preserve"> </w:t>
      </w:r>
      <w:r w:rsidRPr="00B324AC">
        <w:rPr>
          <w:lang w:val="sl-SI"/>
        </w:rPr>
        <w:tab/>
        <w:t xml:space="preserve">Navodila za </w:t>
      </w:r>
      <w:r w:rsidR="00EB7165">
        <w:rPr>
          <w:lang w:val="sl-SI"/>
        </w:rPr>
        <w:t>uporabo po korakih</w:t>
      </w:r>
    </w:p>
    <w:p w14:paraId="4D9BDA66" w14:textId="77777777" w:rsidR="005D7331" w:rsidRPr="00B324AC" w:rsidRDefault="005D7331" w:rsidP="005257A4">
      <w:pPr>
        <w:numPr>
          <w:ilvl w:val="12"/>
          <w:numId w:val="0"/>
        </w:numPr>
        <w:spacing w:line="240" w:lineRule="auto"/>
        <w:ind w:right="-2"/>
        <w:rPr>
          <w:lang w:val="sl-SI"/>
        </w:rPr>
      </w:pPr>
    </w:p>
    <w:p w14:paraId="6F165FE8" w14:textId="77777777" w:rsidR="005D7331" w:rsidRPr="00B324AC" w:rsidRDefault="005D7331" w:rsidP="005257A4">
      <w:pPr>
        <w:numPr>
          <w:ilvl w:val="12"/>
          <w:numId w:val="0"/>
        </w:numPr>
        <w:spacing w:line="240" w:lineRule="auto"/>
        <w:rPr>
          <w:lang w:val="sl-SI"/>
        </w:rPr>
      </w:pPr>
    </w:p>
    <w:p w14:paraId="486A33DA" w14:textId="77777777" w:rsidR="005D7331" w:rsidRPr="00B324AC" w:rsidRDefault="005D7331" w:rsidP="005257A4">
      <w:pPr>
        <w:spacing w:line="240" w:lineRule="auto"/>
        <w:ind w:right="-2"/>
        <w:rPr>
          <w:b/>
          <w:bCs/>
          <w:lang w:val="sl-SI"/>
        </w:rPr>
      </w:pPr>
      <w:r w:rsidRPr="00B324AC">
        <w:rPr>
          <w:b/>
          <w:bCs/>
          <w:lang w:val="sl-SI"/>
        </w:rPr>
        <w:t>1.</w:t>
      </w:r>
      <w:r w:rsidRPr="00B324AC">
        <w:rPr>
          <w:b/>
          <w:bCs/>
          <w:lang w:val="sl-SI"/>
        </w:rPr>
        <w:tab/>
        <w:t xml:space="preserve">Kaj je zdravilo </w:t>
      </w:r>
      <w:r w:rsidR="008464D0">
        <w:rPr>
          <w:b/>
          <w:bCs/>
          <w:lang w:val="sl-SI"/>
        </w:rPr>
        <w:t>ANORO ELLIPTA</w:t>
      </w:r>
      <w:r w:rsidR="00246C6F" w:rsidRPr="00B324AC">
        <w:rPr>
          <w:b/>
          <w:bCs/>
          <w:lang w:val="sl-SI"/>
        </w:rPr>
        <w:t xml:space="preserve"> </w:t>
      </w:r>
      <w:r w:rsidRPr="00B324AC">
        <w:rPr>
          <w:b/>
          <w:bCs/>
          <w:lang w:val="sl-SI"/>
        </w:rPr>
        <w:t>in za kaj ga uporabljamo</w:t>
      </w:r>
    </w:p>
    <w:p w14:paraId="2D5413AE" w14:textId="77777777" w:rsidR="005D7331" w:rsidRPr="00B324AC" w:rsidRDefault="005D7331" w:rsidP="005257A4">
      <w:pPr>
        <w:numPr>
          <w:ilvl w:val="12"/>
          <w:numId w:val="0"/>
        </w:numPr>
        <w:spacing w:line="240" w:lineRule="auto"/>
        <w:rPr>
          <w:lang w:val="sl-SI"/>
        </w:rPr>
      </w:pPr>
    </w:p>
    <w:p w14:paraId="0D83B9C1" w14:textId="77777777" w:rsidR="00246C6F" w:rsidRPr="00B324AC" w:rsidRDefault="00246C6F" w:rsidP="005257A4">
      <w:pPr>
        <w:spacing w:line="240" w:lineRule="auto"/>
        <w:rPr>
          <w:b/>
          <w:bCs/>
          <w:lang w:val="sl-SI"/>
        </w:rPr>
      </w:pPr>
      <w:r w:rsidRPr="00B324AC">
        <w:rPr>
          <w:b/>
          <w:bCs/>
          <w:lang w:val="sl-SI"/>
        </w:rPr>
        <w:t xml:space="preserve">Kaj je zdravilo </w:t>
      </w:r>
      <w:r w:rsidR="008464D0">
        <w:rPr>
          <w:b/>
          <w:bCs/>
          <w:lang w:val="sl-SI"/>
        </w:rPr>
        <w:t>ANORO ELLIPTA</w:t>
      </w:r>
    </w:p>
    <w:p w14:paraId="1179D5CB" w14:textId="77777777" w:rsidR="00246C6F" w:rsidRPr="00B324AC" w:rsidRDefault="00246C6F" w:rsidP="005257A4">
      <w:pPr>
        <w:spacing w:line="240" w:lineRule="auto"/>
        <w:rPr>
          <w:lang w:val="sl-SI"/>
        </w:rPr>
      </w:pPr>
    </w:p>
    <w:p w14:paraId="0A0B7476" w14:textId="77777777" w:rsidR="00246C6F" w:rsidRPr="00B324AC" w:rsidRDefault="005D7331" w:rsidP="005257A4">
      <w:pPr>
        <w:spacing w:line="240" w:lineRule="auto"/>
        <w:rPr>
          <w:i/>
          <w:lang w:val="sl-SI"/>
        </w:rPr>
      </w:pPr>
      <w:r w:rsidRPr="00B324AC">
        <w:rPr>
          <w:lang w:val="sl-SI"/>
        </w:rPr>
        <w:t xml:space="preserve">Zdravilo </w:t>
      </w:r>
      <w:r w:rsidR="008464D0">
        <w:rPr>
          <w:lang w:val="sl-SI"/>
        </w:rPr>
        <w:t>ANORO ELLIPTA</w:t>
      </w:r>
      <w:r w:rsidR="00246C6F" w:rsidRPr="00B324AC">
        <w:rPr>
          <w:lang w:val="sl-SI"/>
        </w:rPr>
        <w:t xml:space="preserve"> </w:t>
      </w:r>
      <w:r w:rsidRPr="00B324AC">
        <w:rPr>
          <w:color w:val="000000"/>
          <w:lang w:val="sl-SI"/>
        </w:rPr>
        <w:t>vsebuje dve učinkovini</w:t>
      </w:r>
      <w:r w:rsidR="00E4128F" w:rsidRPr="00B324AC">
        <w:rPr>
          <w:color w:val="000000"/>
          <w:lang w:val="sl-SI"/>
        </w:rPr>
        <w:t xml:space="preserve">, </w:t>
      </w:r>
      <w:r w:rsidRPr="00B324AC">
        <w:rPr>
          <w:color w:val="000000"/>
          <w:lang w:val="sl-SI"/>
        </w:rPr>
        <w:t>umeklidinij</w:t>
      </w:r>
      <w:r w:rsidR="000E1C63">
        <w:rPr>
          <w:color w:val="000000"/>
          <w:lang w:val="sl-SI"/>
        </w:rPr>
        <w:t>ev bromid</w:t>
      </w:r>
      <w:r w:rsidRPr="00B324AC">
        <w:rPr>
          <w:color w:val="000000"/>
          <w:lang w:val="sl-SI"/>
        </w:rPr>
        <w:t xml:space="preserve"> in vilanterol. </w:t>
      </w:r>
      <w:r w:rsidR="008D65A7">
        <w:rPr>
          <w:color w:val="000000"/>
          <w:lang w:val="sl-SI"/>
        </w:rPr>
        <w:t>U</w:t>
      </w:r>
      <w:r w:rsidR="00EB261B" w:rsidRPr="00B324AC">
        <w:rPr>
          <w:color w:val="000000"/>
          <w:lang w:val="sl-SI"/>
        </w:rPr>
        <w:t>činkovini</w:t>
      </w:r>
      <w:r w:rsidR="00246C6F" w:rsidRPr="00B324AC">
        <w:rPr>
          <w:color w:val="000000"/>
          <w:lang w:val="sl-SI"/>
        </w:rPr>
        <w:t xml:space="preserve"> spadata v skupino zdravil, </w:t>
      </w:r>
      <w:r w:rsidR="00EB261B" w:rsidRPr="00B324AC">
        <w:rPr>
          <w:color w:val="000000"/>
          <w:lang w:val="sl-SI"/>
        </w:rPr>
        <w:t xml:space="preserve">ki jih </w:t>
      </w:r>
      <w:r w:rsidR="00EB261B" w:rsidRPr="00B324AC">
        <w:rPr>
          <w:lang w:val="sl-SI"/>
        </w:rPr>
        <w:t>imenujemo</w:t>
      </w:r>
      <w:r w:rsidR="00246C6F" w:rsidRPr="00B324AC">
        <w:rPr>
          <w:lang w:val="sl-SI"/>
        </w:rPr>
        <w:t xml:space="preserve"> </w:t>
      </w:r>
      <w:r w:rsidR="00246C6F" w:rsidRPr="0008423E">
        <w:rPr>
          <w:lang w:val="sl-SI"/>
        </w:rPr>
        <w:t>bronhodilatatorji.</w:t>
      </w:r>
    </w:p>
    <w:p w14:paraId="747F90AE" w14:textId="77777777" w:rsidR="00246C6F" w:rsidRPr="00B324AC" w:rsidRDefault="00246C6F" w:rsidP="005257A4">
      <w:pPr>
        <w:spacing w:line="240" w:lineRule="auto"/>
        <w:rPr>
          <w:lang w:val="sl-SI"/>
        </w:rPr>
      </w:pPr>
    </w:p>
    <w:p w14:paraId="5CDE5DCB" w14:textId="77777777" w:rsidR="00246C6F" w:rsidRPr="00B324AC" w:rsidRDefault="00246C6F" w:rsidP="005257A4">
      <w:pPr>
        <w:spacing w:line="240" w:lineRule="auto"/>
        <w:rPr>
          <w:b/>
          <w:bCs/>
          <w:lang w:val="sl-SI"/>
        </w:rPr>
      </w:pPr>
      <w:r w:rsidRPr="00B324AC">
        <w:rPr>
          <w:b/>
          <w:bCs/>
          <w:lang w:val="sl-SI"/>
        </w:rPr>
        <w:t xml:space="preserve">Za kaj uporabljamo zdravilo </w:t>
      </w:r>
      <w:r w:rsidR="008464D0">
        <w:rPr>
          <w:b/>
          <w:bCs/>
          <w:lang w:val="sl-SI"/>
        </w:rPr>
        <w:t>ANORO ELLIPTA</w:t>
      </w:r>
    </w:p>
    <w:p w14:paraId="59C114E1" w14:textId="77777777" w:rsidR="00246C6F" w:rsidRPr="00B324AC" w:rsidRDefault="00246C6F" w:rsidP="005257A4">
      <w:pPr>
        <w:spacing w:line="240" w:lineRule="auto"/>
        <w:rPr>
          <w:lang w:val="sl-SI"/>
        </w:rPr>
      </w:pPr>
    </w:p>
    <w:p w14:paraId="5F4AD74D" w14:textId="0E1C22E1" w:rsidR="00352F29" w:rsidRPr="00B324AC" w:rsidRDefault="00246C6F" w:rsidP="005257A4">
      <w:pPr>
        <w:spacing w:line="240" w:lineRule="auto"/>
        <w:rPr>
          <w:color w:val="000000"/>
          <w:lang w:val="sl-SI"/>
        </w:rPr>
      </w:pPr>
      <w:r w:rsidRPr="00B324AC">
        <w:rPr>
          <w:color w:val="000000"/>
          <w:lang w:val="sl-SI"/>
        </w:rPr>
        <w:t xml:space="preserve">Zdravilo </w:t>
      </w:r>
      <w:r w:rsidR="008464D0">
        <w:rPr>
          <w:color w:val="000000"/>
          <w:lang w:val="sl-SI"/>
        </w:rPr>
        <w:t>ANORO ELLIPTA</w:t>
      </w:r>
      <w:r w:rsidRPr="00B324AC">
        <w:rPr>
          <w:color w:val="000000"/>
          <w:lang w:val="sl-SI"/>
        </w:rPr>
        <w:t xml:space="preserve"> se uporablja za</w:t>
      </w:r>
      <w:r w:rsidR="005D7331" w:rsidRPr="00B324AC">
        <w:rPr>
          <w:color w:val="000000"/>
          <w:lang w:val="sl-SI"/>
        </w:rPr>
        <w:t xml:space="preserve"> zdravljenj</w:t>
      </w:r>
      <w:r w:rsidRPr="00B324AC">
        <w:rPr>
          <w:color w:val="000000"/>
          <w:lang w:val="sl-SI"/>
        </w:rPr>
        <w:t>e</w:t>
      </w:r>
      <w:r w:rsidR="005D7331" w:rsidRPr="00B324AC">
        <w:rPr>
          <w:color w:val="000000"/>
          <w:lang w:val="sl-SI"/>
        </w:rPr>
        <w:t xml:space="preserve"> </w:t>
      </w:r>
      <w:r w:rsidR="005D7331" w:rsidRPr="0008423E">
        <w:rPr>
          <w:iCs/>
          <w:color w:val="000000"/>
          <w:lang w:val="sl-SI"/>
        </w:rPr>
        <w:t>kronične obstruktivne pljučne bolezni</w:t>
      </w:r>
      <w:r w:rsidR="005D7331" w:rsidRPr="00B324AC">
        <w:rPr>
          <w:color w:val="000000"/>
          <w:lang w:val="sl-SI"/>
        </w:rPr>
        <w:t xml:space="preserve"> (</w:t>
      </w:r>
      <w:r w:rsidR="005D7331" w:rsidRPr="00B324AC">
        <w:rPr>
          <w:b/>
          <w:bCs/>
          <w:color w:val="000000"/>
          <w:lang w:val="sl-SI"/>
        </w:rPr>
        <w:t>KOPB</w:t>
      </w:r>
      <w:r w:rsidR="005D7331" w:rsidRPr="00B324AC">
        <w:rPr>
          <w:color w:val="000000"/>
          <w:lang w:val="sl-SI"/>
        </w:rPr>
        <w:t xml:space="preserve">) pri odraslih. </w:t>
      </w:r>
      <w:r w:rsidRPr="00B324AC">
        <w:rPr>
          <w:color w:val="000000"/>
          <w:lang w:val="sl-SI"/>
        </w:rPr>
        <w:t xml:space="preserve">KOPB </w:t>
      </w:r>
      <w:r w:rsidR="005D7331" w:rsidRPr="00B324AC">
        <w:rPr>
          <w:color w:val="000000"/>
          <w:lang w:val="sl-SI"/>
        </w:rPr>
        <w:t>je dolgotrajna bolezen</w:t>
      </w:r>
      <w:r w:rsidR="00EB261B" w:rsidRPr="00B324AC">
        <w:rPr>
          <w:color w:val="000000"/>
          <w:lang w:val="sl-SI"/>
        </w:rPr>
        <w:t>, za katero so</w:t>
      </w:r>
      <w:r w:rsidR="00E4128F" w:rsidRPr="00B324AC">
        <w:rPr>
          <w:color w:val="000000"/>
          <w:lang w:val="sl-SI"/>
        </w:rPr>
        <w:t xml:space="preserve"> značiln</w:t>
      </w:r>
      <w:r w:rsidR="00EB261B" w:rsidRPr="00B324AC">
        <w:rPr>
          <w:color w:val="000000"/>
          <w:lang w:val="sl-SI"/>
        </w:rPr>
        <w:t>e</w:t>
      </w:r>
      <w:r w:rsidR="00E4128F" w:rsidRPr="00B324AC">
        <w:rPr>
          <w:color w:val="000000"/>
          <w:lang w:val="sl-SI"/>
        </w:rPr>
        <w:t xml:space="preserve"> tež</w:t>
      </w:r>
      <w:r w:rsidR="00EB261B" w:rsidRPr="00B324AC">
        <w:rPr>
          <w:color w:val="000000"/>
          <w:lang w:val="sl-SI"/>
        </w:rPr>
        <w:t>ave z</w:t>
      </w:r>
      <w:r w:rsidR="00E4128F" w:rsidRPr="00B324AC">
        <w:rPr>
          <w:color w:val="000000"/>
          <w:lang w:val="sl-SI"/>
        </w:rPr>
        <w:t xml:space="preserve"> dihanje</w:t>
      </w:r>
      <w:r w:rsidR="00EB261B" w:rsidRPr="00B324AC">
        <w:rPr>
          <w:color w:val="000000"/>
          <w:lang w:val="sl-SI"/>
        </w:rPr>
        <w:t>m, ki</w:t>
      </w:r>
      <w:r w:rsidR="005D7331" w:rsidRPr="00B324AC">
        <w:rPr>
          <w:color w:val="000000"/>
          <w:lang w:val="sl-SI"/>
        </w:rPr>
        <w:t xml:space="preserve"> </w:t>
      </w:r>
      <w:r w:rsidR="00EB261B" w:rsidRPr="00B324AC">
        <w:rPr>
          <w:color w:val="000000"/>
          <w:lang w:val="sl-SI"/>
        </w:rPr>
        <w:t>se počasi slabšajo</w:t>
      </w:r>
      <w:r w:rsidR="005D7331" w:rsidRPr="00B324AC">
        <w:rPr>
          <w:color w:val="000000"/>
          <w:lang w:val="sl-SI"/>
        </w:rPr>
        <w:t>.</w:t>
      </w:r>
    </w:p>
    <w:p w14:paraId="55327D76" w14:textId="77777777" w:rsidR="00352F29" w:rsidRPr="00B324AC" w:rsidRDefault="00352F29" w:rsidP="005257A4">
      <w:pPr>
        <w:spacing w:line="240" w:lineRule="auto"/>
        <w:rPr>
          <w:color w:val="000000"/>
          <w:lang w:val="sl-SI"/>
        </w:rPr>
      </w:pPr>
    </w:p>
    <w:p w14:paraId="0D040591" w14:textId="77777777" w:rsidR="00352F29" w:rsidRPr="00B324AC" w:rsidRDefault="005D7331" w:rsidP="005257A4">
      <w:pPr>
        <w:spacing w:line="240" w:lineRule="auto"/>
        <w:ind w:right="-2"/>
        <w:rPr>
          <w:lang w:val="sl-SI"/>
        </w:rPr>
      </w:pPr>
      <w:r w:rsidRPr="00B324AC">
        <w:rPr>
          <w:color w:val="000000"/>
          <w:lang w:val="sl-SI"/>
        </w:rPr>
        <w:t>Pri bolnikih s KOPB se mišice ob dihalnih poteh stisnejo.</w:t>
      </w:r>
      <w:r w:rsidR="00352F29" w:rsidRPr="00B324AC">
        <w:rPr>
          <w:color w:val="000000"/>
          <w:lang w:val="sl-SI"/>
        </w:rPr>
        <w:t xml:space="preserve"> To zdravilo </w:t>
      </w:r>
      <w:r w:rsidR="00352F29" w:rsidRPr="00B324AC">
        <w:rPr>
          <w:lang w:val="sl-SI"/>
        </w:rPr>
        <w:t>prepreč</w:t>
      </w:r>
      <w:r w:rsidR="00EB261B" w:rsidRPr="00B324AC">
        <w:rPr>
          <w:lang w:val="sl-SI"/>
        </w:rPr>
        <w:t>i</w:t>
      </w:r>
      <w:r w:rsidR="00352F29" w:rsidRPr="00B324AC">
        <w:rPr>
          <w:lang w:val="sl-SI"/>
        </w:rPr>
        <w:t xml:space="preserve"> </w:t>
      </w:r>
      <w:r w:rsidR="00EB261B" w:rsidRPr="00B324AC">
        <w:rPr>
          <w:lang w:val="sl-SI"/>
        </w:rPr>
        <w:t>s</w:t>
      </w:r>
      <w:r w:rsidR="00352F29" w:rsidRPr="00B324AC">
        <w:rPr>
          <w:lang w:val="sl-SI"/>
        </w:rPr>
        <w:t xml:space="preserve">krčenje teh mišic v pljučih ter s tem olajša vdihavanje in izdihavanje zraka. Če zdravilo uporabljate redno, vam lahko pomaga obvladati </w:t>
      </w:r>
      <w:r w:rsidR="00EB261B" w:rsidRPr="00B324AC">
        <w:rPr>
          <w:lang w:val="sl-SI"/>
        </w:rPr>
        <w:t>težko dihanje</w:t>
      </w:r>
      <w:r w:rsidR="00352F29" w:rsidRPr="00B324AC">
        <w:rPr>
          <w:lang w:val="sl-SI"/>
        </w:rPr>
        <w:t xml:space="preserve"> in zmanjšati vplive KOPB na vaše vsakdanje življenje.</w:t>
      </w:r>
    </w:p>
    <w:p w14:paraId="6E563C27" w14:textId="77777777" w:rsidR="005D7331" w:rsidRPr="00B324AC" w:rsidRDefault="005D7331" w:rsidP="005257A4">
      <w:pPr>
        <w:spacing w:line="240" w:lineRule="auto"/>
        <w:rPr>
          <w:color w:val="000000"/>
          <w:lang w:val="sl-SI"/>
        </w:rPr>
      </w:pPr>
    </w:p>
    <w:p w14:paraId="7D4E9202" w14:textId="77777777" w:rsidR="005D7331" w:rsidRPr="00B324AC" w:rsidRDefault="005D7331" w:rsidP="005257A4">
      <w:pPr>
        <w:autoSpaceDE w:val="0"/>
        <w:autoSpaceDN w:val="0"/>
        <w:adjustRightInd w:val="0"/>
        <w:spacing w:line="240" w:lineRule="auto"/>
        <w:ind w:left="567"/>
        <w:rPr>
          <w:lang w:val="sl-SI"/>
        </w:rPr>
      </w:pPr>
      <w:r w:rsidRPr="00B324AC">
        <w:rPr>
          <w:b/>
          <w:bCs/>
          <w:lang w:val="sl-SI"/>
        </w:rPr>
        <w:t xml:space="preserve">Zdravila </w:t>
      </w:r>
      <w:r w:rsidR="008464D0">
        <w:rPr>
          <w:b/>
          <w:lang w:val="sl-SI"/>
        </w:rPr>
        <w:t>ANORO ELLIPTA</w:t>
      </w:r>
      <w:r w:rsidR="00352F29" w:rsidRPr="00B324AC">
        <w:rPr>
          <w:b/>
          <w:lang w:val="sl-SI"/>
        </w:rPr>
        <w:t xml:space="preserve"> </w:t>
      </w:r>
      <w:r w:rsidRPr="00B324AC">
        <w:rPr>
          <w:b/>
          <w:bCs/>
          <w:lang w:val="sl-SI"/>
        </w:rPr>
        <w:t>se ne sme uporabljati za ublažitev nenadnega napada težkega ali piskajočega dihanja.</w:t>
      </w:r>
      <w:r w:rsidRPr="00B324AC">
        <w:rPr>
          <w:lang w:val="sl-SI"/>
        </w:rPr>
        <w:t xml:space="preserve"> </w:t>
      </w:r>
      <w:r w:rsidRPr="00B324AC">
        <w:rPr>
          <w:lang w:val="sl-SI"/>
        </w:rPr>
        <w:br/>
        <w:t>Če se vam pojavi tak napad, morate uporabiti hitrodelujoč</w:t>
      </w:r>
      <w:r w:rsidR="00843439">
        <w:rPr>
          <w:lang w:val="sl-SI"/>
        </w:rPr>
        <w:t>i</w:t>
      </w:r>
      <w:r w:rsidRPr="00B324AC">
        <w:rPr>
          <w:lang w:val="sl-SI"/>
        </w:rPr>
        <w:t xml:space="preserve"> inhalator </w:t>
      </w:r>
      <w:r w:rsidR="00EB7165">
        <w:rPr>
          <w:lang w:val="sl-SI"/>
        </w:rPr>
        <w:t>za olajšanje</w:t>
      </w:r>
      <w:r w:rsidRPr="00B324AC">
        <w:rPr>
          <w:lang w:val="sl-SI"/>
        </w:rPr>
        <w:t xml:space="preserve"> (</w:t>
      </w:r>
      <w:r w:rsidR="008D65A7">
        <w:rPr>
          <w:lang w:val="sl-SI"/>
        </w:rPr>
        <w:t>kot je</w:t>
      </w:r>
      <w:r w:rsidRPr="00B324AC">
        <w:rPr>
          <w:lang w:val="sl-SI"/>
        </w:rPr>
        <w:t xml:space="preserve"> salbutamol).</w:t>
      </w:r>
      <w:r w:rsidR="00656B3D">
        <w:rPr>
          <w:lang w:val="sl-SI"/>
        </w:rPr>
        <w:t xml:space="preserve"> Če nimate hitrodelujočega inhalatorja, se obrnite na svojega zdravnika.</w:t>
      </w:r>
    </w:p>
    <w:p w14:paraId="4A446205" w14:textId="77777777" w:rsidR="005D7331" w:rsidRDefault="005D7331" w:rsidP="00E83805">
      <w:pPr>
        <w:spacing w:line="240" w:lineRule="auto"/>
        <w:ind w:right="-2"/>
        <w:rPr>
          <w:lang w:val="sl-SI"/>
        </w:rPr>
      </w:pPr>
    </w:p>
    <w:p w14:paraId="3C712711" w14:textId="77777777" w:rsidR="00E83805" w:rsidRPr="00B324AC" w:rsidRDefault="00E83805" w:rsidP="005257A4">
      <w:pPr>
        <w:spacing w:line="240" w:lineRule="auto"/>
        <w:ind w:right="-2"/>
        <w:rPr>
          <w:lang w:val="sl-SI"/>
        </w:rPr>
      </w:pPr>
    </w:p>
    <w:p w14:paraId="5BF49B6E" w14:textId="77777777" w:rsidR="005D7331" w:rsidRPr="00B324AC" w:rsidRDefault="005D7331" w:rsidP="005257A4">
      <w:pPr>
        <w:spacing w:line="240" w:lineRule="auto"/>
        <w:ind w:right="-2"/>
        <w:rPr>
          <w:lang w:val="sl-SI"/>
        </w:rPr>
      </w:pPr>
      <w:r w:rsidRPr="00B324AC">
        <w:rPr>
          <w:b/>
          <w:bCs/>
          <w:lang w:val="sl-SI"/>
        </w:rPr>
        <w:t>2.</w:t>
      </w:r>
      <w:r w:rsidRPr="00B324AC">
        <w:rPr>
          <w:b/>
          <w:bCs/>
          <w:lang w:val="sl-SI"/>
        </w:rPr>
        <w:tab/>
        <w:t xml:space="preserve">Kaj morate vedeti, preden boste uporabili zdravilo </w:t>
      </w:r>
      <w:r w:rsidR="008464D0">
        <w:rPr>
          <w:b/>
          <w:lang w:val="sl-SI"/>
        </w:rPr>
        <w:t>ANORO ELLIPTA</w:t>
      </w:r>
    </w:p>
    <w:p w14:paraId="51FBA626" w14:textId="77777777" w:rsidR="005D7331" w:rsidRPr="005257A4" w:rsidRDefault="005D7331" w:rsidP="005257A4">
      <w:pPr>
        <w:numPr>
          <w:ilvl w:val="12"/>
          <w:numId w:val="0"/>
        </w:numPr>
        <w:spacing w:line="240" w:lineRule="auto"/>
        <w:outlineLvl w:val="0"/>
        <w:rPr>
          <w:i/>
          <w:iCs/>
          <w:lang w:val="sl-SI"/>
        </w:rPr>
      </w:pPr>
    </w:p>
    <w:p w14:paraId="3E21DBD1" w14:textId="19159849" w:rsidR="005D7331" w:rsidRPr="00B324AC" w:rsidRDefault="005D7331" w:rsidP="005257A4">
      <w:pPr>
        <w:numPr>
          <w:ilvl w:val="12"/>
          <w:numId w:val="0"/>
        </w:numPr>
        <w:spacing w:line="240" w:lineRule="auto"/>
        <w:outlineLvl w:val="0"/>
        <w:rPr>
          <w:lang w:val="sl-SI"/>
        </w:rPr>
      </w:pPr>
      <w:r w:rsidRPr="00B324AC">
        <w:rPr>
          <w:b/>
          <w:bCs/>
          <w:lang w:val="sl-SI"/>
        </w:rPr>
        <w:t xml:space="preserve">Ne uporabljajte zdravila </w:t>
      </w:r>
      <w:r w:rsidR="008464D0">
        <w:rPr>
          <w:b/>
          <w:lang w:val="sl-SI"/>
        </w:rPr>
        <w:t>ANORO ELLIPTA</w:t>
      </w:r>
      <w:r w:rsidRPr="00B324AC">
        <w:rPr>
          <w:b/>
          <w:bCs/>
          <w:lang w:val="sl-SI"/>
        </w:rPr>
        <w:t>:</w:t>
      </w:r>
      <w:r w:rsidR="003F29C3">
        <w:rPr>
          <w:b/>
          <w:bCs/>
          <w:lang w:val="sl-SI"/>
        </w:rPr>
        <w:fldChar w:fldCharType="begin"/>
      </w:r>
      <w:r w:rsidR="003F29C3">
        <w:rPr>
          <w:b/>
          <w:bCs/>
          <w:lang w:val="sl-SI"/>
        </w:rPr>
        <w:instrText xml:space="preserve"> DOCVARIABLE vault_nd_f03a6c3b-13fe-40a9-8d72-c81c8c488cd8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33FABCDD" w14:textId="6872D000" w:rsidR="005D7331" w:rsidRPr="00B324AC" w:rsidRDefault="005D7331" w:rsidP="005257A4">
      <w:pPr>
        <w:numPr>
          <w:ilvl w:val="12"/>
          <w:numId w:val="0"/>
        </w:numPr>
        <w:spacing w:after="120" w:line="240" w:lineRule="auto"/>
        <w:ind w:left="567" w:hanging="567"/>
        <w:rPr>
          <w:lang w:val="sl-SI"/>
        </w:rPr>
      </w:pPr>
      <w:r w:rsidRPr="00B324AC">
        <w:rPr>
          <w:lang w:val="sl-SI"/>
        </w:rPr>
        <w:t>-</w:t>
      </w:r>
      <w:r w:rsidRPr="00B324AC">
        <w:rPr>
          <w:lang w:val="sl-SI"/>
        </w:rPr>
        <w:tab/>
        <w:t xml:space="preserve">če ste </w:t>
      </w:r>
      <w:r w:rsidRPr="00B324AC">
        <w:rPr>
          <w:b/>
          <w:lang w:val="sl-SI"/>
        </w:rPr>
        <w:t>alergični</w:t>
      </w:r>
      <w:r w:rsidRPr="00B324AC">
        <w:rPr>
          <w:color w:val="000000"/>
          <w:lang w:val="sl-SI"/>
        </w:rPr>
        <w:t xml:space="preserve"> </w:t>
      </w:r>
      <w:r w:rsidRPr="00B324AC">
        <w:rPr>
          <w:lang w:val="sl-SI"/>
        </w:rPr>
        <w:t>na umeklidinij, vilanterol ali katero</w:t>
      </w:r>
      <w:r w:rsidR="00EC7F64" w:rsidRPr="00B324AC">
        <w:rPr>
          <w:lang w:val="sl-SI"/>
        </w:rPr>
        <w:t xml:space="preserve"> </w:t>
      </w:r>
      <w:r w:rsidRPr="00B324AC">
        <w:rPr>
          <w:lang w:val="sl-SI"/>
        </w:rPr>
        <w:t>koli drugo sestavino tega zdravila (</w:t>
      </w:r>
      <w:r w:rsidRPr="0008423E">
        <w:rPr>
          <w:lang w:val="sl-SI"/>
        </w:rPr>
        <w:t>navedeno v poglavju</w:t>
      </w:r>
      <w:r w:rsidR="00E83805">
        <w:rPr>
          <w:lang w:val="sl-SI"/>
        </w:rPr>
        <w:t> </w:t>
      </w:r>
      <w:r w:rsidRPr="0008423E">
        <w:rPr>
          <w:lang w:val="sl-SI"/>
        </w:rPr>
        <w:t>6).</w:t>
      </w:r>
    </w:p>
    <w:p w14:paraId="352C3F41" w14:textId="77777777" w:rsidR="005D7331" w:rsidRPr="00B324AC" w:rsidRDefault="005D7331" w:rsidP="005257A4">
      <w:pPr>
        <w:numPr>
          <w:ilvl w:val="12"/>
          <w:numId w:val="0"/>
        </w:numPr>
        <w:spacing w:line="240" w:lineRule="auto"/>
        <w:ind w:left="567" w:hanging="567"/>
        <w:rPr>
          <w:lang w:val="sl-SI"/>
        </w:rPr>
      </w:pPr>
      <w:r w:rsidRPr="00B324AC">
        <w:rPr>
          <w:lang w:val="sl-SI"/>
        </w:rPr>
        <w:t xml:space="preserve">Če menite, da omenjeno velja za vas, </w:t>
      </w:r>
      <w:r w:rsidRPr="00B324AC">
        <w:rPr>
          <w:b/>
          <w:bCs/>
          <w:lang w:val="sl-SI"/>
        </w:rPr>
        <w:t>ne uporabite zdravila</w:t>
      </w:r>
      <w:r w:rsidRPr="00B324AC">
        <w:rPr>
          <w:lang w:val="sl-SI"/>
        </w:rPr>
        <w:t>, dokler se ne posvetujete s svojim zdravnikom.</w:t>
      </w:r>
    </w:p>
    <w:p w14:paraId="7D8379B3" w14:textId="77777777" w:rsidR="005D7331" w:rsidRPr="00B324AC" w:rsidRDefault="005D7331" w:rsidP="005257A4">
      <w:pPr>
        <w:numPr>
          <w:ilvl w:val="12"/>
          <w:numId w:val="0"/>
        </w:numPr>
        <w:spacing w:line="240" w:lineRule="auto"/>
        <w:rPr>
          <w:lang w:val="sl-SI"/>
        </w:rPr>
      </w:pPr>
    </w:p>
    <w:p w14:paraId="37E0C71B" w14:textId="6B72BC7F" w:rsidR="005D7331" w:rsidRPr="00B324AC" w:rsidRDefault="005D7331" w:rsidP="005257A4">
      <w:pPr>
        <w:numPr>
          <w:ilvl w:val="12"/>
          <w:numId w:val="0"/>
        </w:numPr>
        <w:spacing w:line="240" w:lineRule="auto"/>
        <w:outlineLvl w:val="0"/>
        <w:rPr>
          <w:b/>
          <w:bCs/>
          <w:lang w:val="sl-SI"/>
        </w:rPr>
      </w:pPr>
      <w:r w:rsidRPr="00B324AC">
        <w:rPr>
          <w:b/>
          <w:bCs/>
          <w:lang w:val="sl-SI"/>
        </w:rPr>
        <w:t>Opozorila in previdnostni ukrepi</w:t>
      </w:r>
      <w:r w:rsidR="003F29C3">
        <w:rPr>
          <w:b/>
          <w:bCs/>
          <w:lang w:val="sl-SI"/>
        </w:rPr>
        <w:fldChar w:fldCharType="begin"/>
      </w:r>
      <w:r w:rsidR="003F29C3">
        <w:rPr>
          <w:b/>
          <w:bCs/>
          <w:lang w:val="sl-SI"/>
        </w:rPr>
        <w:instrText xml:space="preserve"> DOCVARIABLE vault_nd_26d087f5-f1fe-4d47-b7ea-0a14762015f8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4543330C" w14:textId="77777777" w:rsidR="005D7331" w:rsidRPr="00B324AC" w:rsidRDefault="005D7331" w:rsidP="005257A4">
      <w:pPr>
        <w:numPr>
          <w:ilvl w:val="12"/>
          <w:numId w:val="0"/>
        </w:numPr>
        <w:spacing w:line="240" w:lineRule="auto"/>
        <w:rPr>
          <w:lang w:val="sl-SI"/>
        </w:rPr>
      </w:pPr>
      <w:r w:rsidRPr="00B324AC">
        <w:rPr>
          <w:lang w:val="sl-SI"/>
        </w:rPr>
        <w:t>Pred začetkom uporabe</w:t>
      </w:r>
      <w:r w:rsidR="00773F77" w:rsidRPr="00B324AC">
        <w:rPr>
          <w:lang w:val="sl-SI"/>
        </w:rPr>
        <w:t xml:space="preserve"> tega</w:t>
      </w:r>
      <w:r w:rsidRPr="00B324AC">
        <w:rPr>
          <w:lang w:val="sl-SI"/>
        </w:rPr>
        <w:t xml:space="preserve"> zdravila se posvetujte </w:t>
      </w:r>
      <w:r w:rsidR="00912903" w:rsidRPr="00B324AC">
        <w:rPr>
          <w:lang w:val="sl-SI"/>
        </w:rPr>
        <w:t>z</w:t>
      </w:r>
      <w:r w:rsidRPr="00B324AC">
        <w:rPr>
          <w:lang w:val="sl-SI"/>
        </w:rPr>
        <w:t xml:space="preserve"> zdravnikom:</w:t>
      </w:r>
    </w:p>
    <w:p w14:paraId="3E0A1DD7" w14:textId="77777777" w:rsidR="005D7331" w:rsidRPr="00B324AC" w:rsidRDefault="005D7331" w:rsidP="00E83805">
      <w:pPr>
        <w:spacing w:line="240" w:lineRule="auto"/>
        <w:rPr>
          <w:bCs/>
          <w:lang w:val="sl-SI"/>
        </w:rPr>
      </w:pPr>
      <w:r w:rsidRPr="00B324AC">
        <w:rPr>
          <w:lang w:val="sl-SI"/>
        </w:rPr>
        <w:lastRenderedPageBreak/>
        <w:t>-</w:t>
      </w:r>
      <w:r w:rsidRPr="00B324AC">
        <w:rPr>
          <w:lang w:val="sl-SI"/>
        </w:rPr>
        <w:tab/>
      </w:r>
      <w:r w:rsidR="00773F77" w:rsidRPr="00B324AC">
        <w:rPr>
          <w:lang w:val="sl-SI"/>
        </w:rPr>
        <w:t xml:space="preserve">če imate </w:t>
      </w:r>
      <w:r w:rsidRPr="00B324AC">
        <w:rPr>
          <w:b/>
          <w:bCs/>
          <w:lang w:val="sl-SI"/>
        </w:rPr>
        <w:t xml:space="preserve">astmo </w:t>
      </w:r>
      <w:r w:rsidRPr="00B324AC">
        <w:rPr>
          <w:bCs/>
          <w:lang w:val="sl-SI"/>
        </w:rPr>
        <w:t xml:space="preserve">(zdravila </w:t>
      </w:r>
      <w:r w:rsidR="008464D0">
        <w:rPr>
          <w:bCs/>
          <w:lang w:val="sl-SI"/>
        </w:rPr>
        <w:t>ANORO ELLIPTA</w:t>
      </w:r>
      <w:r w:rsidRPr="00B324AC">
        <w:rPr>
          <w:bCs/>
          <w:lang w:val="sl-SI"/>
        </w:rPr>
        <w:t xml:space="preserve"> ne uporabljajte za zdravljenje astme)</w:t>
      </w:r>
      <w:r w:rsidR="00E92819">
        <w:rPr>
          <w:bCs/>
          <w:lang w:val="sl-SI"/>
        </w:rPr>
        <w:t>,</w:t>
      </w:r>
    </w:p>
    <w:p w14:paraId="252789B7" w14:textId="77777777" w:rsidR="005D7331" w:rsidRPr="00B324AC" w:rsidRDefault="005D7331" w:rsidP="00E83805">
      <w:pPr>
        <w:spacing w:line="240" w:lineRule="auto"/>
        <w:rPr>
          <w:b/>
          <w:bCs/>
          <w:lang w:val="sl-SI"/>
        </w:rPr>
      </w:pPr>
      <w:r w:rsidRPr="00B324AC">
        <w:rPr>
          <w:b/>
          <w:bCs/>
          <w:lang w:val="sl-SI"/>
        </w:rPr>
        <w:t>-</w:t>
      </w:r>
      <w:r w:rsidRPr="00B324AC">
        <w:rPr>
          <w:b/>
          <w:bCs/>
          <w:lang w:val="sl-SI"/>
        </w:rPr>
        <w:tab/>
      </w:r>
      <w:r w:rsidR="00773F77" w:rsidRPr="00B324AC">
        <w:rPr>
          <w:lang w:val="sl-SI"/>
        </w:rPr>
        <w:t xml:space="preserve">če imate </w:t>
      </w:r>
      <w:r w:rsidRPr="00B324AC">
        <w:rPr>
          <w:b/>
          <w:bCs/>
          <w:lang w:val="sl-SI"/>
        </w:rPr>
        <w:t>težave s srcem</w:t>
      </w:r>
      <w:r w:rsidRPr="00B324AC">
        <w:rPr>
          <w:lang w:val="sl-SI"/>
        </w:rPr>
        <w:t xml:space="preserve"> ali </w:t>
      </w:r>
      <w:r w:rsidRPr="00B324AC">
        <w:rPr>
          <w:b/>
          <w:bCs/>
          <w:lang w:val="sl-SI"/>
        </w:rPr>
        <w:t>visok krvni tlak</w:t>
      </w:r>
      <w:r w:rsidR="00E92819">
        <w:rPr>
          <w:b/>
          <w:bCs/>
          <w:lang w:val="sl-SI"/>
        </w:rPr>
        <w:t>,</w:t>
      </w:r>
    </w:p>
    <w:p w14:paraId="78DAE554" w14:textId="77777777" w:rsidR="005D7331" w:rsidRPr="00B324AC" w:rsidRDefault="005D7331" w:rsidP="00E83805">
      <w:pPr>
        <w:spacing w:line="240" w:lineRule="auto"/>
        <w:rPr>
          <w:b/>
          <w:bCs/>
          <w:lang w:val="sl-SI"/>
        </w:rPr>
      </w:pPr>
      <w:r w:rsidRPr="00B324AC">
        <w:rPr>
          <w:b/>
          <w:bCs/>
          <w:lang w:val="sl-SI"/>
        </w:rPr>
        <w:t>-</w:t>
      </w:r>
      <w:r w:rsidRPr="00B324AC">
        <w:rPr>
          <w:b/>
          <w:bCs/>
          <w:lang w:val="sl-SI"/>
        </w:rPr>
        <w:tab/>
      </w:r>
      <w:r w:rsidR="00773F77" w:rsidRPr="00B324AC">
        <w:rPr>
          <w:lang w:val="sl-SI"/>
        </w:rPr>
        <w:t xml:space="preserve">če imate </w:t>
      </w:r>
      <w:r w:rsidRPr="00B324AC">
        <w:rPr>
          <w:lang w:val="sl-SI"/>
        </w:rPr>
        <w:t xml:space="preserve">očesno bolezen, imenovano </w:t>
      </w:r>
      <w:r w:rsidRPr="00B324AC">
        <w:rPr>
          <w:b/>
          <w:bCs/>
          <w:lang w:val="sl-SI"/>
        </w:rPr>
        <w:t>glavkom z ozkim zakotjem</w:t>
      </w:r>
      <w:r w:rsidR="00E92819">
        <w:rPr>
          <w:b/>
          <w:bCs/>
          <w:lang w:val="sl-SI"/>
        </w:rPr>
        <w:t>,</w:t>
      </w:r>
    </w:p>
    <w:p w14:paraId="009CBC09" w14:textId="77777777" w:rsidR="005D7331" w:rsidRPr="00B324AC" w:rsidRDefault="005D7331" w:rsidP="00E83805">
      <w:pPr>
        <w:spacing w:line="240" w:lineRule="auto"/>
        <w:rPr>
          <w:b/>
          <w:bCs/>
          <w:lang w:val="sl-SI"/>
        </w:rPr>
      </w:pPr>
      <w:r w:rsidRPr="00B324AC">
        <w:rPr>
          <w:b/>
          <w:bCs/>
          <w:lang w:val="sl-SI"/>
        </w:rPr>
        <w:t>-</w:t>
      </w:r>
      <w:r w:rsidRPr="00B324AC">
        <w:rPr>
          <w:b/>
          <w:bCs/>
          <w:lang w:val="sl-SI"/>
        </w:rPr>
        <w:tab/>
      </w:r>
      <w:r w:rsidR="00773F77" w:rsidRPr="00B324AC">
        <w:rPr>
          <w:lang w:val="sl-SI"/>
        </w:rPr>
        <w:t xml:space="preserve">če imate </w:t>
      </w:r>
      <w:r w:rsidRPr="00B324AC">
        <w:rPr>
          <w:b/>
          <w:bCs/>
          <w:lang w:val="sl-SI"/>
        </w:rPr>
        <w:t>povečano prostato</w:t>
      </w:r>
      <w:r w:rsidRPr="00B324AC">
        <w:rPr>
          <w:lang w:val="sl-SI"/>
        </w:rPr>
        <w:t xml:space="preserve">, </w:t>
      </w:r>
      <w:r w:rsidRPr="00B324AC">
        <w:rPr>
          <w:b/>
          <w:bCs/>
          <w:lang w:val="sl-SI"/>
        </w:rPr>
        <w:t>težave pri odvajanju urina</w:t>
      </w:r>
      <w:r w:rsidRPr="00B324AC">
        <w:rPr>
          <w:lang w:val="sl-SI"/>
        </w:rPr>
        <w:t xml:space="preserve"> ali </w:t>
      </w:r>
      <w:r w:rsidRPr="00B324AC">
        <w:rPr>
          <w:b/>
          <w:bCs/>
          <w:lang w:val="sl-SI"/>
        </w:rPr>
        <w:t>zaporo v mehurju</w:t>
      </w:r>
      <w:r w:rsidR="00E92819">
        <w:rPr>
          <w:b/>
          <w:bCs/>
          <w:lang w:val="sl-SI"/>
        </w:rPr>
        <w:t>,</w:t>
      </w:r>
    </w:p>
    <w:p w14:paraId="17E643C5" w14:textId="77777777" w:rsidR="00773F77" w:rsidRPr="00B324AC" w:rsidRDefault="00773F77" w:rsidP="00E83805">
      <w:pPr>
        <w:numPr>
          <w:ilvl w:val="0"/>
          <w:numId w:val="19"/>
        </w:numPr>
        <w:spacing w:line="240" w:lineRule="auto"/>
        <w:ind w:hanging="720"/>
        <w:rPr>
          <w:b/>
          <w:bCs/>
          <w:lang w:val="sl-SI"/>
        </w:rPr>
      </w:pPr>
      <w:r w:rsidRPr="00B324AC">
        <w:rPr>
          <w:lang w:val="sl-SI"/>
        </w:rPr>
        <w:t xml:space="preserve">če imate </w:t>
      </w:r>
      <w:r w:rsidRPr="00B324AC">
        <w:rPr>
          <w:b/>
          <w:lang w:val="sl-SI"/>
        </w:rPr>
        <w:t>epilepsijo</w:t>
      </w:r>
      <w:r w:rsidR="00E92819">
        <w:rPr>
          <w:b/>
          <w:lang w:val="sl-SI"/>
        </w:rPr>
        <w:t>,</w:t>
      </w:r>
    </w:p>
    <w:p w14:paraId="77C28D45" w14:textId="77777777" w:rsidR="00773F77" w:rsidRPr="003A60E6" w:rsidRDefault="00773F77" w:rsidP="00E83805">
      <w:pPr>
        <w:numPr>
          <w:ilvl w:val="0"/>
          <w:numId w:val="19"/>
        </w:numPr>
        <w:spacing w:line="240" w:lineRule="auto"/>
        <w:ind w:hanging="720"/>
        <w:rPr>
          <w:b/>
          <w:bCs/>
          <w:lang w:val="sl-SI"/>
        </w:rPr>
      </w:pPr>
      <w:r w:rsidRPr="00B324AC">
        <w:rPr>
          <w:lang w:val="sl-SI"/>
        </w:rPr>
        <w:t xml:space="preserve">če imate </w:t>
      </w:r>
      <w:r w:rsidRPr="00B324AC">
        <w:rPr>
          <w:b/>
          <w:lang w:val="sl-SI"/>
        </w:rPr>
        <w:t>t</w:t>
      </w:r>
      <w:r w:rsidR="00EB261B" w:rsidRPr="00B324AC">
        <w:rPr>
          <w:b/>
          <w:lang w:val="sl-SI"/>
        </w:rPr>
        <w:t>ežave z žle</w:t>
      </w:r>
      <w:r w:rsidR="009E0F38">
        <w:rPr>
          <w:b/>
          <w:lang w:val="sl-SI"/>
        </w:rPr>
        <w:t>z</w:t>
      </w:r>
      <w:r w:rsidR="00EB261B" w:rsidRPr="00B324AC">
        <w:rPr>
          <w:b/>
          <w:lang w:val="sl-SI"/>
        </w:rPr>
        <w:t>o</w:t>
      </w:r>
      <w:r w:rsidR="00341B0F" w:rsidRPr="00B324AC">
        <w:rPr>
          <w:b/>
          <w:lang w:val="sl-SI"/>
        </w:rPr>
        <w:t xml:space="preserve"> ščitnico</w:t>
      </w:r>
      <w:r w:rsidR="00E92819">
        <w:rPr>
          <w:b/>
          <w:lang w:val="sl-SI"/>
        </w:rPr>
        <w:t>,</w:t>
      </w:r>
    </w:p>
    <w:p w14:paraId="7DB277F3" w14:textId="77777777" w:rsidR="003A60E6" w:rsidRPr="005257A4" w:rsidRDefault="003A60E6" w:rsidP="00E83805">
      <w:pPr>
        <w:numPr>
          <w:ilvl w:val="0"/>
          <w:numId w:val="19"/>
        </w:numPr>
        <w:spacing w:line="240" w:lineRule="auto"/>
        <w:ind w:hanging="720"/>
        <w:rPr>
          <w:lang w:val="sl-SI"/>
        </w:rPr>
      </w:pPr>
      <w:r w:rsidRPr="005257A4">
        <w:rPr>
          <w:lang w:val="sl-SI"/>
        </w:rPr>
        <w:t xml:space="preserve">če imate </w:t>
      </w:r>
      <w:r w:rsidRPr="003A60E6">
        <w:rPr>
          <w:b/>
          <w:bCs/>
          <w:lang w:val="sl-SI"/>
        </w:rPr>
        <w:t>nizko raven kalija</w:t>
      </w:r>
      <w:r w:rsidRPr="005257A4">
        <w:rPr>
          <w:lang w:val="sl-SI"/>
        </w:rPr>
        <w:t xml:space="preserve"> v krvi</w:t>
      </w:r>
      <w:r w:rsidR="001D7CC1">
        <w:rPr>
          <w:lang w:val="sl-SI"/>
        </w:rPr>
        <w:t>,</w:t>
      </w:r>
    </w:p>
    <w:p w14:paraId="42B0B2D1" w14:textId="77777777" w:rsidR="00773F77" w:rsidRPr="00B324AC" w:rsidRDefault="00773F77" w:rsidP="00E83805">
      <w:pPr>
        <w:numPr>
          <w:ilvl w:val="0"/>
          <w:numId w:val="19"/>
        </w:numPr>
        <w:spacing w:line="240" w:lineRule="auto"/>
        <w:ind w:hanging="720"/>
        <w:rPr>
          <w:b/>
          <w:bCs/>
          <w:lang w:val="sl-SI"/>
        </w:rPr>
      </w:pPr>
      <w:r w:rsidRPr="00B324AC">
        <w:rPr>
          <w:lang w:val="sl-SI"/>
        </w:rPr>
        <w:t xml:space="preserve">če imate </w:t>
      </w:r>
      <w:r w:rsidRPr="00B324AC">
        <w:rPr>
          <w:b/>
          <w:lang w:val="sl-SI"/>
        </w:rPr>
        <w:t>sladkorno bolezen</w:t>
      </w:r>
      <w:r w:rsidR="00E92819">
        <w:rPr>
          <w:b/>
          <w:lang w:val="sl-SI"/>
        </w:rPr>
        <w:t>,</w:t>
      </w:r>
    </w:p>
    <w:p w14:paraId="0FC8DA6A" w14:textId="77777777" w:rsidR="00773F77" w:rsidRPr="00B324AC" w:rsidRDefault="00773F77" w:rsidP="00E83805">
      <w:pPr>
        <w:numPr>
          <w:ilvl w:val="0"/>
          <w:numId w:val="19"/>
        </w:numPr>
        <w:spacing w:line="240" w:lineRule="auto"/>
        <w:ind w:hanging="720"/>
        <w:rPr>
          <w:b/>
          <w:bCs/>
          <w:lang w:val="sl-SI"/>
        </w:rPr>
      </w:pPr>
      <w:r w:rsidRPr="00B324AC">
        <w:rPr>
          <w:lang w:val="sl-SI"/>
        </w:rPr>
        <w:t>če imate</w:t>
      </w:r>
      <w:r w:rsidR="00EC7F64" w:rsidRPr="00B324AC">
        <w:rPr>
          <w:lang w:val="sl-SI"/>
        </w:rPr>
        <w:t xml:space="preserve"> </w:t>
      </w:r>
      <w:r w:rsidR="00EC7F64" w:rsidRPr="00B324AC">
        <w:rPr>
          <w:b/>
          <w:lang w:val="sl-SI"/>
        </w:rPr>
        <w:t>hudo okvaro jeter</w:t>
      </w:r>
      <w:r w:rsidR="00E92819">
        <w:rPr>
          <w:b/>
          <w:lang w:val="sl-SI"/>
        </w:rPr>
        <w:t>.</w:t>
      </w:r>
    </w:p>
    <w:p w14:paraId="276FC9DC" w14:textId="77777777" w:rsidR="00656B3D" w:rsidRDefault="00656B3D" w:rsidP="005257A4">
      <w:pPr>
        <w:spacing w:line="240" w:lineRule="auto"/>
        <w:ind w:left="720"/>
        <w:rPr>
          <w:b/>
          <w:bCs/>
          <w:lang w:val="sl-SI"/>
        </w:rPr>
      </w:pPr>
    </w:p>
    <w:p w14:paraId="069FBCFD" w14:textId="77777777" w:rsidR="005D7331" w:rsidRPr="001C3506" w:rsidRDefault="003A60E6" w:rsidP="005257A4">
      <w:pPr>
        <w:tabs>
          <w:tab w:val="left" w:pos="567"/>
        </w:tabs>
        <w:spacing w:line="240" w:lineRule="auto"/>
        <w:rPr>
          <w:b/>
          <w:lang w:val="pl-PL"/>
        </w:rPr>
      </w:pPr>
      <w:r w:rsidRPr="001C3506">
        <w:rPr>
          <w:b/>
          <w:lang w:val="pt-PT"/>
        </w:rPr>
        <w:tab/>
      </w:r>
      <w:r w:rsidR="005D7331" w:rsidRPr="001C3506">
        <w:rPr>
          <w:bCs/>
          <w:lang w:val="pl-PL"/>
        </w:rPr>
        <w:t xml:space="preserve">Če menite, da kaj od tega velja za vas, </w:t>
      </w:r>
      <w:r w:rsidR="005D7331" w:rsidRPr="001C3506">
        <w:rPr>
          <w:b/>
          <w:lang w:val="pl-PL"/>
        </w:rPr>
        <w:t xml:space="preserve">se posvetujte </w:t>
      </w:r>
      <w:r w:rsidR="00B2488F" w:rsidRPr="001C3506">
        <w:rPr>
          <w:b/>
          <w:lang w:val="pl-PL"/>
        </w:rPr>
        <w:t>z</w:t>
      </w:r>
      <w:r w:rsidR="005D7331" w:rsidRPr="001C3506">
        <w:rPr>
          <w:b/>
          <w:lang w:val="pl-PL"/>
        </w:rPr>
        <w:t xml:space="preserve"> zdravnikom.</w:t>
      </w:r>
    </w:p>
    <w:p w14:paraId="3921F500" w14:textId="77777777" w:rsidR="005D7331" w:rsidRPr="00B324AC" w:rsidRDefault="005D7331" w:rsidP="005257A4">
      <w:pPr>
        <w:spacing w:line="240" w:lineRule="auto"/>
        <w:rPr>
          <w:color w:val="000000"/>
          <w:lang w:val="sl-SI"/>
        </w:rPr>
      </w:pPr>
    </w:p>
    <w:p w14:paraId="66C0D897" w14:textId="77777777" w:rsidR="005D7331" w:rsidRPr="00B324AC" w:rsidRDefault="005D7331" w:rsidP="005257A4">
      <w:pPr>
        <w:spacing w:after="120" w:line="240" w:lineRule="auto"/>
        <w:rPr>
          <w:b/>
          <w:bCs/>
          <w:lang w:val="sl-SI"/>
        </w:rPr>
      </w:pPr>
      <w:r w:rsidRPr="00B324AC">
        <w:rPr>
          <w:b/>
          <w:bCs/>
          <w:lang w:val="sl-SI"/>
        </w:rPr>
        <w:t>Takojšnje težko dihanje</w:t>
      </w:r>
      <w:r w:rsidRPr="00B324AC">
        <w:rPr>
          <w:lang w:val="sl-SI"/>
        </w:rPr>
        <w:br/>
        <w:t xml:space="preserve">Če se vam takoj po uporabi inhalatorja </w:t>
      </w:r>
      <w:r w:rsidR="008464D0">
        <w:rPr>
          <w:lang w:val="sl-SI"/>
        </w:rPr>
        <w:t>ANORO ELLIPTA</w:t>
      </w:r>
      <w:r w:rsidR="00773F77" w:rsidRPr="00B324AC">
        <w:rPr>
          <w:lang w:val="sl-SI"/>
        </w:rPr>
        <w:t xml:space="preserve"> </w:t>
      </w:r>
      <w:r w:rsidRPr="00B324AC">
        <w:rPr>
          <w:lang w:val="sl-SI"/>
        </w:rPr>
        <w:t>pojavi tiščanje v prsih, kašelj, piskajoče dihanje ali težko dihanje:</w:t>
      </w:r>
    </w:p>
    <w:p w14:paraId="71F9B1F6" w14:textId="17A28E08" w:rsidR="005D7331" w:rsidRPr="001C3506" w:rsidRDefault="003A60E6" w:rsidP="005257A4">
      <w:pPr>
        <w:tabs>
          <w:tab w:val="left" w:pos="567"/>
        </w:tabs>
        <w:spacing w:line="240" w:lineRule="auto"/>
        <w:ind w:left="567" w:hanging="567"/>
        <w:rPr>
          <w:b/>
          <w:lang w:val="sl-SI"/>
        </w:rPr>
      </w:pPr>
      <w:r w:rsidRPr="001C3506">
        <w:rPr>
          <w:b/>
          <w:lang w:val="sl-SI"/>
        </w:rPr>
        <w:tab/>
      </w:r>
      <w:r w:rsidR="00E92819" w:rsidRPr="001C3506">
        <w:rPr>
          <w:b/>
          <w:lang w:val="sl-SI"/>
        </w:rPr>
        <w:t>Pren</w:t>
      </w:r>
      <w:r w:rsidR="005D7331" w:rsidRPr="001C3506">
        <w:rPr>
          <w:b/>
          <w:lang w:val="sl-SI"/>
        </w:rPr>
        <w:t>ehajte uporabljati zdravilo in nemudoma poiščite zdravniško pomoč, ker gre lahko za resno</w:t>
      </w:r>
      <w:r w:rsidR="00E83805" w:rsidRPr="001C3506">
        <w:rPr>
          <w:b/>
          <w:lang w:val="sl-SI"/>
        </w:rPr>
        <w:t xml:space="preserve"> </w:t>
      </w:r>
      <w:r w:rsidR="00B837A8" w:rsidRPr="001C3506">
        <w:rPr>
          <w:b/>
          <w:lang w:val="sl-SI"/>
        </w:rPr>
        <w:t>s</w:t>
      </w:r>
      <w:r w:rsidR="00F12FCE" w:rsidRPr="001C3506">
        <w:rPr>
          <w:b/>
          <w:lang w:val="sl-SI"/>
        </w:rPr>
        <w:t>tanje</w:t>
      </w:r>
      <w:r w:rsidR="00843439" w:rsidRPr="001C3506">
        <w:rPr>
          <w:b/>
          <w:lang w:val="sl-SI"/>
        </w:rPr>
        <w:t>,</w:t>
      </w:r>
      <w:r w:rsidR="00773F77" w:rsidRPr="001C3506">
        <w:rPr>
          <w:b/>
          <w:lang w:val="sl-SI"/>
        </w:rPr>
        <w:t xml:space="preserve"> </w:t>
      </w:r>
      <w:r w:rsidR="00133E15" w:rsidRPr="001C3506">
        <w:rPr>
          <w:b/>
          <w:lang w:val="sl-SI"/>
        </w:rPr>
        <w:t>imenovano paradoksni bronhospazem</w:t>
      </w:r>
      <w:r w:rsidR="005D7331" w:rsidRPr="001C3506">
        <w:rPr>
          <w:b/>
          <w:lang w:val="sl-SI"/>
        </w:rPr>
        <w:t>.</w:t>
      </w:r>
    </w:p>
    <w:p w14:paraId="132D13B8" w14:textId="77777777" w:rsidR="005D7331" w:rsidRPr="00B324AC" w:rsidRDefault="005D7331" w:rsidP="005257A4">
      <w:pPr>
        <w:numPr>
          <w:ilvl w:val="12"/>
          <w:numId w:val="0"/>
        </w:numPr>
        <w:spacing w:line="240" w:lineRule="auto"/>
        <w:rPr>
          <w:b/>
          <w:bCs/>
          <w:lang w:val="sl-SI"/>
        </w:rPr>
      </w:pPr>
    </w:p>
    <w:p w14:paraId="435A3C4E" w14:textId="77777777" w:rsidR="00773F77" w:rsidRPr="00B324AC" w:rsidRDefault="00172EF0" w:rsidP="005257A4">
      <w:pPr>
        <w:numPr>
          <w:ilvl w:val="12"/>
          <w:numId w:val="0"/>
        </w:numPr>
        <w:spacing w:line="240" w:lineRule="auto"/>
        <w:rPr>
          <w:b/>
          <w:lang w:val="sl-SI"/>
        </w:rPr>
      </w:pPr>
      <w:r w:rsidRPr="00B324AC">
        <w:rPr>
          <w:b/>
          <w:lang w:val="sl-SI"/>
        </w:rPr>
        <w:t>Težave z očmi</w:t>
      </w:r>
      <w:r w:rsidR="00773F77" w:rsidRPr="00B324AC">
        <w:rPr>
          <w:b/>
          <w:lang w:val="sl-SI"/>
        </w:rPr>
        <w:t xml:space="preserve"> </w:t>
      </w:r>
      <w:r w:rsidR="00D90290">
        <w:rPr>
          <w:b/>
          <w:lang w:val="sl-SI"/>
        </w:rPr>
        <w:t xml:space="preserve">med zdravljenjem z zdravilom </w:t>
      </w:r>
      <w:r w:rsidR="008464D0">
        <w:rPr>
          <w:b/>
          <w:lang w:val="sl-SI"/>
        </w:rPr>
        <w:t>ANORO ELLIPTA</w:t>
      </w:r>
    </w:p>
    <w:p w14:paraId="77C85A98" w14:textId="77777777" w:rsidR="00773F77" w:rsidRPr="00B324AC" w:rsidRDefault="00172EF0" w:rsidP="005257A4">
      <w:pPr>
        <w:spacing w:line="240" w:lineRule="auto"/>
        <w:rPr>
          <w:lang w:val="sl-SI"/>
        </w:rPr>
      </w:pPr>
      <w:r w:rsidRPr="00B324AC">
        <w:rPr>
          <w:lang w:val="sl-SI"/>
        </w:rPr>
        <w:t xml:space="preserve">Če se vam med zdravljenjem z zdravilom </w:t>
      </w:r>
      <w:r w:rsidR="008464D0">
        <w:rPr>
          <w:lang w:val="sl-SI"/>
        </w:rPr>
        <w:t>ANORO ELLIPTA</w:t>
      </w:r>
      <w:r w:rsidRPr="00B324AC">
        <w:rPr>
          <w:lang w:val="sl-SI"/>
        </w:rPr>
        <w:t xml:space="preserve"> pojavijo bolečine ali neugodje</w:t>
      </w:r>
      <w:r w:rsidR="00EB261B" w:rsidRPr="00B324AC">
        <w:rPr>
          <w:lang w:val="sl-SI"/>
        </w:rPr>
        <w:t xml:space="preserve"> v očesu</w:t>
      </w:r>
      <w:r w:rsidRPr="00B324AC">
        <w:rPr>
          <w:lang w:val="sl-SI"/>
        </w:rPr>
        <w:t xml:space="preserve">, </w:t>
      </w:r>
      <w:r w:rsidR="00EB261B" w:rsidRPr="00B324AC">
        <w:rPr>
          <w:lang w:val="sl-SI"/>
        </w:rPr>
        <w:t xml:space="preserve">prehodna </w:t>
      </w:r>
      <w:r w:rsidR="00956056" w:rsidRPr="00B324AC">
        <w:rPr>
          <w:rStyle w:val="hps"/>
          <w:lang w:val="sl-SI"/>
        </w:rPr>
        <w:t>zamegljen</w:t>
      </w:r>
      <w:r w:rsidR="00EB261B" w:rsidRPr="00B324AC">
        <w:rPr>
          <w:rStyle w:val="hps"/>
          <w:lang w:val="sl-SI"/>
        </w:rPr>
        <w:t>ost</w:t>
      </w:r>
      <w:r w:rsidR="00956056" w:rsidRPr="00B324AC">
        <w:rPr>
          <w:rStyle w:val="hps"/>
          <w:lang w:val="sl-SI"/>
        </w:rPr>
        <w:t xml:space="preserve"> vid</w:t>
      </w:r>
      <w:r w:rsidR="00EB261B" w:rsidRPr="00B324AC">
        <w:rPr>
          <w:rStyle w:val="hps"/>
          <w:lang w:val="sl-SI"/>
        </w:rPr>
        <w:t>a</w:t>
      </w:r>
      <w:r w:rsidR="00773F77" w:rsidRPr="00B324AC">
        <w:rPr>
          <w:lang w:val="sl-SI"/>
        </w:rPr>
        <w:t xml:space="preserve">, </w:t>
      </w:r>
      <w:r w:rsidR="00956056" w:rsidRPr="00B324AC">
        <w:rPr>
          <w:lang w:val="sl-SI"/>
        </w:rPr>
        <w:t>vi</w:t>
      </w:r>
      <w:r w:rsidR="00EB261B" w:rsidRPr="00B324AC">
        <w:rPr>
          <w:lang w:val="sl-SI"/>
        </w:rPr>
        <w:t xml:space="preserve">denje odsevov okrog stvari </w:t>
      </w:r>
      <w:r w:rsidR="00956056" w:rsidRPr="00B324AC">
        <w:rPr>
          <w:lang w:val="sl-SI"/>
        </w:rPr>
        <w:t>ali obarvane slike</w:t>
      </w:r>
      <w:r w:rsidR="00773F77" w:rsidRPr="00B324AC">
        <w:rPr>
          <w:lang w:val="sl-SI"/>
        </w:rPr>
        <w:t xml:space="preserve"> </w:t>
      </w:r>
      <w:r w:rsidRPr="00B324AC">
        <w:rPr>
          <w:lang w:val="sl-SI"/>
        </w:rPr>
        <w:t xml:space="preserve">skupaj </w:t>
      </w:r>
      <w:r w:rsidR="00EB261B" w:rsidRPr="00B324AC">
        <w:rPr>
          <w:lang w:val="sl-SI"/>
        </w:rPr>
        <w:t>s pordelimi</w:t>
      </w:r>
      <w:r w:rsidRPr="00B324AC">
        <w:rPr>
          <w:lang w:val="sl-SI"/>
        </w:rPr>
        <w:t xml:space="preserve"> očmi</w:t>
      </w:r>
      <w:r w:rsidR="00773F77" w:rsidRPr="00B324AC">
        <w:rPr>
          <w:lang w:val="sl-SI"/>
        </w:rPr>
        <w:t>:</w:t>
      </w:r>
    </w:p>
    <w:p w14:paraId="5C486663" w14:textId="77777777" w:rsidR="00773F77" w:rsidRPr="00B324AC" w:rsidRDefault="00773F77" w:rsidP="005257A4">
      <w:pPr>
        <w:spacing w:line="240" w:lineRule="auto"/>
        <w:rPr>
          <w:highlight w:val="yellow"/>
          <w:lang w:val="sl-SI"/>
        </w:rPr>
      </w:pPr>
      <w:r w:rsidRPr="00B324AC">
        <w:rPr>
          <w:highlight w:val="yellow"/>
          <w:lang w:val="sl-SI"/>
        </w:rPr>
        <w:t xml:space="preserve"> </w:t>
      </w:r>
    </w:p>
    <w:p w14:paraId="608CD6D4" w14:textId="77777777" w:rsidR="00773F77" w:rsidRPr="00B324AC" w:rsidRDefault="00E83805" w:rsidP="005257A4">
      <w:pPr>
        <w:numPr>
          <w:ilvl w:val="12"/>
          <w:numId w:val="0"/>
        </w:numPr>
        <w:spacing w:line="240" w:lineRule="auto"/>
        <w:ind w:left="567" w:hanging="567"/>
        <w:rPr>
          <w:lang w:val="sl-SI"/>
        </w:rPr>
      </w:pPr>
      <w:r w:rsidRPr="001C3506">
        <w:rPr>
          <w:b/>
          <w:lang w:val="sl-SI"/>
        </w:rPr>
        <w:tab/>
      </w:r>
      <w:r w:rsidR="00E92819">
        <w:rPr>
          <w:b/>
          <w:bCs/>
          <w:lang w:val="sl-SI"/>
        </w:rPr>
        <w:t>Pren</w:t>
      </w:r>
      <w:r w:rsidR="00172EF0" w:rsidRPr="00B324AC">
        <w:rPr>
          <w:b/>
          <w:bCs/>
          <w:lang w:val="sl-SI"/>
        </w:rPr>
        <w:t xml:space="preserve">ehajte uporabljati zdravilo </w:t>
      </w:r>
      <w:r w:rsidR="00172EF0" w:rsidRPr="00B324AC">
        <w:rPr>
          <w:b/>
          <w:lang w:val="sl-SI"/>
        </w:rPr>
        <w:t xml:space="preserve">in </w:t>
      </w:r>
      <w:r w:rsidR="00172EF0" w:rsidRPr="00B324AC">
        <w:rPr>
          <w:b/>
          <w:bCs/>
          <w:lang w:val="sl-SI"/>
        </w:rPr>
        <w:t>nemudoma poiščite zdravniško pomoč</w:t>
      </w:r>
      <w:r w:rsidR="008D65A7">
        <w:rPr>
          <w:b/>
          <w:bCs/>
          <w:lang w:val="sl-SI"/>
        </w:rPr>
        <w:t>;</w:t>
      </w:r>
      <w:r w:rsidR="00172EF0" w:rsidRPr="00B324AC">
        <w:rPr>
          <w:b/>
          <w:bCs/>
          <w:lang w:val="sl-SI"/>
        </w:rPr>
        <w:t xml:space="preserve"> </w:t>
      </w:r>
      <w:r w:rsidR="00172EF0" w:rsidRPr="00B324AC">
        <w:rPr>
          <w:bCs/>
          <w:lang w:val="sl-SI"/>
        </w:rPr>
        <w:t xml:space="preserve">to </w:t>
      </w:r>
      <w:r w:rsidR="00EB261B" w:rsidRPr="00B324AC">
        <w:rPr>
          <w:bCs/>
          <w:lang w:val="sl-SI"/>
        </w:rPr>
        <w:t>s</w:t>
      </w:r>
      <w:r w:rsidR="009E0F38">
        <w:rPr>
          <w:bCs/>
          <w:lang w:val="sl-SI"/>
        </w:rPr>
        <w:t>o</w:t>
      </w:r>
      <w:r w:rsidR="00EB261B" w:rsidRPr="00B324AC">
        <w:rPr>
          <w:bCs/>
          <w:lang w:val="sl-SI"/>
        </w:rPr>
        <w:t xml:space="preserve"> </w:t>
      </w:r>
      <w:r w:rsidR="00172EF0" w:rsidRPr="00B324AC">
        <w:rPr>
          <w:bCs/>
          <w:lang w:val="sl-SI"/>
        </w:rPr>
        <w:t>lahko znak</w:t>
      </w:r>
      <w:r w:rsidR="00EB261B" w:rsidRPr="00B324AC">
        <w:rPr>
          <w:bCs/>
          <w:lang w:val="sl-SI"/>
        </w:rPr>
        <w:t>i</w:t>
      </w:r>
      <w:r w:rsidR="00172EF0" w:rsidRPr="00B324AC">
        <w:rPr>
          <w:bCs/>
          <w:lang w:val="sl-SI"/>
        </w:rPr>
        <w:t xml:space="preserve"> akutnega napada </w:t>
      </w:r>
      <w:r w:rsidR="00172EF0" w:rsidRPr="00B324AC">
        <w:rPr>
          <w:lang w:val="sl-SI"/>
        </w:rPr>
        <w:t>glavkoma z ozkim zakotjem.</w:t>
      </w:r>
    </w:p>
    <w:p w14:paraId="161A6E51" w14:textId="77777777" w:rsidR="00773F77" w:rsidRPr="00B324AC" w:rsidRDefault="00773F77" w:rsidP="005257A4">
      <w:pPr>
        <w:numPr>
          <w:ilvl w:val="12"/>
          <w:numId w:val="0"/>
        </w:numPr>
        <w:spacing w:line="240" w:lineRule="auto"/>
        <w:rPr>
          <w:b/>
          <w:bCs/>
          <w:lang w:val="sl-SI"/>
        </w:rPr>
      </w:pPr>
    </w:p>
    <w:p w14:paraId="0F06D11A" w14:textId="77777777" w:rsidR="005D7331" w:rsidRPr="00B324AC" w:rsidRDefault="005D7331" w:rsidP="005257A4">
      <w:pPr>
        <w:numPr>
          <w:ilvl w:val="12"/>
          <w:numId w:val="0"/>
        </w:numPr>
        <w:spacing w:line="240" w:lineRule="auto"/>
        <w:rPr>
          <w:b/>
          <w:bCs/>
          <w:lang w:val="sl-SI"/>
        </w:rPr>
      </w:pPr>
      <w:r w:rsidRPr="00B324AC">
        <w:rPr>
          <w:b/>
          <w:bCs/>
          <w:lang w:val="sl-SI"/>
        </w:rPr>
        <w:t>Otroci in mladostniki</w:t>
      </w:r>
    </w:p>
    <w:p w14:paraId="1390845A" w14:textId="522F9050" w:rsidR="005D7331" w:rsidRPr="00B324AC" w:rsidRDefault="005D7331" w:rsidP="005257A4">
      <w:pPr>
        <w:numPr>
          <w:ilvl w:val="12"/>
          <w:numId w:val="0"/>
        </w:numPr>
        <w:spacing w:line="240" w:lineRule="auto"/>
        <w:rPr>
          <w:lang w:val="sl-SI"/>
        </w:rPr>
      </w:pPr>
      <w:r w:rsidRPr="00B324AC">
        <w:rPr>
          <w:lang w:val="sl-SI"/>
        </w:rPr>
        <w:t xml:space="preserve">Zdravila </w:t>
      </w:r>
      <w:r w:rsidRPr="008D65A7">
        <w:rPr>
          <w:rFonts w:eastAsia="SimSun"/>
          <w:bCs/>
          <w:lang w:val="sl-SI"/>
        </w:rPr>
        <w:t>ne sme</w:t>
      </w:r>
      <w:r w:rsidR="00656B3D">
        <w:rPr>
          <w:rFonts w:eastAsia="SimSun"/>
          <w:bCs/>
          <w:lang w:val="sl-SI"/>
        </w:rPr>
        <w:t>te</w:t>
      </w:r>
      <w:r w:rsidRPr="00B324AC">
        <w:rPr>
          <w:rFonts w:eastAsia="SimSun"/>
          <w:lang w:val="sl-SI"/>
        </w:rPr>
        <w:t xml:space="preserve"> d</w:t>
      </w:r>
      <w:r w:rsidR="00656B3D">
        <w:rPr>
          <w:rFonts w:eastAsia="SimSun"/>
          <w:lang w:val="sl-SI"/>
        </w:rPr>
        <w:t>ajati</w:t>
      </w:r>
      <w:r w:rsidRPr="00B324AC">
        <w:rPr>
          <w:rFonts w:eastAsia="SimSun"/>
          <w:lang w:val="sl-SI"/>
        </w:rPr>
        <w:t xml:space="preserve"> </w:t>
      </w:r>
      <w:r w:rsidRPr="00B324AC">
        <w:rPr>
          <w:rFonts w:eastAsia="SimSun"/>
          <w:b/>
          <w:bCs/>
          <w:lang w:val="sl-SI"/>
        </w:rPr>
        <w:t>otro</w:t>
      </w:r>
      <w:r w:rsidR="00656B3D">
        <w:rPr>
          <w:rFonts w:eastAsia="SimSun"/>
          <w:b/>
          <w:bCs/>
          <w:lang w:val="sl-SI"/>
        </w:rPr>
        <w:t>kom</w:t>
      </w:r>
      <w:r w:rsidRPr="00B324AC">
        <w:rPr>
          <w:rFonts w:eastAsia="SimSun"/>
          <w:b/>
          <w:bCs/>
          <w:lang w:val="sl-SI"/>
        </w:rPr>
        <w:t xml:space="preserve"> in mladostnik</w:t>
      </w:r>
      <w:r w:rsidR="00656B3D">
        <w:rPr>
          <w:rFonts w:eastAsia="SimSun"/>
          <w:b/>
          <w:bCs/>
          <w:lang w:val="sl-SI"/>
        </w:rPr>
        <w:t>om</w:t>
      </w:r>
      <w:r w:rsidRPr="00B324AC">
        <w:rPr>
          <w:rFonts w:eastAsia="SimSun"/>
          <w:b/>
          <w:bCs/>
          <w:lang w:val="sl-SI"/>
        </w:rPr>
        <w:t>, mlajši</w:t>
      </w:r>
      <w:r w:rsidR="00656B3D">
        <w:rPr>
          <w:rFonts w:eastAsia="SimSun"/>
          <w:b/>
          <w:bCs/>
          <w:lang w:val="sl-SI"/>
        </w:rPr>
        <w:t>m</w:t>
      </w:r>
      <w:r w:rsidRPr="00B324AC">
        <w:rPr>
          <w:rFonts w:eastAsia="SimSun"/>
          <w:b/>
          <w:bCs/>
          <w:lang w:val="sl-SI"/>
        </w:rPr>
        <w:t xml:space="preserve"> od 18</w:t>
      </w:r>
      <w:r w:rsidR="00E83805">
        <w:rPr>
          <w:rFonts w:eastAsia="SimSun"/>
          <w:b/>
          <w:bCs/>
          <w:lang w:val="sl-SI"/>
        </w:rPr>
        <w:t> </w:t>
      </w:r>
      <w:r w:rsidRPr="00B324AC">
        <w:rPr>
          <w:rFonts w:eastAsia="SimSun"/>
          <w:b/>
          <w:bCs/>
          <w:lang w:val="sl-SI"/>
        </w:rPr>
        <w:t>let</w:t>
      </w:r>
      <w:r w:rsidRPr="00B324AC">
        <w:rPr>
          <w:rFonts w:eastAsia="SimSun"/>
          <w:lang w:val="sl-SI"/>
        </w:rPr>
        <w:t>.</w:t>
      </w:r>
    </w:p>
    <w:p w14:paraId="2A322320" w14:textId="77777777" w:rsidR="005D7331" w:rsidRPr="00B324AC" w:rsidRDefault="005D7331" w:rsidP="005257A4">
      <w:pPr>
        <w:numPr>
          <w:ilvl w:val="12"/>
          <w:numId w:val="0"/>
        </w:numPr>
        <w:spacing w:line="240" w:lineRule="auto"/>
        <w:rPr>
          <w:b/>
          <w:bCs/>
          <w:lang w:val="sl-SI"/>
        </w:rPr>
      </w:pPr>
    </w:p>
    <w:p w14:paraId="607A3F77" w14:textId="77777777" w:rsidR="005D7331" w:rsidRPr="00B324AC" w:rsidRDefault="005D7331" w:rsidP="005257A4">
      <w:pPr>
        <w:numPr>
          <w:ilvl w:val="12"/>
          <w:numId w:val="0"/>
        </w:numPr>
        <w:spacing w:line="240" w:lineRule="auto"/>
        <w:ind w:right="-2"/>
        <w:rPr>
          <w:lang w:val="sl-SI"/>
        </w:rPr>
      </w:pPr>
      <w:r w:rsidRPr="00B324AC">
        <w:rPr>
          <w:b/>
          <w:bCs/>
          <w:lang w:val="sl-SI"/>
        </w:rPr>
        <w:t xml:space="preserve">Druga zdravila in zdravilo </w:t>
      </w:r>
      <w:r w:rsidR="008464D0">
        <w:rPr>
          <w:b/>
          <w:lang w:val="sl-SI"/>
        </w:rPr>
        <w:t>ANORO ELLIPTA</w:t>
      </w:r>
    </w:p>
    <w:p w14:paraId="4CE1A4F3" w14:textId="77777777" w:rsidR="00656B3D" w:rsidRDefault="005D7331" w:rsidP="00E83805">
      <w:pPr>
        <w:numPr>
          <w:ilvl w:val="12"/>
          <w:numId w:val="0"/>
        </w:numPr>
        <w:spacing w:line="240" w:lineRule="auto"/>
        <w:ind w:right="-2"/>
        <w:rPr>
          <w:lang w:val="sl-SI"/>
        </w:rPr>
      </w:pPr>
      <w:r w:rsidRPr="00B324AC">
        <w:rPr>
          <w:lang w:val="sl-SI"/>
        </w:rPr>
        <w:t>Obvestite zdravnika ali farmacevta, če jemljete, ste pred kratkim jemali ali pa boste morda začeli jemati katero koli drugo zdravilo.</w:t>
      </w:r>
      <w:r w:rsidR="00656B3D">
        <w:rPr>
          <w:lang w:val="sl-SI"/>
        </w:rPr>
        <w:t xml:space="preserve"> Če niste prepričani, kaj vsebuje vaše zdravilo, se posvetujte z zdravnikom ali farmacevtom.</w:t>
      </w:r>
    </w:p>
    <w:p w14:paraId="0781EDA0" w14:textId="77777777" w:rsidR="005D7331" w:rsidRPr="00B324AC" w:rsidRDefault="005D7331" w:rsidP="005257A4">
      <w:pPr>
        <w:numPr>
          <w:ilvl w:val="12"/>
          <w:numId w:val="0"/>
        </w:numPr>
        <w:spacing w:line="240" w:lineRule="auto"/>
        <w:ind w:right="-2"/>
        <w:rPr>
          <w:color w:val="000000"/>
          <w:lang w:val="sl-SI"/>
        </w:rPr>
      </w:pPr>
    </w:p>
    <w:p w14:paraId="1E85C375" w14:textId="77777777" w:rsidR="005D7331" w:rsidRPr="00B324AC" w:rsidRDefault="005D7331" w:rsidP="005257A4">
      <w:pPr>
        <w:numPr>
          <w:ilvl w:val="12"/>
          <w:numId w:val="0"/>
        </w:numPr>
        <w:spacing w:line="240" w:lineRule="auto"/>
        <w:ind w:right="-2"/>
        <w:rPr>
          <w:color w:val="000000"/>
          <w:lang w:val="sl-SI"/>
        </w:rPr>
      </w:pPr>
      <w:r w:rsidRPr="00B324AC">
        <w:rPr>
          <w:color w:val="000000"/>
          <w:lang w:val="sl-SI"/>
        </w:rPr>
        <w:t xml:space="preserve">Nekatera zdravila lahko vplivajo na delovanje </w:t>
      </w:r>
      <w:r w:rsidR="008201E6" w:rsidRPr="00B324AC">
        <w:rPr>
          <w:color w:val="000000"/>
          <w:lang w:val="sl-SI"/>
        </w:rPr>
        <w:t xml:space="preserve">tega </w:t>
      </w:r>
      <w:r w:rsidRPr="00B324AC">
        <w:rPr>
          <w:color w:val="000000"/>
          <w:lang w:val="sl-SI"/>
        </w:rPr>
        <w:t>zdravila ali povečajo verjetnost za pojav neželenih učinkov. Med takimi so:</w:t>
      </w:r>
    </w:p>
    <w:p w14:paraId="0CA8190D" w14:textId="77777777" w:rsidR="005D7331" w:rsidRPr="00B324AC" w:rsidRDefault="005D7331" w:rsidP="00E83805">
      <w:pPr>
        <w:spacing w:line="240" w:lineRule="auto"/>
        <w:ind w:left="709" w:hanging="709"/>
        <w:rPr>
          <w:b/>
          <w:bCs/>
          <w:lang w:val="sl-SI"/>
        </w:rPr>
      </w:pPr>
      <w:r w:rsidRPr="00B324AC">
        <w:rPr>
          <w:b/>
          <w:bCs/>
          <w:lang w:val="sl-SI"/>
        </w:rPr>
        <w:t>-</w:t>
      </w:r>
      <w:r w:rsidRPr="00B324AC">
        <w:rPr>
          <w:b/>
          <w:bCs/>
          <w:lang w:val="sl-SI"/>
        </w:rPr>
        <w:tab/>
      </w:r>
      <w:r w:rsidR="00F12FCE" w:rsidRPr="00B324AC">
        <w:rPr>
          <w:lang w:val="sl-SI"/>
        </w:rPr>
        <w:t xml:space="preserve">zaviralci </w:t>
      </w:r>
      <w:r w:rsidRPr="00B324AC">
        <w:rPr>
          <w:lang w:val="sl-SI"/>
        </w:rPr>
        <w:t>adrenergičnih receptorjev beta</w:t>
      </w:r>
      <w:r w:rsidR="008201E6" w:rsidRPr="00B324AC">
        <w:rPr>
          <w:lang w:val="sl-SI"/>
        </w:rPr>
        <w:t xml:space="preserve"> (kot je propranolol)</w:t>
      </w:r>
      <w:r w:rsidRPr="00B324AC">
        <w:rPr>
          <w:lang w:val="sl-SI"/>
        </w:rPr>
        <w:t xml:space="preserve">; uporabljajo se za zdravljenje </w:t>
      </w:r>
      <w:r w:rsidRPr="00B324AC">
        <w:rPr>
          <w:b/>
          <w:bCs/>
          <w:lang w:val="sl-SI"/>
        </w:rPr>
        <w:t>visokega krvnega tlaka</w:t>
      </w:r>
      <w:r w:rsidRPr="00B324AC">
        <w:rPr>
          <w:lang w:val="sl-SI"/>
        </w:rPr>
        <w:t xml:space="preserve"> ali drugih </w:t>
      </w:r>
      <w:r w:rsidRPr="00B324AC">
        <w:rPr>
          <w:b/>
          <w:bCs/>
          <w:lang w:val="sl-SI"/>
        </w:rPr>
        <w:t>težav s srcem</w:t>
      </w:r>
      <w:r w:rsidR="00E92819">
        <w:rPr>
          <w:b/>
          <w:bCs/>
          <w:lang w:val="sl-SI"/>
        </w:rPr>
        <w:t>,</w:t>
      </w:r>
    </w:p>
    <w:p w14:paraId="27D5CE62" w14:textId="77777777" w:rsidR="005D7331" w:rsidRPr="00B324AC" w:rsidRDefault="005D7331" w:rsidP="00E83805">
      <w:pPr>
        <w:spacing w:line="240" w:lineRule="auto"/>
        <w:rPr>
          <w:b/>
          <w:bCs/>
          <w:color w:val="000000"/>
          <w:lang w:val="sl-SI"/>
        </w:rPr>
      </w:pPr>
      <w:r w:rsidRPr="00B324AC">
        <w:rPr>
          <w:b/>
          <w:bCs/>
          <w:lang w:val="sl-SI"/>
        </w:rPr>
        <w:t>-</w:t>
      </w:r>
      <w:r w:rsidRPr="00B324AC">
        <w:rPr>
          <w:b/>
          <w:bCs/>
          <w:lang w:val="sl-SI"/>
        </w:rPr>
        <w:tab/>
      </w:r>
      <w:r w:rsidRPr="00B324AC">
        <w:rPr>
          <w:color w:val="000000"/>
          <w:lang w:val="sl-SI"/>
        </w:rPr>
        <w:t xml:space="preserve">ketokonazol ali itrakonazol za zdravljenje </w:t>
      </w:r>
      <w:r w:rsidRPr="00B324AC">
        <w:rPr>
          <w:b/>
          <w:bCs/>
          <w:color w:val="000000"/>
          <w:lang w:val="sl-SI"/>
        </w:rPr>
        <w:t>glivičnih okužb</w:t>
      </w:r>
      <w:r w:rsidR="00E92819">
        <w:rPr>
          <w:b/>
          <w:bCs/>
          <w:color w:val="000000"/>
          <w:lang w:val="sl-SI"/>
        </w:rPr>
        <w:t>,</w:t>
      </w:r>
    </w:p>
    <w:p w14:paraId="505B4417" w14:textId="77777777" w:rsidR="005D7331" w:rsidRPr="00B324AC" w:rsidRDefault="001E3C57" w:rsidP="00E83805">
      <w:pPr>
        <w:spacing w:line="240" w:lineRule="auto"/>
        <w:rPr>
          <w:b/>
          <w:bCs/>
          <w:color w:val="000000"/>
          <w:lang w:val="sl-SI"/>
        </w:rPr>
      </w:pPr>
      <w:r w:rsidRPr="00B324AC">
        <w:rPr>
          <w:b/>
          <w:bCs/>
          <w:lang w:val="sl-SI"/>
        </w:rPr>
        <w:t>-</w:t>
      </w:r>
      <w:r w:rsidRPr="00B324AC">
        <w:rPr>
          <w:b/>
          <w:bCs/>
          <w:lang w:val="sl-SI"/>
        </w:rPr>
        <w:tab/>
      </w:r>
      <w:r w:rsidR="005D7331" w:rsidRPr="00B324AC">
        <w:rPr>
          <w:bCs/>
          <w:color w:val="000000"/>
          <w:lang w:val="sl-SI"/>
        </w:rPr>
        <w:t xml:space="preserve">klaritromicin ali telitromicin za zdravljenje </w:t>
      </w:r>
      <w:r w:rsidR="005D7331" w:rsidRPr="00B324AC">
        <w:rPr>
          <w:b/>
          <w:bCs/>
          <w:color w:val="000000"/>
          <w:lang w:val="sl-SI"/>
        </w:rPr>
        <w:t>bakterijskih okužb</w:t>
      </w:r>
      <w:r w:rsidR="00E92819">
        <w:rPr>
          <w:b/>
          <w:bCs/>
          <w:color w:val="000000"/>
          <w:lang w:val="sl-SI"/>
        </w:rPr>
        <w:t>,</w:t>
      </w:r>
    </w:p>
    <w:p w14:paraId="585012ED" w14:textId="77777777" w:rsidR="005D7331" w:rsidRDefault="001E3C57" w:rsidP="00E83805">
      <w:pPr>
        <w:spacing w:line="240" w:lineRule="auto"/>
        <w:rPr>
          <w:b/>
          <w:bCs/>
          <w:color w:val="000000"/>
          <w:lang w:val="sl-SI"/>
        </w:rPr>
      </w:pPr>
      <w:r w:rsidRPr="00B324AC">
        <w:rPr>
          <w:b/>
          <w:bCs/>
          <w:lang w:val="sl-SI"/>
        </w:rPr>
        <w:t>-</w:t>
      </w:r>
      <w:r w:rsidRPr="00B324AC">
        <w:rPr>
          <w:b/>
          <w:bCs/>
          <w:lang w:val="sl-SI"/>
        </w:rPr>
        <w:tab/>
      </w:r>
      <w:r w:rsidR="005D7331" w:rsidRPr="00B324AC">
        <w:rPr>
          <w:bCs/>
          <w:color w:val="000000"/>
          <w:lang w:val="sl-SI"/>
        </w:rPr>
        <w:t xml:space="preserve">ritonavir za zdravljenje </w:t>
      </w:r>
      <w:r w:rsidR="005D7331" w:rsidRPr="00B324AC">
        <w:rPr>
          <w:b/>
          <w:bCs/>
          <w:color w:val="000000"/>
          <w:lang w:val="sl-SI"/>
        </w:rPr>
        <w:t>okužbe z virusom HIV</w:t>
      </w:r>
      <w:r w:rsidR="00E92819">
        <w:rPr>
          <w:b/>
          <w:bCs/>
          <w:color w:val="000000"/>
          <w:lang w:val="sl-SI"/>
        </w:rPr>
        <w:t>,</w:t>
      </w:r>
    </w:p>
    <w:p w14:paraId="12F2EF82" w14:textId="77777777" w:rsidR="008D5A31" w:rsidRDefault="00133E15" w:rsidP="00E83805">
      <w:pPr>
        <w:tabs>
          <w:tab w:val="left" w:pos="720"/>
          <w:tab w:val="left" w:pos="1440"/>
          <w:tab w:val="left" w:pos="2160"/>
          <w:tab w:val="left" w:pos="2880"/>
          <w:tab w:val="left" w:pos="3600"/>
          <w:tab w:val="left" w:pos="4320"/>
          <w:tab w:val="left" w:pos="5040"/>
          <w:tab w:val="left" w:pos="5760"/>
          <w:tab w:val="left" w:pos="6489"/>
        </w:tabs>
        <w:spacing w:line="240" w:lineRule="auto"/>
        <w:ind w:left="709" w:hanging="709"/>
        <w:rPr>
          <w:lang w:val="sl-SI"/>
        </w:rPr>
      </w:pPr>
      <w:r w:rsidRPr="00133E15">
        <w:rPr>
          <w:b/>
          <w:bCs/>
          <w:lang w:val="sl-SI"/>
        </w:rPr>
        <w:t>-</w:t>
      </w:r>
      <w:r w:rsidRPr="00133E15">
        <w:rPr>
          <w:b/>
          <w:bCs/>
          <w:lang w:val="sl-SI"/>
        </w:rPr>
        <w:tab/>
      </w:r>
      <w:r w:rsidRPr="00133E15">
        <w:rPr>
          <w:lang w:val="sl-SI"/>
        </w:rPr>
        <w:t>zdravila, ki znižajo kalij v krvi, npr. nekateri diureti</w:t>
      </w:r>
      <w:r w:rsidR="00555B05">
        <w:rPr>
          <w:lang w:val="sl-SI"/>
        </w:rPr>
        <w:t xml:space="preserve">ki (zdravila za odvajanje </w:t>
      </w:r>
      <w:r w:rsidR="00555B05" w:rsidRPr="00555B05">
        <w:rPr>
          <w:lang w:val="sl-SI"/>
        </w:rPr>
        <w:t>vode)</w:t>
      </w:r>
      <w:r w:rsidR="00656B3D">
        <w:rPr>
          <w:lang w:val="sl-SI"/>
        </w:rPr>
        <w:t xml:space="preserve"> ali zdravila, ki se uporablj</w:t>
      </w:r>
      <w:r w:rsidR="000E1C63">
        <w:rPr>
          <w:lang w:val="sl-SI"/>
        </w:rPr>
        <w:t>ajo za zdravljenje astme (npr. m</w:t>
      </w:r>
      <w:r w:rsidR="00656B3D">
        <w:rPr>
          <w:lang w:val="sl-SI"/>
        </w:rPr>
        <w:t>etilksantin ali steroidi),</w:t>
      </w:r>
    </w:p>
    <w:p w14:paraId="0CDB06CD" w14:textId="05C02AE0" w:rsidR="00656B3D" w:rsidRDefault="001E3C57" w:rsidP="00E83805">
      <w:pPr>
        <w:spacing w:line="240" w:lineRule="auto"/>
        <w:ind w:left="709" w:hanging="709"/>
        <w:rPr>
          <w:bCs/>
          <w:color w:val="000000"/>
          <w:lang w:val="sl-SI"/>
        </w:rPr>
      </w:pPr>
      <w:r w:rsidRPr="00B324AC">
        <w:rPr>
          <w:b/>
          <w:bCs/>
          <w:lang w:val="sl-SI"/>
        </w:rPr>
        <w:t>-</w:t>
      </w:r>
      <w:r w:rsidRPr="00B324AC">
        <w:rPr>
          <w:b/>
          <w:bCs/>
          <w:lang w:val="sl-SI"/>
        </w:rPr>
        <w:tab/>
      </w:r>
      <w:r w:rsidR="005D7331" w:rsidRPr="00B324AC">
        <w:rPr>
          <w:bCs/>
          <w:color w:val="000000"/>
          <w:lang w:val="sl-SI"/>
        </w:rPr>
        <w:t xml:space="preserve">druga </w:t>
      </w:r>
      <w:r w:rsidR="00D90290">
        <w:rPr>
          <w:bCs/>
          <w:color w:val="000000"/>
          <w:lang w:val="sl-SI"/>
        </w:rPr>
        <w:t xml:space="preserve">dolgodelujoča </w:t>
      </w:r>
      <w:r w:rsidR="005D7331" w:rsidRPr="00B324AC">
        <w:rPr>
          <w:bCs/>
          <w:color w:val="000000"/>
          <w:lang w:val="sl-SI"/>
        </w:rPr>
        <w:t>zdravila</w:t>
      </w:r>
      <w:r w:rsidR="000672EB">
        <w:rPr>
          <w:bCs/>
          <w:color w:val="000000"/>
          <w:lang w:val="sl-SI"/>
        </w:rPr>
        <w:t>,</w:t>
      </w:r>
      <w:r w:rsidR="005D7331" w:rsidRPr="00B324AC">
        <w:rPr>
          <w:bCs/>
          <w:color w:val="000000"/>
          <w:lang w:val="sl-SI"/>
        </w:rPr>
        <w:t xml:space="preserve"> podobna </w:t>
      </w:r>
      <w:r w:rsidR="008201E6" w:rsidRPr="00B324AC">
        <w:rPr>
          <w:bCs/>
          <w:color w:val="000000"/>
          <w:lang w:val="sl-SI"/>
        </w:rPr>
        <w:t xml:space="preserve">temu </w:t>
      </w:r>
      <w:r w:rsidR="005D7331" w:rsidRPr="00B324AC">
        <w:rPr>
          <w:bCs/>
          <w:color w:val="000000"/>
          <w:lang w:val="sl-SI"/>
        </w:rPr>
        <w:t>zdravilu, ki jih uporabljamo za zdravljenje težav z dihanjem,</w:t>
      </w:r>
      <w:r w:rsidRPr="00B324AC">
        <w:rPr>
          <w:bCs/>
          <w:color w:val="000000"/>
          <w:lang w:val="sl-SI"/>
        </w:rPr>
        <w:t xml:space="preserve"> </w:t>
      </w:r>
      <w:r w:rsidR="005D7331" w:rsidRPr="00B324AC">
        <w:rPr>
          <w:bCs/>
          <w:color w:val="000000"/>
          <w:lang w:val="sl-SI"/>
        </w:rPr>
        <w:t xml:space="preserve">npr. tiotropij, </w:t>
      </w:r>
      <w:r w:rsidR="008873B9" w:rsidRPr="00B324AC">
        <w:rPr>
          <w:lang w:val="sl-SI"/>
        </w:rPr>
        <w:t>indak</w:t>
      </w:r>
      <w:r w:rsidR="008201E6" w:rsidRPr="00B324AC">
        <w:rPr>
          <w:lang w:val="sl-SI"/>
        </w:rPr>
        <w:t>aterol</w:t>
      </w:r>
      <w:r w:rsidR="005D7331" w:rsidRPr="00B324AC">
        <w:rPr>
          <w:bCs/>
          <w:color w:val="000000"/>
          <w:lang w:val="sl-SI"/>
        </w:rPr>
        <w:t xml:space="preserve">. </w:t>
      </w:r>
      <w:r w:rsidR="003F39F4" w:rsidRPr="00B324AC">
        <w:rPr>
          <w:bCs/>
          <w:color w:val="000000"/>
          <w:lang w:val="sl-SI"/>
        </w:rPr>
        <w:t xml:space="preserve">Ne uporabite zdravila </w:t>
      </w:r>
      <w:r w:rsidR="008464D0">
        <w:rPr>
          <w:lang w:val="sl-SI"/>
        </w:rPr>
        <w:t>ANORO ELLIPTA</w:t>
      </w:r>
      <w:r w:rsidR="003F39F4" w:rsidRPr="00B324AC">
        <w:rPr>
          <w:bCs/>
          <w:color w:val="000000"/>
          <w:lang w:val="sl-SI"/>
        </w:rPr>
        <w:t>, če ste že vzeli katero od teh zdravil.</w:t>
      </w:r>
    </w:p>
    <w:p w14:paraId="49A09F45" w14:textId="14588F74" w:rsidR="005D7331" w:rsidRPr="00B324AC" w:rsidRDefault="005D7331" w:rsidP="00E83805">
      <w:pPr>
        <w:spacing w:line="240" w:lineRule="auto"/>
        <w:ind w:left="709" w:hanging="709"/>
        <w:rPr>
          <w:bCs/>
          <w:color w:val="000000"/>
          <w:lang w:val="sl-SI"/>
        </w:rPr>
      </w:pPr>
    </w:p>
    <w:p w14:paraId="320AE7C5" w14:textId="77777777" w:rsidR="005D7331" w:rsidRPr="00B324AC" w:rsidRDefault="005D7331" w:rsidP="005257A4">
      <w:pPr>
        <w:spacing w:line="240" w:lineRule="auto"/>
        <w:rPr>
          <w:lang w:val="sl-SI"/>
        </w:rPr>
      </w:pPr>
      <w:r w:rsidRPr="00B324AC">
        <w:rPr>
          <w:b/>
          <w:bCs/>
          <w:color w:val="000000"/>
          <w:lang w:val="sl-SI"/>
        </w:rPr>
        <w:t>Zdravniku ali farmacev</w:t>
      </w:r>
      <w:r w:rsidR="00F12FCE" w:rsidRPr="00B324AC">
        <w:rPr>
          <w:b/>
          <w:bCs/>
          <w:color w:val="000000"/>
          <w:lang w:val="sl-SI"/>
        </w:rPr>
        <w:t>tu</w:t>
      </w:r>
      <w:r w:rsidRPr="00B324AC">
        <w:rPr>
          <w:b/>
          <w:bCs/>
          <w:color w:val="000000"/>
          <w:lang w:val="sl-SI"/>
        </w:rPr>
        <w:t xml:space="preserve"> povejte</w:t>
      </w:r>
      <w:r w:rsidRPr="00B324AC">
        <w:rPr>
          <w:color w:val="000000"/>
          <w:lang w:val="sl-SI"/>
        </w:rPr>
        <w:t>, če jemljete katero od teh zdravil.</w:t>
      </w:r>
      <w:r w:rsidR="00EE52D9" w:rsidRPr="001C3506">
        <w:rPr>
          <w:lang w:val="sl-SI"/>
        </w:rPr>
        <w:t xml:space="preserve"> </w:t>
      </w:r>
      <w:r w:rsidR="001D7CC1">
        <w:rPr>
          <w:color w:val="000000"/>
          <w:lang w:val="sl-SI"/>
        </w:rPr>
        <w:t>Z</w:t>
      </w:r>
      <w:r w:rsidR="00EE52D9" w:rsidRPr="00EE52D9">
        <w:rPr>
          <w:color w:val="000000"/>
          <w:lang w:val="sl-SI"/>
        </w:rPr>
        <w:t>dravnik vas bo morda želel skrbno spremljati, če jemljete katero od teh zdravil, saj lahko povečajo neželene učinke zdravila ANORO ELLIPTA.</w:t>
      </w:r>
    </w:p>
    <w:p w14:paraId="676A31E7" w14:textId="77777777" w:rsidR="005D7331" w:rsidRPr="00B324AC" w:rsidRDefault="005D7331" w:rsidP="005257A4">
      <w:pPr>
        <w:numPr>
          <w:ilvl w:val="12"/>
          <w:numId w:val="0"/>
        </w:numPr>
        <w:spacing w:line="240" w:lineRule="auto"/>
        <w:ind w:right="-2"/>
        <w:rPr>
          <w:lang w:val="sl-SI"/>
        </w:rPr>
      </w:pPr>
    </w:p>
    <w:p w14:paraId="700953BD" w14:textId="45E961BC" w:rsidR="005D7331" w:rsidRPr="00B324AC" w:rsidRDefault="005D7331" w:rsidP="005257A4">
      <w:pPr>
        <w:numPr>
          <w:ilvl w:val="12"/>
          <w:numId w:val="0"/>
        </w:numPr>
        <w:spacing w:line="240" w:lineRule="auto"/>
        <w:ind w:right="-2"/>
        <w:outlineLvl w:val="0"/>
        <w:rPr>
          <w:b/>
          <w:bCs/>
          <w:lang w:val="sl-SI"/>
        </w:rPr>
      </w:pPr>
      <w:r w:rsidRPr="00B324AC">
        <w:rPr>
          <w:b/>
          <w:bCs/>
          <w:lang w:val="sl-SI"/>
        </w:rPr>
        <w:t>Nosečnost</w:t>
      </w:r>
      <w:r w:rsidR="00656B3D">
        <w:rPr>
          <w:b/>
          <w:bCs/>
          <w:lang w:val="sl-SI"/>
        </w:rPr>
        <w:t xml:space="preserve"> in</w:t>
      </w:r>
      <w:r w:rsidRPr="00B324AC">
        <w:rPr>
          <w:b/>
          <w:bCs/>
          <w:lang w:val="sl-SI"/>
        </w:rPr>
        <w:t xml:space="preserve"> dojenje</w:t>
      </w:r>
      <w:r w:rsidR="003F29C3">
        <w:rPr>
          <w:b/>
          <w:bCs/>
          <w:lang w:val="sl-SI"/>
        </w:rPr>
        <w:fldChar w:fldCharType="begin"/>
      </w:r>
      <w:r w:rsidR="003F29C3">
        <w:rPr>
          <w:b/>
          <w:bCs/>
          <w:lang w:val="sl-SI"/>
        </w:rPr>
        <w:instrText xml:space="preserve"> DOCVARIABLE vault_nd_9467ff65-3bbd-4085-9d99-26c8774ae77d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30DE7E49" w14:textId="77777777" w:rsidR="005D7331" w:rsidRPr="00B324AC" w:rsidRDefault="005D7331" w:rsidP="005257A4">
      <w:pPr>
        <w:numPr>
          <w:ilvl w:val="12"/>
          <w:numId w:val="0"/>
        </w:numPr>
        <w:spacing w:line="240" w:lineRule="auto"/>
        <w:rPr>
          <w:lang w:val="sl-SI"/>
        </w:rPr>
      </w:pPr>
      <w:r w:rsidRPr="00B324AC">
        <w:rPr>
          <w:lang w:val="sl-SI"/>
        </w:rPr>
        <w:t xml:space="preserve">Če ste noseči ali dojite, menite, da </w:t>
      </w:r>
      <w:r w:rsidR="00F12FCE" w:rsidRPr="00B324AC">
        <w:rPr>
          <w:lang w:val="sl-SI"/>
        </w:rPr>
        <w:t xml:space="preserve">bi lahko bili </w:t>
      </w:r>
      <w:r w:rsidRPr="00B324AC">
        <w:rPr>
          <w:lang w:val="sl-SI"/>
        </w:rPr>
        <w:t>noseči</w:t>
      </w:r>
      <w:r w:rsidR="00B2488F" w:rsidRPr="00B324AC">
        <w:rPr>
          <w:lang w:val="sl-SI"/>
        </w:rPr>
        <w:t>,</w:t>
      </w:r>
      <w:r w:rsidRPr="00B324AC">
        <w:rPr>
          <w:lang w:val="sl-SI"/>
        </w:rPr>
        <w:t xml:space="preserve"> ali načrtujete zanositev, </w:t>
      </w:r>
      <w:r w:rsidRPr="00B324AC">
        <w:rPr>
          <w:b/>
          <w:lang w:val="sl-SI"/>
        </w:rPr>
        <w:t xml:space="preserve">se posvetujte </w:t>
      </w:r>
      <w:r w:rsidR="008873B9" w:rsidRPr="00B324AC">
        <w:rPr>
          <w:b/>
          <w:lang w:val="sl-SI"/>
        </w:rPr>
        <w:t xml:space="preserve">z </w:t>
      </w:r>
      <w:r w:rsidRPr="00B324AC">
        <w:rPr>
          <w:b/>
          <w:lang w:val="sl-SI"/>
        </w:rPr>
        <w:t>zdravnikom,</w:t>
      </w:r>
      <w:r w:rsidRPr="00B324AC">
        <w:rPr>
          <w:lang w:val="sl-SI"/>
        </w:rPr>
        <w:t xml:space="preserve"> preden vzamete to zdravilo.</w:t>
      </w:r>
      <w:r w:rsidRPr="00B324AC">
        <w:rPr>
          <w:b/>
          <w:bCs/>
          <w:lang w:val="sl-SI"/>
        </w:rPr>
        <w:t xml:space="preserve"> </w:t>
      </w:r>
      <w:r w:rsidR="00EB7165">
        <w:rPr>
          <w:lang w:val="sl-SI"/>
        </w:rPr>
        <w:t>Če ste noseči, ne smete uporabljati tega zdravila, razen če vam tako naroči zdravnik.</w:t>
      </w:r>
    </w:p>
    <w:p w14:paraId="629F7D7A" w14:textId="77777777" w:rsidR="005D7331" w:rsidRPr="00B324AC" w:rsidRDefault="005D7331" w:rsidP="005257A4">
      <w:pPr>
        <w:tabs>
          <w:tab w:val="left" w:pos="-720"/>
          <w:tab w:val="left" w:pos="0"/>
          <w:tab w:val="left" w:pos="720"/>
          <w:tab w:val="left" w:pos="1440"/>
          <w:tab w:val="left" w:pos="2160"/>
          <w:tab w:val="left" w:pos="2880"/>
          <w:tab w:val="left" w:pos="3600"/>
          <w:tab w:val="left" w:pos="4320"/>
        </w:tabs>
        <w:autoSpaceDE w:val="0"/>
        <w:autoSpaceDN w:val="0"/>
        <w:adjustRightInd w:val="0"/>
        <w:spacing w:line="240" w:lineRule="auto"/>
        <w:rPr>
          <w:lang w:val="sl-SI"/>
        </w:rPr>
      </w:pPr>
    </w:p>
    <w:p w14:paraId="1B9D8BB0" w14:textId="77777777" w:rsidR="005D7331" w:rsidRPr="00D90290" w:rsidRDefault="005D7331" w:rsidP="005257A4">
      <w:pPr>
        <w:numPr>
          <w:ilvl w:val="12"/>
          <w:numId w:val="0"/>
        </w:numPr>
        <w:spacing w:line="240" w:lineRule="auto"/>
        <w:rPr>
          <w:lang w:val="sl-SI"/>
        </w:rPr>
      </w:pPr>
      <w:r w:rsidRPr="00B324AC">
        <w:rPr>
          <w:lang w:val="sl-SI"/>
        </w:rPr>
        <w:t>Ni znano</w:t>
      </w:r>
      <w:r w:rsidRPr="00B324AC">
        <w:rPr>
          <w:bCs/>
          <w:lang w:val="sl-SI"/>
        </w:rPr>
        <w:t>,</w:t>
      </w:r>
      <w:r w:rsidRPr="00B324AC">
        <w:rPr>
          <w:b/>
          <w:bCs/>
          <w:lang w:val="sl-SI"/>
        </w:rPr>
        <w:t xml:space="preserve"> </w:t>
      </w:r>
      <w:r w:rsidRPr="00B324AC">
        <w:rPr>
          <w:lang w:val="sl-SI"/>
        </w:rPr>
        <w:t xml:space="preserve">ali lahko sestavine zdravila </w:t>
      </w:r>
      <w:r w:rsidR="008464D0">
        <w:rPr>
          <w:lang w:val="sl-SI"/>
        </w:rPr>
        <w:t>ANORO ELLIPTA</w:t>
      </w:r>
      <w:r w:rsidR="008201E6" w:rsidRPr="00B324AC">
        <w:rPr>
          <w:lang w:val="sl-SI"/>
        </w:rPr>
        <w:t xml:space="preserve"> </w:t>
      </w:r>
      <w:r w:rsidRPr="00B324AC">
        <w:rPr>
          <w:lang w:val="sl-SI"/>
        </w:rPr>
        <w:t xml:space="preserve">prehajajo v materino mleko. </w:t>
      </w:r>
      <w:r w:rsidRPr="00B324AC">
        <w:rPr>
          <w:b/>
          <w:bCs/>
          <w:lang w:val="sl-SI"/>
        </w:rPr>
        <w:t xml:space="preserve">Če dojite, se morate </w:t>
      </w:r>
      <w:r w:rsidRPr="00B324AC">
        <w:rPr>
          <w:lang w:val="sl-SI"/>
        </w:rPr>
        <w:t xml:space="preserve">pred uporabo zdravila </w:t>
      </w:r>
      <w:r w:rsidR="008464D0">
        <w:rPr>
          <w:lang w:val="sl-SI"/>
        </w:rPr>
        <w:t>ANORO ELLIPTA</w:t>
      </w:r>
      <w:r w:rsidR="008201E6" w:rsidRPr="00B324AC">
        <w:rPr>
          <w:lang w:val="sl-SI"/>
        </w:rPr>
        <w:t xml:space="preserve"> </w:t>
      </w:r>
      <w:r w:rsidRPr="00B324AC">
        <w:rPr>
          <w:b/>
          <w:bCs/>
          <w:lang w:val="sl-SI"/>
        </w:rPr>
        <w:t>posvetovati z zdravnikom.</w:t>
      </w:r>
      <w:r w:rsidR="00D90290">
        <w:rPr>
          <w:b/>
          <w:bCs/>
          <w:lang w:val="sl-SI"/>
        </w:rPr>
        <w:t xml:space="preserve"> </w:t>
      </w:r>
      <w:r w:rsidR="00133E15" w:rsidRPr="00133E15">
        <w:rPr>
          <w:lang w:val="sl-SI"/>
        </w:rPr>
        <w:t>Tega zdravila ne uporabljajte, če</w:t>
      </w:r>
      <w:r w:rsidR="003F39F4">
        <w:rPr>
          <w:lang w:val="sl-SI"/>
        </w:rPr>
        <w:t xml:space="preserve"> dojite</w:t>
      </w:r>
      <w:r w:rsidR="00133E15" w:rsidRPr="00133E15">
        <w:rPr>
          <w:lang w:val="sl-SI"/>
        </w:rPr>
        <w:t>, razen če vam zdravnik naroči, da ga lahko uporabljate.</w:t>
      </w:r>
    </w:p>
    <w:p w14:paraId="060494AA" w14:textId="77777777" w:rsidR="005D7331" w:rsidRPr="00B324AC" w:rsidRDefault="005D7331" w:rsidP="005257A4">
      <w:pPr>
        <w:numPr>
          <w:ilvl w:val="12"/>
          <w:numId w:val="0"/>
        </w:numPr>
        <w:spacing w:line="240" w:lineRule="auto"/>
        <w:rPr>
          <w:lang w:val="sl-SI"/>
        </w:rPr>
      </w:pPr>
    </w:p>
    <w:p w14:paraId="78C7FA4C" w14:textId="5FCBDEB0" w:rsidR="005D7331" w:rsidRPr="00B324AC" w:rsidRDefault="005D7331" w:rsidP="005257A4">
      <w:pPr>
        <w:numPr>
          <w:ilvl w:val="12"/>
          <w:numId w:val="0"/>
        </w:numPr>
        <w:spacing w:line="240" w:lineRule="auto"/>
        <w:ind w:right="-2"/>
        <w:outlineLvl w:val="0"/>
        <w:rPr>
          <w:lang w:val="sl-SI"/>
        </w:rPr>
      </w:pPr>
      <w:r w:rsidRPr="00B324AC">
        <w:rPr>
          <w:b/>
          <w:bCs/>
          <w:lang w:val="sl-SI"/>
        </w:rPr>
        <w:t>Vpliv na sposobnost upravljanja vozil in strojev</w:t>
      </w:r>
      <w:r w:rsidR="003F29C3">
        <w:rPr>
          <w:b/>
          <w:bCs/>
          <w:lang w:val="sl-SI"/>
        </w:rPr>
        <w:fldChar w:fldCharType="begin"/>
      </w:r>
      <w:r w:rsidR="003F29C3">
        <w:rPr>
          <w:b/>
          <w:bCs/>
          <w:lang w:val="sl-SI"/>
        </w:rPr>
        <w:instrText xml:space="preserve"> DOCVARIABLE vault_nd_702ff1c5-4675-451d-941e-9012787f613a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2ADA2CD2" w14:textId="77777777" w:rsidR="005D7331" w:rsidRPr="00B324AC" w:rsidRDefault="005D7331" w:rsidP="005257A4">
      <w:pPr>
        <w:spacing w:line="240" w:lineRule="auto"/>
        <w:rPr>
          <w:lang w:val="sl-SI"/>
        </w:rPr>
      </w:pPr>
      <w:r w:rsidRPr="00B324AC">
        <w:rPr>
          <w:lang w:val="sl-SI"/>
        </w:rPr>
        <w:t xml:space="preserve">Ni verjetno, da bi zdravilo </w:t>
      </w:r>
      <w:r w:rsidR="008464D0">
        <w:rPr>
          <w:lang w:val="sl-SI"/>
        </w:rPr>
        <w:t>ANORO ELLIPTA</w:t>
      </w:r>
      <w:r w:rsidR="008201E6" w:rsidRPr="00B324AC">
        <w:rPr>
          <w:lang w:val="sl-SI"/>
        </w:rPr>
        <w:t xml:space="preserve"> </w:t>
      </w:r>
      <w:r w:rsidRPr="00B324AC">
        <w:rPr>
          <w:lang w:val="sl-SI"/>
        </w:rPr>
        <w:t>vplivalo na vašo sposobnost upravljanja vozil in strojev.</w:t>
      </w:r>
    </w:p>
    <w:p w14:paraId="0EF64DD5" w14:textId="77777777" w:rsidR="005D7331" w:rsidRPr="00B324AC" w:rsidRDefault="005D7331" w:rsidP="005257A4">
      <w:pPr>
        <w:numPr>
          <w:ilvl w:val="12"/>
          <w:numId w:val="0"/>
        </w:numPr>
        <w:spacing w:line="240" w:lineRule="auto"/>
        <w:ind w:right="-2"/>
        <w:rPr>
          <w:lang w:val="sl-SI"/>
        </w:rPr>
      </w:pPr>
    </w:p>
    <w:p w14:paraId="1A149A2E" w14:textId="77777777" w:rsidR="005D7331" w:rsidRPr="00B324AC" w:rsidRDefault="005D7331" w:rsidP="005257A4">
      <w:pPr>
        <w:spacing w:line="240" w:lineRule="auto"/>
        <w:rPr>
          <w:b/>
          <w:bCs/>
          <w:lang w:val="sl-SI"/>
        </w:rPr>
      </w:pPr>
      <w:r w:rsidRPr="00B324AC">
        <w:rPr>
          <w:b/>
          <w:bCs/>
          <w:lang w:val="sl-SI"/>
        </w:rPr>
        <w:t>Zdravilo</w:t>
      </w:r>
      <w:r w:rsidRPr="00B324AC">
        <w:rPr>
          <w:lang w:val="sl-SI"/>
        </w:rPr>
        <w:t xml:space="preserve"> </w:t>
      </w:r>
      <w:r w:rsidR="008464D0">
        <w:rPr>
          <w:b/>
          <w:bCs/>
          <w:lang w:val="sl-SI"/>
        </w:rPr>
        <w:t>ANORO ELLIPTA</w:t>
      </w:r>
      <w:r w:rsidR="008201E6" w:rsidRPr="00B324AC">
        <w:rPr>
          <w:b/>
          <w:bCs/>
          <w:lang w:val="sl-SI"/>
        </w:rPr>
        <w:t xml:space="preserve"> </w:t>
      </w:r>
      <w:r w:rsidRPr="00B324AC">
        <w:rPr>
          <w:b/>
          <w:bCs/>
          <w:lang w:val="sl-SI"/>
        </w:rPr>
        <w:t>vsebuje laktozo</w:t>
      </w:r>
    </w:p>
    <w:p w14:paraId="236B9A39" w14:textId="77777777" w:rsidR="005D7331" w:rsidRPr="00B324AC" w:rsidRDefault="005D7331" w:rsidP="005257A4">
      <w:pPr>
        <w:autoSpaceDE w:val="0"/>
        <w:autoSpaceDN w:val="0"/>
        <w:adjustRightInd w:val="0"/>
        <w:spacing w:line="240" w:lineRule="auto"/>
        <w:rPr>
          <w:rFonts w:ascii="TimesNewRoman" w:eastAsia="SimSun" w:hAnsi="TimesNewRoman"/>
          <w:lang w:val="sl-SI" w:eastAsia="en-GB"/>
        </w:rPr>
      </w:pPr>
      <w:r w:rsidRPr="00B324AC">
        <w:rPr>
          <w:rFonts w:eastAsia="SimSun"/>
          <w:lang w:val="sl-SI"/>
        </w:rPr>
        <w:t xml:space="preserve">Če vam je zdravnik povedal, da </w:t>
      </w:r>
      <w:r w:rsidR="00EB7165">
        <w:rPr>
          <w:rFonts w:eastAsia="SimSun"/>
          <w:lang w:val="sl-SI"/>
        </w:rPr>
        <w:t>ne prenašate nekaterih sladkorjev,</w:t>
      </w:r>
      <w:r w:rsidRPr="00B324AC">
        <w:rPr>
          <w:rFonts w:eastAsia="SimSun"/>
          <w:lang w:val="sl-SI"/>
        </w:rPr>
        <w:t xml:space="preserve"> se z njim posvetujte, preden uporabite to zdravilo.</w:t>
      </w:r>
    </w:p>
    <w:p w14:paraId="7208496E" w14:textId="77777777" w:rsidR="005D7331" w:rsidRDefault="005D7331" w:rsidP="005257A4">
      <w:pPr>
        <w:numPr>
          <w:ilvl w:val="12"/>
          <w:numId w:val="0"/>
        </w:numPr>
        <w:spacing w:line="240" w:lineRule="auto"/>
        <w:ind w:right="-2"/>
        <w:rPr>
          <w:lang w:val="sl-SI"/>
        </w:rPr>
      </w:pPr>
    </w:p>
    <w:p w14:paraId="42F6012A" w14:textId="77777777" w:rsidR="004D17EA" w:rsidRPr="00B324AC" w:rsidRDefault="004D17EA" w:rsidP="005257A4">
      <w:pPr>
        <w:numPr>
          <w:ilvl w:val="12"/>
          <w:numId w:val="0"/>
        </w:numPr>
        <w:spacing w:line="240" w:lineRule="auto"/>
        <w:ind w:right="-2"/>
        <w:rPr>
          <w:lang w:val="sl-SI"/>
        </w:rPr>
      </w:pPr>
    </w:p>
    <w:p w14:paraId="72977A00" w14:textId="248410DC" w:rsidR="005D7331" w:rsidRPr="00B324AC" w:rsidRDefault="005D7331" w:rsidP="005257A4">
      <w:pPr>
        <w:spacing w:line="240" w:lineRule="auto"/>
        <w:ind w:right="-2"/>
        <w:rPr>
          <w:b/>
          <w:bCs/>
          <w:lang w:val="sl-SI"/>
        </w:rPr>
      </w:pPr>
      <w:r w:rsidRPr="00B324AC">
        <w:rPr>
          <w:b/>
          <w:bCs/>
          <w:lang w:val="sl-SI"/>
        </w:rPr>
        <w:t>3.</w:t>
      </w:r>
      <w:r w:rsidRPr="00B324AC">
        <w:rPr>
          <w:b/>
          <w:bCs/>
          <w:lang w:val="sl-SI"/>
        </w:rPr>
        <w:tab/>
        <w:t xml:space="preserve">Kako uporabljati zdravilo </w:t>
      </w:r>
      <w:r w:rsidR="008464D0">
        <w:rPr>
          <w:b/>
          <w:bCs/>
          <w:lang w:val="sl-SI"/>
        </w:rPr>
        <w:t>ANORO ELLIPTA</w:t>
      </w:r>
    </w:p>
    <w:p w14:paraId="383058B9" w14:textId="77777777" w:rsidR="005D7331" w:rsidRPr="005257A4" w:rsidRDefault="005D7331" w:rsidP="005257A4">
      <w:pPr>
        <w:numPr>
          <w:ilvl w:val="12"/>
          <w:numId w:val="0"/>
        </w:numPr>
        <w:spacing w:line="240" w:lineRule="auto"/>
        <w:ind w:right="-2"/>
        <w:rPr>
          <w:lang w:val="sl-SI"/>
        </w:rPr>
      </w:pPr>
    </w:p>
    <w:p w14:paraId="31C87B76" w14:textId="77777777" w:rsidR="008142F8" w:rsidRPr="00B324AC" w:rsidRDefault="005D7331" w:rsidP="005257A4">
      <w:pPr>
        <w:numPr>
          <w:ilvl w:val="12"/>
          <w:numId w:val="0"/>
        </w:numPr>
        <w:spacing w:line="240" w:lineRule="auto"/>
        <w:ind w:right="-2"/>
        <w:rPr>
          <w:lang w:val="sl-SI"/>
        </w:rPr>
      </w:pPr>
      <w:r w:rsidRPr="00B324AC">
        <w:rPr>
          <w:lang w:val="sl-SI"/>
        </w:rPr>
        <w:t xml:space="preserve">Pri uporabi tega zdravila natančno upoštevajte navodila zdravnika. Če ste negotovi, se posvetujte </w:t>
      </w:r>
      <w:r w:rsidR="008D65A7">
        <w:rPr>
          <w:lang w:val="sl-SI"/>
        </w:rPr>
        <w:t>z</w:t>
      </w:r>
      <w:r w:rsidRPr="00B324AC">
        <w:rPr>
          <w:lang w:val="sl-SI"/>
        </w:rPr>
        <w:t xml:space="preserve"> zdravnikom ali farmacevtom.</w:t>
      </w:r>
    </w:p>
    <w:p w14:paraId="733537EE" w14:textId="77777777" w:rsidR="005D7331" w:rsidRPr="00B324AC" w:rsidRDefault="005D7331" w:rsidP="005257A4">
      <w:pPr>
        <w:tabs>
          <w:tab w:val="left" w:pos="-720"/>
          <w:tab w:val="left" w:pos="0"/>
          <w:tab w:val="left" w:pos="720"/>
          <w:tab w:val="left" w:pos="1440"/>
          <w:tab w:val="left" w:pos="2160"/>
          <w:tab w:val="left" w:pos="2880"/>
          <w:tab w:val="left" w:pos="3600"/>
          <w:tab w:val="left" w:pos="4320"/>
        </w:tabs>
        <w:autoSpaceDE w:val="0"/>
        <w:autoSpaceDN w:val="0"/>
        <w:adjustRightInd w:val="0"/>
        <w:spacing w:line="240" w:lineRule="auto"/>
        <w:rPr>
          <w:b/>
          <w:bCs/>
          <w:color w:val="000000"/>
          <w:lang w:val="sl-SI"/>
        </w:rPr>
      </w:pPr>
    </w:p>
    <w:p w14:paraId="5BAF8C09" w14:textId="798798D7" w:rsidR="005D7331" w:rsidRPr="00B324AC" w:rsidRDefault="005D7331" w:rsidP="005257A4">
      <w:pPr>
        <w:tabs>
          <w:tab w:val="left" w:pos="-720"/>
          <w:tab w:val="left" w:pos="0"/>
          <w:tab w:val="left" w:pos="720"/>
          <w:tab w:val="left" w:pos="1440"/>
          <w:tab w:val="left" w:pos="2160"/>
          <w:tab w:val="left" w:pos="2880"/>
          <w:tab w:val="left" w:pos="3600"/>
          <w:tab w:val="left" w:pos="4320"/>
        </w:tabs>
        <w:autoSpaceDE w:val="0"/>
        <w:autoSpaceDN w:val="0"/>
        <w:adjustRightInd w:val="0"/>
        <w:spacing w:line="240" w:lineRule="auto"/>
        <w:rPr>
          <w:color w:val="000000"/>
          <w:lang w:val="sl-SI"/>
        </w:rPr>
      </w:pPr>
      <w:r w:rsidRPr="00B324AC">
        <w:rPr>
          <w:b/>
          <w:bCs/>
          <w:color w:val="000000"/>
          <w:lang w:val="sl-SI"/>
        </w:rPr>
        <w:t xml:space="preserve">Priporočeni odmerek </w:t>
      </w:r>
      <w:r w:rsidRPr="00B324AC">
        <w:rPr>
          <w:color w:val="000000"/>
          <w:lang w:val="sl-SI"/>
        </w:rPr>
        <w:t xml:space="preserve">je </w:t>
      </w:r>
      <w:r w:rsidR="00F12FCE" w:rsidRPr="00B324AC">
        <w:rPr>
          <w:color w:val="000000"/>
          <w:lang w:val="sl-SI"/>
        </w:rPr>
        <w:t xml:space="preserve">ena inhalacija </w:t>
      </w:r>
      <w:r w:rsidRPr="00B324AC">
        <w:rPr>
          <w:color w:val="000000"/>
          <w:lang w:val="sl-SI"/>
        </w:rPr>
        <w:t>vsak dan</w:t>
      </w:r>
      <w:r w:rsidR="002C23D1" w:rsidRPr="00B324AC">
        <w:rPr>
          <w:color w:val="000000"/>
          <w:lang w:val="sl-SI"/>
        </w:rPr>
        <w:t xml:space="preserve"> ob istem času</w:t>
      </w:r>
      <w:r w:rsidRPr="00B324AC">
        <w:rPr>
          <w:color w:val="000000"/>
          <w:lang w:val="sl-SI"/>
        </w:rPr>
        <w:t>. Ena inhalacija zdravila na dan zadostuje, ker učinki zdravila trajajo 24</w:t>
      </w:r>
      <w:r w:rsidR="00E83805">
        <w:rPr>
          <w:color w:val="000000"/>
          <w:lang w:val="sl-SI"/>
        </w:rPr>
        <w:t> </w:t>
      </w:r>
      <w:r w:rsidRPr="00B324AC">
        <w:rPr>
          <w:color w:val="000000"/>
          <w:lang w:val="sl-SI"/>
        </w:rPr>
        <w:t>ur.</w:t>
      </w:r>
    </w:p>
    <w:p w14:paraId="789C28BB" w14:textId="77777777" w:rsidR="005D7331" w:rsidRPr="00B324AC" w:rsidRDefault="005D7331" w:rsidP="005257A4">
      <w:pPr>
        <w:autoSpaceDE w:val="0"/>
        <w:autoSpaceDN w:val="0"/>
        <w:adjustRightInd w:val="0"/>
        <w:spacing w:line="240" w:lineRule="auto"/>
        <w:rPr>
          <w:b/>
          <w:lang w:val="sl-SI"/>
        </w:rPr>
      </w:pPr>
      <w:r w:rsidRPr="00B324AC">
        <w:rPr>
          <w:b/>
          <w:lang w:val="sl-SI"/>
        </w:rPr>
        <w:t xml:space="preserve">Ne uporabite več zdravila, kot vam </w:t>
      </w:r>
      <w:r w:rsidR="008142F8" w:rsidRPr="00B324AC">
        <w:rPr>
          <w:b/>
          <w:lang w:val="sl-SI"/>
        </w:rPr>
        <w:t xml:space="preserve">je </w:t>
      </w:r>
      <w:r w:rsidRPr="00B324AC">
        <w:rPr>
          <w:b/>
          <w:lang w:val="sl-SI"/>
        </w:rPr>
        <w:t>naroči</w:t>
      </w:r>
      <w:r w:rsidR="008142F8" w:rsidRPr="00B324AC">
        <w:rPr>
          <w:b/>
          <w:lang w:val="sl-SI"/>
        </w:rPr>
        <w:t>l</w:t>
      </w:r>
      <w:r w:rsidRPr="00B324AC">
        <w:rPr>
          <w:b/>
          <w:lang w:val="sl-SI"/>
        </w:rPr>
        <w:t xml:space="preserve"> zdravnik.</w:t>
      </w:r>
    </w:p>
    <w:p w14:paraId="19D38A9E" w14:textId="77777777" w:rsidR="005D7331" w:rsidRPr="00B324AC" w:rsidRDefault="005D7331" w:rsidP="005257A4">
      <w:pPr>
        <w:autoSpaceDE w:val="0"/>
        <w:autoSpaceDN w:val="0"/>
        <w:adjustRightInd w:val="0"/>
        <w:spacing w:line="240" w:lineRule="auto"/>
        <w:rPr>
          <w:lang w:val="sl-SI"/>
        </w:rPr>
      </w:pPr>
    </w:p>
    <w:p w14:paraId="63798C77" w14:textId="77777777" w:rsidR="005D7331" w:rsidRPr="005257A4" w:rsidRDefault="005D7331" w:rsidP="005257A4">
      <w:pPr>
        <w:spacing w:line="240" w:lineRule="auto"/>
        <w:rPr>
          <w:b/>
          <w:bCs/>
          <w:lang w:val="sl-SI"/>
        </w:rPr>
      </w:pPr>
      <w:r w:rsidRPr="00B324AC">
        <w:rPr>
          <w:b/>
          <w:bCs/>
          <w:lang w:val="sl-SI"/>
        </w:rPr>
        <w:t xml:space="preserve">Zdravilo </w:t>
      </w:r>
      <w:r w:rsidR="008464D0">
        <w:rPr>
          <w:b/>
          <w:lang w:val="sl-SI"/>
        </w:rPr>
        <w:t>ANORO ELLIPTA</w:t>
      </w:r>
      <w:r w:rsidR="00E94E96" w:rsidRPr="00B324AC">
        <w:rPr>
          <w:b/>
          <w:lang w:val="sl-SI"/>
        </w:rPr>
        <w:t xml:space="preserve"> </w:t>
      </w:r>
      <w:r w:rsidRPr="00B324AC">
        <w:rPr>
          <w:b/>
          <w:bCs/>
          <w:lang w:val="sl-SI"/>
        </w:rPr>
        <w:t>uporabljajte redno</w:t>
      </w:r>
    </w:p>
    <w:p w14:paraId="490E8C7E" w14:textId="77777777" w:rsidR="005D7331" w:rsidRPr="00B324AC" w:rsidRDefault="005D7331" w:rsidP="005257A4">
      <w:pPr>
        <w:spacing w:line="240" w:lineRule="auto"/>
        <w:rPr>
          <w:lang w:val="sl-SI"/>
        </w:rPr>
      </w:pPr>
      <w:r w:rsidRPr="00B324AC">
        <w:rPr>
          <w:lang w:val="sl-SI"/>
        </w:rPr>
        <w:t xml:space="preserve">Zelo pomembno je, da zdravilo </w:t>
      </w:r>
      <w:r w:rsidR="008464D0">
        <w:rPr>
          <w:lang w:val="sl-SI"/>
        </w:rPr>
        <w:t>ANORO ELLIPTA</w:t>
      </w:r>
      <w:r w:rsidR="00E94E96" w:rsidRPr="00B324AC">
        <w:rPr>
          <w:lang w:val="sl-SI"/>
        </w:rPr>
        <w:t xml:space="preserve"> </w:t>
      </w:r>
      <w:r w:rsidRPr="00B324AC">
        <w:rPr>
          <w:lang w:val="sl-SI"/>
        </w:rPr>
        <w:t>uporabljate vsak dan, kot vam je naročil zdravnik. To vam bo pomagalo, da boste podnevi in ponoči brez simptomov.</w:t>
      </w:r>
    </w:p>
    <w:p w14:paraId="4E30A0C1" w14:textId="77777777" w:rsidR="005D7331" w:rsidRPr="00B324AC" w:rsidRDefault="005D7331" w:rsidP="005257A4">
      <w:pPr>
        <w:spacing w:line="240" w:lineRule="auto"/>
        <w:rPr>
          <w:lang w:val="sl-SI"/>
        </w:rPr>
      </w:pPr>
    </w:p>
    <w:p w14:paraId="3A93E3EE" w14:textId="77777777" w:rsidR="005D7331" w:rsidRPr="00B324AC" w:rsidRDefault="005D7331" w:rsidP="005257A4">
      <w:pPr>
        <w:spacing w:line="240" w:lineRule="auto"/>
        <w:rPr>
          <w:b/>
          <w:bCs/>
          <w:lang w:val="sl-SI"/>
        </w:rPr>
      </w:pPr>
      <w:r w:rsidRPr="00B324AC">
        <w:rPr>
          <w:lang w:val="sl-SI"/>
        </w:rPr>
        <w:t xml:space="preserve">Zdravila </w:t>
      </w:r>
      <w:r w:rsidR="008464D0">
        <w:rPr>
          <w:lang w:val="sl-SI"/>
        </w:rPr>
        <w:t>ANORO ELLIPTA</w:t>
      </w:r>
      <w:r w:rsidR="00E94E96" w:rsidRPr="00B324AC">
        <w:rPr>
          <w:lang w:val="sl-SI"/>
        </w:rPr>
        <w:t xml:space="preserve"> </w:t>
      </w:r>
      <w:r w:rsidRPr="00B324AC">
        <w:rPr>
          <w:b/>
          <w:lang w:val="sl-SI"/>
        </w:rPr>
        <w:t xml:space="preserve">ne smete </w:t>
      </w:r>
      <w:r w:rsidRPr="00B324AC">
        <w:rPr>
          <w:lang w:val="sl-SI"/>
        </w:rPr>
        <w:t xml:space="preserve">uporabljati za lajšanje </w:t>
      </w:r>
      <w:r w:rsidRPr="00B324AC">
        <w:rPr>
          <w:b/>
          <w:lang w:val="sl-SI"/>
        </w:rPr>
        <w:t xml:space="preserve">nenadnega napada </w:t>
      </w:r>
      <w:r w:rsidR="00B2488F" w:rsidRPr="00B324AC">
        <w:rPr>
          <w:b/>
          <w:lang w:val="sl-SI"/>
        </w:rPr>
        <w:t xml:space="preserve">težkega </w:t>
      </w:r>
      <w:r w:rsidRPr="00B324AC">
        <w:rPr>
          <w:b/>
          <w:lang w:val="sl-SI"/>
        </w:rPr>
        <w:t>ali piskajočega dihanja</w:t>
      </w:r>
      <w:r w:rsidRPr="00B324AC">
        <w:rPr>
          <w:lang w:val="sl-SI"/>
        </w:rPr>
        <w:t>.</w:t>
      </w:r>
      <w:r w:rsidR="00F12FCE" w:rsidRPr="00B324AC">
        <w:rPr>
          <w:lang w:val="sl-SI"/>
        </w:rPr>
        <w:t xml:space="preserve"> </w:t>
      </w:r>
      <w:r w:rsidRPr="00B324AC">
        <w:rPr>
          <w:lang w:val="sl-SI"/>
        </w:rPr>
        <w:t>Ob takšnem napadu morate uporabiti hitrodelujoče inhalacijsko zdravilo za olajšanje (</w:t>
      </w:r>
      <w:r w:rsidR="008D65A7">
        <w:rPr>
          <w:lang w:val="sl-SI"/>
        </w:rPr>
        <w:t>kot je</w:t>
      </w:r>
      <w:r w:rsidR="00F12FCE" w:rsidRPr="00B324AC">
        <w:rPr>
          <w:lang w:val="sl-SI"/>
        </w:rPr>
        <w:t xml:space="preserve"> </w:t>
      </w:r>
      <w:r w:rsidRPr="00B324AC">
        <w:rPr>
          <w:lang w:val="sl-SI"/>
        </w:rPr>
        <w:t>salbutamol)</w:t>
      </w:r>
      <w:r w:rsidR="008D65A7">
        <w:rPr>
          <w:lang w:val="sl-SI"/>
        </w:rPr>
        <w:t>.</w:t>
      </w:r>
    </w:p>
    <w:p w14:paraId="569BF6CE" w14:textId="77777777" w:rsidR="008D65A7" w:rsidRDefault="008D65A7" w:rsidP="005257A4">
      <w:pPr>
        <w:pStyle w:val="NoNumHead2"/>
        <w:spacing w:before="0" w:after="0"/>
        <w:rPr>
          <w:rFonts w:ascii="Times New Roman" w:hAnsi="Times New Roman"/>
          <w:sz w:val="22"/>
          <w:szCs w:val="22"/>
          <w:lang w:val="sl-SI"/>
        </w:rPr>
      </w:pPr>
    </w:p>
    <w:p w14:paraId="38581268" w14:textId="192D3C70" w:rsidR="008142F8" w:rsidRPr="00B324AC" w:rsidRDefault="008142F8" w:rsidP="005257A4">
      <w:pPr>
        <w:pStyle w:val="NoNumHead2"/>
        <w:spacing w:before="0" w:after="0"/>
        <w:rPr>
          <w:rFonts w:ascii="Times New Roman" w:hAnsi="Times New Roman"/>
          <w:sz w:val="22"/>
          <w:szCs w:val="22"/>
          <w:lang w:val="sl-SI"/>
        </w:rPr>
      </w:pPr>
      <w:r w:rsidRPr="00B324AC">
        <w:rPr>
          <w:rFonts w:ascii="Times New Roman" w:hAnsi="Times New Roman"/>
          <w:sz w:val="22"/>
          <w:szCs w:val="22"/>
          <w:lang w:val="sl-SI"/>
        </w:rPr>
        <w:t>Kako uporabiti inhalator</w:t>
      </w:r>
      <w:r w:rsidR="003F29C3">
        <w:rPr>
          <w:rFonts w:ascii="Times New Roman" w:hAnsi="Times New Roman"/>
          <w:sz w:val="22"/>
          <w:szCs w:val="22"/>
          <w:lang w:val="sl-SI"/>
        </w:rPr>
        <w:fldChar w:fldCharType="begin"/>
      </w:r>
      <w:r w:rsidR="003F29C3">
        <w:rPr>
          <w:rFonts w:ascii="Times New Roman" w:hAnsi="Times New Roman"/>
          <w:sz w:val="22"/>
          <w:szCs w:val="22"/>
          <w:lang w:val="sl-SI"/>
        </w:rPr>
        <w:instrText xml:space="preserve"> DOCVARIABLE vault_nd_f3898de3-6dc9-491c-936d-2aeec0e89b7c \* MERGEFORMAT </w:instrText>
      </w:r>
      <w:r w:rsidR="003F29C3">
        <w:rPr>
          <w:rFonts w:ascii="Times New Roman" w:hAnsi="Times New Roman"/>
          <w:sz w:val="22"/>
          <w:szCs w:val="22"/>
          <w:lang w:val="sl-SI"/>
        </w:rPr>
        <w:fldChar w:fldCharType="separate"/>
      </w:r>
      <w:r w:rsidR="003F29C3">
        <w:rPr>
          <w:rFonts w:ascii="Times New Roman" w:hAnsi="Times New Roman"/>
          <w:sz w:val="22"/>
          <w:szCs w:val="22"/>
          <w:lang w:val="sl-SI"/>
        </w:rPr>
        <w:t xml:space="preserve"> </w:t>
      </w:r>
      <w:r w:rsidR="003F29C3">
        <w:rPr>
          <w:rFonts w:ascii="Times New Roman" w:hAnsi="Times New Roman"/>
          <w:sz w:val="22"/>
          <w:szCs w:val="22"/>
          <w:lang w:val="sl-SI"/>
        </w:rPr>
        <w:fldChar w:fldCharType="end"/>
      </w:r>
    </w:p>
    <w:p w14:paraId="25C6E3E5" w14:textId="258720E1" w:rsidR="005D7331" w:rsidRPr="00B324AC" w:rsidRDefault="005D7331" w:rsidP="005257A4">
      <w:pPr>
        <w:spacing w:line="240" w:lineRule="auto"/>
        <w:rPr>
          <w:lang w:val="sl-SI"/>
        </w:rPr>
      </w:pPr>
      <w:r w:rsidRPr="00B324AC">
        <w:rPr>
          <w:lang w:val="sl-SI"/>
        </w:rPr>
        <w:t xml:space="preserve">Za celotne informacije glejte </w:t>
      </w:r>
      <w:r w:rsidRPr="00656B3D">
        <w:rPr>
          <w:lang w:val="sl-SI"/>
        </w:rPr>
        <w:t>"</w:t>
      </w:r>
      <w:r w:rsidRPr="0008423E">
        <w:rPr>
          <w:iCs/>
          <w:lang w:val="sl-SI"/>
        </w:rPr>
        <w:t>Navodila po korakih"</w:t>
      </w:r>
      <w:r w:rsidRPr="00B324AC">
        <w:rPr>
          <w:lang w:val="sl-SI"/>
        </w:rPr>
        <w:t xml:space="preserve"> </w:t>
      </w:r>
      <w:r w:rsidR="00EE52D9">
        <w:rPr>
          <w:lang w:val="sl-SI"/>
        </w:rPr>
        <w:t>na koncu tega</w:t>
      </w:r>
      <w:r w:rsidRPr="00B324AC">
        <w:rPr>
          <w:lang w:val="sl-SI"/>
        </w:rPr>
        <w:t xml:space="preserve"> navodil</w:t>
      </w:r>
      <w:r w:rsidR="00EE52D9">
        <w:rPr>
          <w:lang w:val="sl-SI"/>
        </w:rPr>
        <w:t>a</w:t>
      </w:r>
      <w:r w:rsidRPr="00B324AC">
        <w:rPr>
          <w:lang w:val="sl-SI"/>
        </w:rPr>
        <w:t>.</w:t>
      </w:r>
    </w:p>
    <w:p w14:paraId="5A217FF0" w14:textId="77777777" w:rsidR="005D7331" w:rsidRPr="00B324AC" w:rsidRDefault="005D7331" w:rsidP="005257A4">
      <w:pPr>
        <w:spacing w:line="240" w:lineRule="auto"/>
        <w:rPr>
          <w:lang w:val="sl-SI"/>
        </w:rPr>
      </w:pPr>
    </w:p>
    <w:p w14:paraId="5235F96C" w14:textId="77777777" w:rsidR="00E94E96" w:rsidRPr="00B324AC" w:rsidRDefault="00656B3D" w:rsidP="005257A4">
      <w:pPr>
        <w:numPr>
          <w:ilvl w:val="12"/>
          <w:numId w:val="0"/>
        </w:numPr>
        <w:spacing w:line="240" w:lineRule="auto"/>
        <w:ind w:right="-2"/>
        <w:rPr>
          <w:lang w:val="sl-SI"/>
        </w:rPr>
      </w:pPr>
      <w:r>
        <w:rPr>
          <w:lang w:val="sl-SI"/>
        </w:rPr>
        <w:t xml:space="preserve">Zdravilo ANORO ELLIPTA je namenjeno za inhalacijsko uporabo. </w:t>
      </w:r>
      <w:r w:rsidR="002C23D1" w:rsidRPr="00B324AC">
        <w:rPr>
          <w:lang w:val="sl-SI"/>
        </w:rPr>
        <w:t xml:space="preserve">Zdravilo </w:t>
      </w:r>
      <w:r w:rsidR="008464D0">
        <w:rPr>
          <w:lang w:val="sl-SI"/>
        </w:rPr>
        <w:t>ANORO ELLIPTA</w:t>
      </w:r>
      <w:r w:rsidR="00EB261B" w:rsidRPr="00B324AC">
        <w:rPr>
          <w:lang w:val="sl-SI"/>
        </w:rPr>
        <w:t xml:space="preserve"> uporabite tako, da ga s pomočjo inhalatorja ELLIPTA skozi usta vdihnete v pljuča</w:t>
      </w:r>
      <w:r w:rsidR="00E94E96" w:rsidRPr="00B324AC">
        <w:rPr>
          <w:lang w:val="sl-SI"/>
        </w:rPr>
        <w:t>.</w:t>
      </w:r>
    </w:p>
    <w:p w14:paraId="7BAE78E6" w14:textId="77777777" w:rsidR="008142F8" w:rsidRPr="00B324AC" w:rsidRDefault="008142F8" w:rsidP="005257A4">
      <w:pPr>
        <w:spacing w:line="240" w:lineRule="auto"/>
        <w:rPr>
          <w:lang w:val="sl-SI"/>
        </w:rPr>
      </w:pPr>
    </w:p>
    <w:p w14:paraId="6F61197F" w14:textId="77777777" w:rsidR="005D7331" w:rsidRPr="00B324AC" w:rsidRDefault="005D7331" w:rsidP="005257A4">
      <w:pPr>
        <w:spacing w:line="240" w:lineRule="auto"/>
        <w:rPr>
          <w:b/>
          <w:lang w:val="sl-SI"/>
        </w:rPr>
      </w:pPr>
      <w:r w:rsidRPr="00B324AC">
        <w:rPr>
          <w:b/>
          <w:lang w:val="sl-SI"/>
        </w:rPr>
        <w:t>Če se vaši simptomi ne izboljšajo</w:t>
      </w:r>
    </w:p>
    <w:p w14:paraId="7B1C0668" w14:textId="77777777" w:rsidR="005D7331" w:rsidRPr="00B324AC" w:rsidRDefault="005D7331" w:rsidP="005257A4">
      <w:pPr>
        <w:spacing w:line="240" w:lineRule="auto"/>
        <w:rPr>
          <w:lang w:val="sl-SI"/>
        </w:rPr>
      </w:pPr>
      <w:r w:rsidRPr="00B324AC">
        <w:rPr>
          <w:lang w:val="sl-SI"/>
        </w:rPr>
        <w:t>Če se simptomi KO</w:t>
      </w:r>
      <w:r w:rsidR="00B8605A" w:rsidRPr="00B324AC">
        <w:rPr>
          <w:lang w:val="sl-SI"/>
        </w:rPr>
        <w:t>P</w:t>
      </w:r>
      <w:r w:rsidRPr="00B324AC">
        <w:rPr>
          <w:lang w:val="sl-SI"/>
        </w:rPr>
        <w:t>B (</w:t>
      </w:r>
      <w:r w:rsidR="00B2488F" w:rsidRPr="00B324AC">
        <w:rPr>
          <w:lang w:val="sl-SI"/>
        </w:rPr>
        <w:t>težko dihanje</w:t>
      </w:r>
      <w:r w:rsidRPr="00B324AC">
        <w:rPr>
          <w:lang w:val="sl-SI"/>
        </w:rPr>
        <w:t xml:space="preserve">, piskajoče dihanje, kašelj) ne izboljšajo </w:t>
      </w:r>
      <w:r w:rsidR="008142F8" w:rsidRPr="00B324AC">
        <w:rPr>
          <w:lang w:val="sl-SI"/>
        </w:rPr>
        <w:t xml:space="preserve">ali </w:t>
      </w:r>
      <w:r w:rsidRPr="00B324AC">
        <w:rPr>
          <w:lang w:val="sl-SI"/>
        </w:rPr>
        <w:t xml:space="preserve">se poslabšajo ali če uporabljate </w:t>
      </w:r>
      <w:r w:rsidR="00B2488F" w:rsidRPr="00B324AC">
        <w:rPr>
          <w:lang w:val="sl-SI"/>
        </w:rPr>
        <w:t>svoj</w:t>
      </w:r>
      <w:r w:rsidR="008142F8" w:rsidRPr="00B324AC">
        <w:rPr>
          <w:lang w:val="sl-SI"/>
        </w:rPr>
        <w:t xml:space="preserve"> </w:t>
      </w:r>
      <w:r w:rsidRPr="00B324AC">
        <w:rPr>
          <w:lang w:val="sl-SI"/>
        </w:rPr>
        <w:t>hitrodelujoči inhalator pogosteje</w:t>
      </w:r>
      <w:r w:rsidR="008142F8" w:rsidRPr="00B324AC">
        <w:rPr>
          <w:lang w:val="sl-SI"/>
        </w:rPr>
        <w:t>:</w:t>
      </w:r>
    </w:p>
    <w:p w14:paraId="7D2ECBEC" w14:textId="4C0520DE" w:rsidR="005D7331" w:rsidRPr="00B324AC" w:rsidRDefault="008142F8" w:rsidP="005257A4">
      <w:pPr>
        <w:spacing w:line="240" w:lineRule="auto"/>
        <w:ind w:firstLine="720"/>
        <w:rPr>
          <w:b/>
          <w:lang w:val="sl-SI"/>
        </w:rPr>
      </w:pPr>
      <w:r w:rsidRPr="00B324AC">
        <w:rPr>
          <w:b/>
          <w:lang w:val="sl-SI"/>
        </w:rPr>
        <w:t>Č</w:t>
      </w:r>
      <w:r w:rsidR="005D7331" w:rsidRPr="00B324AC">
        <w:rPr>
          <w:b/>
          <w:lang w:val="sl-SI"/>
        </w:rPr>
        <w:t>im</w:t>
      </w:r>
      <w:r w:rsidRPr="00B324AC">
        <w:rPr>
          <w:b/>
          <w:lang w:val="sl-SI"/>
        </w:rPr>
        <w:t xml:space="preserve"> </w:t>
      </w:r>
      <w:r w:rsidR="005D7331" w:rsidRPr="00B324AC">
        <w:rPr>
          <w:b/>
          <w:lang w:val="sl-SI"/>
        </w:rPr>
        <w:t xml:space="preserve">prej </w:t>
      </w:r>
      <w:r w:rsidR="00B2488F" w:rsidRPr="00B324AC">
        <w:rPr>
          <w:b/>
          <w:lang w:val="sl-SI"/>
        </w:rPr>
        <w:t xml:space="preserve">se </w:t>
      </w:r>
      <w:r w:rsidR="005D7331" w:rsidRPr="00B324AC">
        <w:rPr>
          <w:b/>
          <w:lang w:val="sl-SI"/>
        </w:rPr>
        <w:t>posvetujte z vašim zdravnikom.</w:t>
      </w:r>
    </w:p>
    <w:p w14:paraId="07521E97" w14:textId="77777777" w:rsidR="005D7331" w:rsidRPr="00B324AC" w:rsidRDefault="005D7331" w:rsidP="005257A4">
      <w:pPr>
        <w:spacing w:line="240" w:lineRule="auto"/>
        <w:rPr>
          <w:b/>
          <w:bCs/>
          <w:lang w:val="sl-SI"/>
        </w:rPr>
      </w:pPr>
    </w:p>
    <w:p w14:paraId="746C3216" w14:textId="77777777" w:rsidR="005D7331" w:rsidRPr="00B324AC" w:rsidRDefault="005D7331" w:rsidP="005257A4">
      <w:pPr>
        <w:spacing w:line="240" w:lineRule="auto"/>
        <w:rPr>
          <w:b/>
          <w:bCs/>
          <w:lang w:val="sl-SI"/>
        </w:rPr>
      </w:pPr>
      <w:r w:rsidRPr="00B324AC">
        <w:rPr>
          <w:b/>
          <w:bCs/>
          <w:lang w:val="sl-SI"/>
        </w:rPr>
        <w:t xml:space="preserve">Če ste uporabili večji odmerek zdravila </w:t>
      </w:r>
      <w:r w:rsidR="008464D0">
        <w:rPr>
          <w:b/>
          <w:lang w:val="sl-SI"/>
        </w:rPr>
        <w:t>ANORO ELLIPTA</w:t>
      </w:r>
      <w:r w:rsidRPr="00B324AC">
        <w:rPr>
          <w:b/>
          <w:bCs/>
          <w:lang w:val="sl-SI"/>
        </w:rPr>
        <w:t>, kot bi smeli</w:t>
      </w:r>
    </w:p>
    <w:p w14:paraId="75CA6EC6" w14:textId="77777777" w:rsidR="005D7331" w:rsidRPr="00B324AC" w:rsidRDefault="005D7331" w:rsidP="005257A4">
      <w:pPr>
        <w:spacing w:line="240" w:lineRule="auto"/>
        <w:rPr>
          <w:lang w:val="sl-SI"/>
        </w:rPr>
      </w:pPr>
      <w:r w:rsidRPr="00B324AC">
        <w:rPr>
          <w:lang w:val="sl-SI"/>
        </w:rPr>
        <w:t xml:space="preserve">Če pomotoma </w:t>
      </w:r>
      <w:r w:rsidR="00277F15">
        <w:rPr>
          <w:lang w:val="sl-SI"/>
        </w:rPr>
        <w:t>uporabite</w:t>
      </w:r>
      <w:r w:rsidR="00277F15" w:rsidRPr="00B324AC">
        <w:rPr>
          <w:lang w:val="sl-SI"/>
        </w:rPr>
        <w:t xml:space="preserve"> </w:t>
      </w:r>
      <w:r w:rsidR="000D3408" w:rsidRPr="00B324AC">
        <w:rPr>
          <w:lang w:val="sl-SI"/>
        </w:rPr>
        <w:t xml:space="preserve">preveč tega </w:t>
      </w:r>
      <w:r w:rsidRPr="00B324AC">
        <w:rPr>
          <w:lang w:val="sl-SI"/>
        </w:rPr>
        <w:t>zdravila</w:t>
      </w:r>
      <w:r w:rsidRPr="00B324AC">
        <w:rPr>
          <w:bCs/>
          <w:lang w:val="sl-SI"/>
        </w:rPr>
        <w:t>,</w:t>
      </w:r>
      <w:r w:rsidRPr="00B324AC">
        <w:rPr>
          <w:b/>
          <w:bCs/>
          <w:lang w:val="sl-SI"/>
        </w:rPr>
        <w:t xml:space="preserve"> se za nasvet</w:t>
      </w:r>
      <w:r w:rsidR="00367D11" w:rsidRPr="00B324AC">
        <w:rPr>
          <w:b/>
          <w:bCs/>
          <w:lang w:val="sl-SI"/>
        </w:rPr>
        <w:t xml:space="preserve"> nemudoma</w:t>
      </w:r>
      <w:r w:rsidRPr="00B324AC">
        <w:rPr>
          <w:b/>
          <w:bCs/>
          <w:lang w:val="sl-SI"/>
        </w:rPr>
        <w:t xml:space="preserve"> obrnite na svojega zdravnika ali farmacevta</w:t>
      </w:r>
      <w:r w:rsidR="00DC3849" w:rsidRPr="00B324AC">
        <w:rPr>
          <w:b/>
          <w:bCs/>
          <w:lang w:val="sl-SI"/>
        </w:rPr>
        <w:t xml:space="preserve">, </w:t>
      </w:r>
      <w:r w:rsidR="00DC3849" w:rsidRPr="00B324AC">
        <w:rPr>
          <w:bCs/>
          <w:lang w:val="sl-SI"/>
        </w:rPr>
        <w:t xml:space="preserve">ker </w:t>
      </w:r>
      <w:r w:rsidR="00AF3EB5" w:rsidRPr="00B324AC">
        <w:rPr>
          <w:lang w:val="sl-SI"/>
        </w:rPr>
        <w:t>boste morda potrebovali zdravniško pomoč</w:t>
      </w:r>
      <w:r w:rsidRPr="00B324AC">
        <w:rPr>
          <w:bCs/>
          <w:lang w:val="sl-SI"/>
        </w:rPr>
        <w:t>.</w:t>
      </w:r>
      <w:r w:rsidRPr="00B324AC">
        <w:rPr>
          <w:lang w:val="sl-SI"/>
        </w:rPr>
        <w:t xml:space="preserve"> Če je mogoče, mu pokažite inhalator zdravila </w:t>
      </w:r>
      <w:r w:rsidR="008464D0">
        <w:rPr>
          <w:lang w:val="sl-SI"/>
        </w:rPr>
        <w:t>ANORO ELLIPTA</w:t>
      </w:r>
      <w:r w:rsidRPr="00B324AC">
        <w:rPr>
          <w:lang w:val="sl-SI"/>
        </w:rPr>
        <w:t>, ovojnino ali to navodilo. Morda boste pri sebi opazili hitrejši srčni utrip od običajnega, tre</w:t>
      </w:r>
      <w:r w:rsidR="00277F15">
        <w:rPr>
          <w:lang w:val="sl-SI"/>
        </w:rPr>
        <w:t>savica</w:t>
      </w:r>
      <w:r w:rsidRPr="00B324AC">
        <w:rPr>
          <w:lang w:val="sl-SI"/>
        </w:rPr>
        <w:t>, motnje vida, suha usta ali glavobol.</w:t>
      </w:r>
    </w:p>
    <w:p w14:paraId="72089AA3" w14:textId="77777777" w:rsidR="005D7331" w:rsidRPr="005257A4" w:rsidRDefault="005D7331" w:rsidP="005257A4">
      <w:pPr>
        <w:numPr>
          <w:ilvl w:val="12"/>
          <w:numId w:val="0"/>
        </w:numPr>
        <w:spacing w:line="240" w:lineRule="auto"/>
        <w:ind w:right="-2"/>
        <w:outlineLvl w:val="0"/>
        <w:rPr>
          <w:i/>
          <w:iCs/>
          <w:lang w:val="sl-SI"/>
        </w:rPr>
      </w:pPr>
    </w:p>
    <w:p w14:paraId="4F215108" w14:textId="2279EC68" w:rsidR="005D7331" w:rsidRPr="00B324AC" w:rsidRDefault="005D7331" w:rsidP="005257A4">
      <w:pPr>
        <w:numPr>
          <w:ilvl w:val="12"/>
          <w:numId w:val="0"/>
        </w:numPr>
        <w:spacing w:line="240" w:lineRule="auto"/>
        <w:ind w:right="-2"/>
        <w:outlineLvl w:val="0"/>
        <w:rPr>
          <w:lang w:val="sl-SI"/>
        </w:rPr>
      </w:pPr>
      <w:r w:rsidRPr="00B324AC">
        <w:rPr>
          <w:b/>
          <w:bCs/>
          <w:lang w:val="sl-SI"/>
        </w:rPr>
        <w:t xml:space="preserve">Če </w:t>
      </w:r>
      <w:r w:rsidR="00B8605A" w:rsidRPr="00B324AC">
        <w:rPr>
          <w:b/>
          <w:bCs/>
          <w:lang w:val="sl-SI"/>
        </w:rPr>
        <w:t xml:space="preserve">ste </w:t>
      </w:r>
      <w:r w:rsidRPr="00B324AC">
        <w:rPr>
          <w:b/>
          <w:bCs/>
          <w:lang w:val="sl-SI"/>
        </w:rPr>
        <w:t>pozabi</w:t>
      </w:r>
      <w:r w:rsidR="00B8605A" w:rsidRPr="00B324AC">
        <w:rPr>
          <w:b/>
          <w:bCs/>
          <w:lang w:val="sl-SI"/>
        </w:rPr>
        <w:t>li</w:t>
      </w:r>
      <w:r w:rsidRPr="00B324AC">
        <w:rPr>
          <w:b/>
          <w:bCs/>
          <w:lang w:val="sl-SI"/>
        </w:rPr>
        <w:t xml:space="preserve"> uporabiti zdravilo </w:t>
      </w:r>
      <w:r w:rsidR="008464D0">
        <w:rPr>
          <w:b/>
          <w:lang w:val="sl-SI"/>
        </w:rPr>
        <w:t>ANORO ELLIPTA</w:t>
      </w:r>
      <w:r w:rsidR="003F29C3">
        <w:rPr>
          <w:b/>
          <w:lang w:val="sl-SI"/>
        </w:rPr>
        <w:fldChar w:fldCharType="begin"/>
      </w:r>
      <w:r w:rsidR="003F29C3">
        <w:rPr>
          <w:b/>
          <w:lang w:val="sl-SI"/>
        </w:rPr>
        <w:instrText xml:space="preserve"> DOCVARIABLE vault_nd_f37e4051-5c39-49c1-9655-4221f555c105 \* MERGEFORMAT </w:instrText>
      </w:r>
      <w:r w:rsidR="003F29C3">
        <w:rPr>
          <w:b/>
          <w:lang w:val="sl-SI"/>
        </w:rPr>
        <w:fldChar w:fldCharType="separate"/>
      </w:r>
      <w:r w:rsidR="003F29C3">
        <w:rPr>
          <w:b/>
          <w:lang w:val="sl-SI"/>
        </w:rPr>
        <w:t xml:space="preserve"> </w:t>
      </w:r>
      <w:r w:rsidR="003F29C3">
        <w:rPr>
          <w:b/>
          <w:lang w:val="sl-SI"/>
        </w:rPr>
        <w:fldChar w:fldCharType="end"/>
      </w:r>
    </w:p>
    <w:p w14:paraId="4C2E7673" w14:textId="77777777" w:rsidR="005D7331" w:rsidRPr="00B324AC" w:rsidRDefault="005D7331" w:rsidP="005257A4">
      <w:pPr>
        <w:spacing w:line="240" w:lineRule="auto"/>
        <w:rPr>
          <w:lang w:val="sl-SI"/>
        </w:rPr>
      </w:pPr>
      <w:r w:rsidRPr="00B324AC">
        <w:rPr>
          <w:b/>
          <w:lang w:val="sl-SI"/>
        </w:rPr>
        <w:t xml:space="preserve">Ne </w:t>
      </w:r>
      <w:r w:rsidR="00656B3D" w:rsidRPr="00B324AC">
        <w:rPr>
          <w:b/>
          <w:lang w:val="sl-SI"/>
        </w:rPr>
        <w:t>v</w:t>
      </w:r>
      <w:r w:rsidR="00656B3D">
        <w:rPr>
          <w:b/>
          <w:lang w:val="sl-SI"/>
        </w:rPr>
        <w:t>dihnite</w:t>
      </w:r>
      <w:r w:rsidR="00656B3D" w:rsidRPr="00B324AC">
        <w:rPr>
          <w:b/>
          <w:lang w:val="sl-SI"/>
        </w:rPr>
        <w:t xml:space="preserve"> </w:t>
      </w:r>
      <w:r w:rsidRPr="00B324AC">
        <w:rPr>
          <w:b/>
          <w:lang w:val="sl-SI"/>
        </w:rPr>
        <w:t xml:space="preserve">dodatnega odmerka, da bi nadomestili </w:t>
      </w:r>
      <w:r w:rsidR="00656B3D">
        <w:rPr>
          <w:b/>
          <w:lang w:val="sl-SI"/>
        </w:rPr>
        <w:t>pozabljenega</w:t>
      </w:r>
      <w:r w:rsidRPr="00B324AC">
        <w:rPr>
          <w:b/>
          <w:lang w:val="sl-SI"/>
        </w:rPr>
        <w:t>.</w:t>
      </w:r>
      <w:r w:rsidRPr="00B324AC">
        <w:rPr>
          <w:lang w:val="sl-SI"/>
        </w:rPr>
        <w:t xml:space="preserve"> Preprosto </w:t>
      </w:r>
      <w:r w:rsidR="00656B3D">
        <w:rPr>
          <w:lang w:val="sl-SI"/>
        </w:rPr>
        <w:t>vdihnite</w:t>
      </w:r>
      <w:r w:rsidR="00656B3D" w:rsidRPr="00B324AC">
        <w:rPr>
          <w:lang w:val="sl-SI"/>
        </w:rPr>
        <w:t xml:space="preserve"> </w:t>
      </w:r>
      <w:r w:rsidRPr="00B324AC">
        <w:rPr>
          <w:lang w:val="sl-SI"/>
        </w:rPr>
        <w:t>naslednji odmerek ob običajnem času.</w:t>
      </w:r>
      <w:r w:rsidR="00B8605A" w:rsidRPr="00B324AC">
        <w:rPr>
          <w:lang w:val="sl-SI"/>
        </w:rPr>
        <w:t xml:space="preserve"> </w:t>
      </w:r>
      <w:r w:rsidRPr="00B324AC">
        <w:rPr>
          <w:lang w:val="sl-SI"/>
        </w:rPr>
        <w:t>Če se vam pojavi piskajoče ali težko dihanje, uporabite svoj hitrodelujoči inhalator za olajšanje (</w:t>
      </w:r>
      <w:r w:rsidR="008D65A7">
        <w:rPr>
          <w:lang w:val="sl-SI"/>
        </w:rPr>
        <w:t>kot je</w:t>
      </w:r>
      <w:r w:rsidRPr="00B324AC">
        <w:rPr>
          <w:lang w:val="sl-SI"/>
        </w:rPr>
        <w:t xml:space="preserve"> salbutamol) in nato poiščite zdravniški nasvet.</w:t>
      </w:r>
    </w:p>
    <w:p w14:paraId="2D82EBC0" w14:textId="77777777" w:rsidR="005D7331" w:rsidRPr="00B324AC" w:rsidRDefault="005D7331" w:rsidP="005257A4">
      <w:pPr>
        <w:numPr>
          <w:ilvl w:val="12"/>
          <w:numId w:val="0"/>
        </w:numPr>
        <w:spacing w:line="240" w:lineRule="auto"/>
        <w:ind w:right="-2"/>
        <w:rPr>
          <w:lang w:val="sl-SI"/>
        </w:rPr>
      </w:pPr>
    </w:p>
    <w:p w14:paraId="129AF3A7" w14:textId="77777777" w:rsidR="005D7331" w:rsidRPr="00B324AC" w:rsidRDefault="005D7331" w:rsidP="005257A4">
      <w:pPr>
        <w:spacing w:line="240" w:lineRule="auto"/>
        <w:rPr>
          <w:b/>
          <w:bCs/>
          <w:lang w:val="sl-SI"/>
        </w:rPr>
      </w:pPr>
      <w:r w:rsidRPr="00B324AC">
        <w:rPr>
          <w:b/>
          <w:bCs/>
          <w:lang w:val="sl-SI"/>
        </w:rPr>
        <w:t xml:space="preserve">Če ste </w:t>
      </w:r>
      <w:r w:rsidR="00B8605A" w:rsidRPr="00B324AC">
        <w:rPr>
          <w:b/>
          <w:bCs/>
          <w:lang w:val="sl-SI"/>
        </w:rPr>
        <w:t>pre</w:t>
      </w:r>
      <w:r w:rsidRPr="00B324AC">
        <w:rPr>
          <w:b/>
          <w:bCs/>
          <w:lang w:val="sl-SI"/>
        </w:rPr>
        <w:t xml:space="preserve">nehali uporabljati zdravilo </w:t>
      </w:r>
      <w:r w:rsidR="008464D0">
        <w:rPr>
          <w:b/>
          <w:lang w:val="sl-SI"/>
        </w:rPr>
        <w:t>ANORO ELLIPTA</w:t>
      </w:r>
    </w:p>
    <w:p w14:paraId="5D820B68" w14:textId="77777777" w:rsidR="005D7331" w:rsidRPr="00B324AC" w:rsidRDefault="00A62510" w:rsidP="005257A4">
      <w:pPr>
        <w:spacing w:line="240" w:lineRule="auto"/>
        <w:rPr>
          <w:lang w:val="sl-SI"/>
        </w:rPr>
      </w:pPr>
      <w:r w:rsidRPr="00B324AC">
        <w:rPr>
          <w:lang w:val="sl-SI"/>
        </w:rPr>
        <w:t>To z</w:t>
      </w:r>
      <w:r w:rsidR="005D7331" w:rsidRPr="00B324AC">
        <w:rPr>
          <w:lang w:val="sl-SI"/>
        </w:rPr>
        <w:t xml:space="preserve">dravilo uporabljajte toliko časa, kot </w:t>
      </w:r>
      <w:r w:rsidR="00277F15">
        <w:rPr>
          <w:lang w:val="sl-SI"/>
        </w:rPr>
        <w:t xml:space="preserve">vam </w:t>
      </w:r>
      <w:r w:rsidR="005D7331" w:rsidRPr="00B324AC">
        <w:rPr>
          <w:lang w:val="sl-SI"/>
        </w:rPr>
        <w:t>priporoča vaš zdravnik. Učinke zdravila boste čutili le toliko časa, kolikor ga boste uporabljali. Čeprav se počutite bolje, ne nehajte uporabljati zdravila, če vam tega ne svetuje vaš zdravnik, kajti simptomi se vam lahko poslabšajo.</w:t>
      </w:r>
    </w:p>
    <w:p w14:paraId="60FC8865" w14:textId="77777777" w:rsidR="005D7331" w:rsidRPr="00B324AC" w:rsidRDefault="005D7331" w:rsidP="005257A4">
      <w:pPr>
        <w:spacing w:line="240" w:lineRule="auto"/>
        <w:rPr>
          <w:lang w:val="sl-SI"/>
        </w:rPr>
      </w:pPr>
    </w:p>
    <w:p w14:paraId="53096EF2" w14:textId="77777777" w:rsidR="005D7331" w:rsidRPr="00B324AC" w:rsidRDefault="005D7331" w:rsidP="005257A4">
      <w:pPr>
        <w:numPr>
          <w:ilvl w:val="12"/>
          <w:numId w:val="0"/>
        </w:numPr>
        <w:spacing w:line="240" w:lineRule="auto"/>
        <w:ind w:right="-29"/>
        <w:rPr>
          <w:lang w:val="sl-SI"/>
        </w:rPr>
      </w:pPr>
      <w:r w:rsidRPr="00B324AC">
        <w:rPr>
          <w:lang w:val="sl-SI"/>
        </w:rPr>
        <w:t xml:space="preserve">Če imate dodatna vprašanja o uporabi zdravila, se posvetujte </w:t>
      </w:r>
      <w:r w:rsidR="008D65A7">
        <w:rPr>
          <w:lang w:val="sl-SI"/>
        </w:rPr>
        <w:t>z</w:t>
      </w:r>
      <w:r w:rsidRPr="00B324AC">
        <w:rPr>
          <w:lang w:val="sl-SI"/>
        </w:rPr>
        <w:t xml:space="preserve"> zdravnikom, farmacevtom ali medicinsko sestro.</w:t>
      </w:r>
    </w:p>
    <w:p w14:paraId="2BF2151A" w14:textId="77777777" w:rsidR="005D7331" w:rsidRDefault="005D7331" w:rsidP="005257A4">
      <w:pPr>
        <w:numPr>
          <w:ilvl w:val="12"/>
          <w:numId w:val="0"/>
        </w:numPr>
        <w:spacing w:line="240" w:lineRule="auto"/>
        <w:rPr>
          <w:lang w:val="sl-SI"/>
        </w:rPr>
      </w:pPr>
    </w:p>
    <w:p w14:paraId="01206276" w14:textId="77777777" w:rsidR="004D17EA" w:rsidRPr="00B324AC" w:rsidRDefault="004D17EA" w:rsidP="005257A4">
      <w:pPr>
        <w:numPr>
          <w:ilvl w:val="12"/>
          <w:numId w:val="0"/>
        </w:numPr>
        <w:spacing w:line="240" w:lineRule="auto"/>
        <w:rPr>
          <w:lang w:val="sl-SI"/>
        </w:rPr>
      </w:pPr>
    </w:p>
    <w:p w14:paraId="526DFE71" w14:textId="77777777" w:rsidR="005D7331" w:rsidRPr="00B324AC" w:rsidRDefault="005D7331" w:rsidP="005257A4">
      <w:pPr>
        <w:numPr>
          <w:ilvl w:val="12"/>
          <w:numId w:val="0"/>
        </w:numPr>
        <w:spacing w:line="240" w:lineRule="auto"/>
        <w:ind w:left="567" w:right="-2" w:hanging="567"/>
        <w:rPr>
          <w:b/>
          <w:bCs/>
          <w:lang w:val="sl-SI"/>
        </w:rPr>
      </w:pPr>
      <w:r w:rsidRPr="00B324AC">
        <w:rPr>
          <w:b/>
          <w:bCs/>
          <w:lang w:val="sl-SI"/>
        </w:rPr>
        <w:lastRenderedPageBreak/>
        <w:t>4.</w:t>
      </w:r>
      <w:r w:rsidRPr="00B324AC">
        <w:rPr>
          <w:b/>
          <w:bCs/>
          <w:lang w:val="sl-SI"/>
        </w:rPr>
        <w:tab/>
        <w:t>Možni neželeni učinki</w:t>
      </w:r>
    </w:p>
    <w:p w14:paraId="60C70A05" w14:textId="77777777" w:rsidR="005D7331" w:rsidRPr="00B324AC" w:rsidRDefault="005D7331" w:rsidP="005257A4">
      <w:pPr>
        <w:numPr>
          <w:ilvl w:val="12"/>
          <w:numId w:val="0"/>
        </w:numPr>
        <w:spacing w:line="240" w:lineRule="auto"/>
        <w:rPr>
          <w:lang w:val="sl-SI"/>
        </w:rPr>
      </w:pPr>
    </w:p>
    <w:p w14:paraId="4ED8465F" w14:textId="77777777" w:rsidR="005D7331" w:rsidRPr="00B324AC" w:rsidRDefault="005D7331" w:rsidP="005257A4">
      <w:pPr>
        <w:numPr>
          <w:ilvl w:val="12"/>
          <w:numId w:val="0"/>
        </w:numPr>
        <w:spacing w:line="240" w:lineRule="auto"/>
        <w:ind w:right="-29"/>
        <w:rPr>
          <w:lang w:val="sl-SI"/>
        </w:rPr>
      </w:pPr>
      <w:r w:rsidRPr="00B324AC">
        <w:rPr>
          <w:lang w:val="sl-SI"/>
        </w:rPr>
        <w:t xml:space="preserve">Kot vsa zdravila ima lahko tudi </w:t>
      </w:r>
      <w:r w:rsidR="00B837A8" w:rsidRPr="00B324AC">
        <w:rPr>
          <w:lang w:val="sl-SI"/>
        </w:rPr>
        <w:t xml:space="preserve">to </w:t>
      </w:r>
      <w:r w:rsidRPr="00B324AC">
        <w:rPr>
          <w:lang w:val="sl-SI"/>
        </w:rPr>
        <w:t>zdravilo neželene učinke, ki pa se ne pojavijo pri vseh bolnikih.</w:t>
      </w:r>
    </w:p>
    <w:p w14:paraId="5A107B35" w14:textId="77777777" w:rsidR="00A26636" w:rsidRDefault="00A26636" w:rsidP="005257A4">
      <w:pPr>
        <w:spacing w:line="240" w:lineRule="auto"/>
        <w:rPr>
          <w:lang w:val="sl-SI"/>
        </w:rPr>
      </w:pPr>
    </w:p>
    <w:p w14:paraId="45539225" w14:textId="77777777" w:rsidR="00A26636" w:rsidRPr="0008423E" w:rsidRDefault="00656B3D" w:rsidP="005257A4">
      <w:pPr>
        <w:spacing w:line="240" w:lineRule="auto"/>
        <w:rPr>
          <w:b/>
          <w:lang w:val="sl-SI"/>
        </w:rPr>
      </w:pPr>
      <w:r w:rsidRPr="0008423E">
        <w:rPr>
          <w:b/>
          <w:lang w:val="sl-SI"/>
        </w:rPr>
        <w:t>Alergijske reakcije</w:t>
      </w:r>
    </w:p>
    <w:p w14:paraId="321A72E1" w14:textId="77777777" w:rsidR="00656B3D" w:rsidRDefault="00A26636" w:rsidP="005257A4">
      <w:pPr>
        <w:spacing w:line="240" w:lineRule="auto"/>
        <w:rPr>
          <w:lang w:val="sl-SI"/>
        </w:rPr>
      </w:pPr>
      <w:r>
        <w:rPr>
          <w:lang w:val="sl-SI"/>
        </w:rPr>
        <w:t xml:space="preserve">Če imate po jemanju zdravila </w:t>
      </w:r>
      <w:r w:rsidR="008464D0">
        <w:rPr>
          <w:lang w:val="sl-SI"/>
        </w:rPr>
        <w:t>ANORO ELLIPTA</w:t>
      </w:r>
      <w:r>
        <w:rPr>
          <w:lang w:val="sl-SI"/>
        </w:rPr>
        <w:t xml:space="preserve"> katerega koli od naslednjih simptomov, </w:t>
      </w:r>
      <w:r w:rsidRPr="00D24E16">
        <w:rPr>
          <w:b/>
          <w:lang w:val="sl-SI"/>
        </w:rPr>
        <w:t>zdravilo takoj nehajte uporabljati in nemudoma obvestite svojega zdravnika</w:t>
      </w:r>
      <w:r w:rsidR="00656B3D">
        <w:rPr>
          <w:lang w:val="sl-SI"/>
        </w:rPr>
        <w:t>.</w:t>
      </w:r>
    </w:p>
    <w:p w14:paraId="3BB5E89F" w14:textId="77777777" w:rsidR="00656B3D" w:rsidRDefault="00656B3D" w:rsidP="005257A4">
      <w:pPr>
        <w:spacing w:line="240" w:lineRule="auto"/>
        <w:rPr>
          <w:lang w:val="sl-SI"/>
        </w:rPr>
      </w:pPr>
    </w:p>
    <w:p w14:paraId="4CA9EF28" w14:textId="7BCAC946" w:rsidR="00A26636" w:rsidRPr="00656B3D" w:rsidRDefault="00656B3D" w:rsidP="005257A4">
      <w:pPr>
        <w:spacing w:line="240" w:lineRule="auto"/>
        <w:rPr>
          <w:bCs/>
          <w:lang w:val="sl-SI"/>
        </w:rPr>
      </w:pPr>
      <w:r w:rsidRPr="0008423E">
        <w:rPr>
          <w:bCs/>
          <w:lang w:val="sl-SI"/>
        </w:rPr>
        <w:t>Občasni neželeni učinki</w:t>
      </w:r>
      <w:r w:rsidR="00A64D4B">
        <w:rPr>
          <w:bCs/>
          <w:lang w:val="sl-SI"/>
        </w:rPr>
        <w:t xml:space="preserve"> (pojavijo se lahko pri največ 1 od 100 bolnikov):</w:t>
      </w:r>
    </w:p>
    <w:p w14:paraId="2E48B1BE" w14:textId="77777777" w:rsidR="00A64D4B" w:rsidRPr="001C3506" w:rsidRDefault="00A26636" w:rsidP="005257A4">
      <w:pPr>
        <w:keepNext/>
        <w:numPr>
          <w:ilvl w:val="0"/>
          <w:numId w:val="11"/>
        </w:numPr>
        <w:tabs>
          <w:tab w:val="left" w:pos="567"/>
        </w:tabs>
        <w:spacing w:line="240" w:lineRule="auto"/>
        <w:ind w:left="0" w:firstLine="0"/>
        <w:rPr>
          <w:lang w:val="sl-SI"/>
        </w:rPr>
      </w:pPr>
      <w:r w:rsidRPr="001C3506">
        <w:rPr>
          <w:lang w:val="sl-SI"/>
        </w:rPr>
        <w:t>kožni izpuščaj (koprivnica) ali rdečina</w:t>
      </w:r>
      <w:r w:rsidR="00A64D4B" w:rsidRPr="001C3506">
        <w:rPr>
          <w:lang w:val="sl-SI"/>
        </w:rPr>
        <w:t>.</w:t>
      </w:r>
    </w:p>
    <w:p w14:paraId="35D78231" w14:textId="77777777" w:rsidR="00A64D4B" w:rsidRDefault="00A64D4B" w:rsidP="005257A4">
      <w:pPr>
        <w:pStyle w:val="ListParagraph"/>
        <w:keepNext/>
        <w:spacing w:line="240" w:lineRule="auto"/>
        <w:ind w:left="0"/>
        <w:rPr>
          <w:lang w:val="sl-SI"/>
        </w:rPr>
      </w:pPr>
    </w:p>
    <w:p w14:paraId="27AA662C" w14:textId="77777777" w:rsidR="00A26636" w:rsidRDefault="00A64D4B" w:rsidP="005257A4">
      <w:pPr>
        <w:pStyle w:val="ListParagraph"/>
        <w:keepNext/>
        <w:spacing w:line="240" w:lineRule="auto"/>
        <w:ind w:left="0"/>
        <w:rPr>
          <w:lang w:val="sl-SI"/>
        </w:rPr>
      </w:pPr>
      <w:r>
        <w:rPr>
          <w:lang w:val="sl-SI"/>
        </w:rPr>
        <w:t>Redki neželeni učinki (pojavijo se lahko pri največ 1 od 1</w:t>
      </w:r>
      <w:r w:rsidR="00541CA1">
        <w:rPr>
          <w:lang w:val="sl-SI"/>
        </w:rPr>
        <w:t xml:space="preserve"> </w:t>
      </w:r>
      <w:r>
        <w:rPr>
          <w:lang w:val="sl-SI"/>
        </w:rPr>
        <w:t>000 bolnikov):</w:t>
      </w:r>
    </w:p>
    <w:p w14:paraId="4F1E6DB1" w14:textId="77777777" w:rsidR="00A26636" w:rsidRPr="001C3506" w:rsidRDefault="00A26636" w:rsidP="005257A4">
      <w:pPr>
        <w:keepNext/>
        <w:numPr>
          <w:ilvl w:val="0"/>
          <w:numId w:val="11"/>
        </w:numPr>
        <w:tabs>
          <w:tab w:val="left" w:pos="567"/>
        </w:tabs>
        <w:spacing w:line="240" w:lineRule="auto"/>
        <w:ind w:left="0" w:firstLine="0"/>
        <w:rPr>
          <w:lang w:val="pl-PL"/>
        </w:rPr>
      </w:pPr>
      <w:r w:rsidRPr="001C3506">
        <w:rPr>
          <w:lang w:val="pl-PL"/>
        </w:rPr>
        <w:t>otekanje, včasih obraza ali ust (angioedem),</w:t>
      </w:r>
    </w:p>
    <w:p w14:paraId="5D62F29F" w14:textId="77777777" w:rsidR="00A26636" w:rsidRPr="001C3506" w:rsidRDefault="00A26636" w:rsidP="005257A4">
      <w:pPr>
        <w:keepNext/>
        <w:numPr>
          <w:ilvl w:val="0"/>
          <w:numId w:val="11"/>
        </w:numPr>
        <w:tabs>
          <w:tab w:val="left" w:pos="567"/>
        </w:tabs>
        <w:spacing w:line="240" w:lineRule="auto"/>
        <w:ind w:left="0" w:firstLine="0"/>
        <w:rPr>
          <w:lang w:val="pl-PL"/>
        </w:rPr>
      </w:pPr>
      <w:r w:rsidRPr="001C3506">
        <w:rPr>
          <w:lang w:val="pl-PL"/>
        </w:rPr>
        <w:t>piskanje, kašelj ali težave pri dihanju,</w:t>
      </w:r>
    </w:p>
    <w:p w14:paraId="38029701" w14:textId="77777777" w:rsidR="00A26636" w:rsidRPr="001C3506" w:rsidRDefault="00A26636" w:rsidP="005257A4">
      <w:pPr>
        <w:keepNext/>
        <w:numPr>
          <w:ilvl w:val="0"/>
          <w:numId w:val="11"/>
        </w:numPr>
        <w:tabs>
          <w:tab w:val="left" w:pos="567"/>
        </w:tabs>
        <w:spacing w:line="240" w:lineRule="auto"/>
        <w:ind w:left="0" w:firstLine="0"/>
        <w:rPr>
          <w:lang w:val="pl-PL"/>
        </w:rPr>
      </w:pPr>
      <w:r w:rsidRPr="001C3506">
        <w:rPr>
          <w:lang w:val="pl-PL"/>
        </w:rPr>
        <w:t>nenadno slabo počutje ali omotičnost (ki lahko vodi v kolaps ali izgubo zavesti).</w:t>
      </w:r>
    </w:p>
    <w:p w14:paraId="5667C1A7" w14:textId="77777777" w:rsidR="005D7331" w:rsidRPr="00B324AC" w:rsidRDefault="005D7331" w:rsidP="005257A4">
      <w:pPr>
        <w:numPr>
          <w:ilvl w:val="12"/>
          <w:numId w:val="0"/>
        </w:numPr>
        <w:spacing w:line="240" w:lineRule="auto"/>
        <w:ind w:right="-29"/>
        <w:rPr>
          <w:lang w:val="sl-SI"/>
        </w:rPr>
      </w:pPr>
    </w:p>
    <w:p w14:paraId="657CF7A9" w14:textId="77777777" w:rsidR="005D7331" w:rsidRPr="00B82C9F" w:rsidRDefault="005D7331" w:rsidP="005257A4">
      <w:pPr>
        <w:spacing w:after="120" w:line="240" w:lineRule="auto"/>
        <w:rPr>
          <w:lang w:val="sl-SI"/>
        </w:rPr>
      </w:pPr>
      <w:r w:rsidRPr="00B324AC">
        <w:rPr>
          <w:b/>
          <w:bCs/>
          <w:lang w:val="sl-SI"/>
        </w:rPr>
        <w:t>Takojšnje težko dihanje</w:t>
      </w:r>
      <w:r w:rsidRPr="00B324AC">
        <w:rPr>
          <w:lang w:val="sl-SI"/>
        </w:rPr>
        <w:br/>
      </w:r>
      <w:r w:rsidR="0092095E">
        <w:rPr>
          <w:lang w:val="sl-SI"/>
        </w:rPr>
        <w:t xml:space="preserve">Takojšnje težko dihanje po uporabi zdravila </w:t>
      </w:r>
      <w:r w:rsidR="008464D0">
        <w:rPr>
          <w:lang w:val="sl-SI"/>
        </w:rPr>
        <w:t>ANORO ELLIPTA</w:t>
      </w:r>
      <w:r w:rsidR="0092095E">
        <w:rPr>
          <w:lang w:val="sl-SI"/>
        </w:rPr>
        <w:t xml:space="preserve"> je redko. </w:t>
      </w:r>
      <w:r w:rsidRPr="00B324AC">
        <w:rPr>
          <w:lang w:val="sl-SI"/>
        </w:rPr>
        <w:t>Če se vam takoj po uporabi</w:t>
      </w:r>
      <w:r w:rsidR="00B837A8" w:rsidRPr="00B324AC">
        <w:rPr>
          <w:lang w:val="sl-SI"/>
        </w:rPr>
        <w:t xml:space="preserve"> tega zdravila</w:t>
      </w:r>
      <w:r w:rsidRPr="00B324AC">
        <w:rPr>
          <w:lang w:val="sl-SI"/>
        </w:rPr>
        <w:t xml:space="preserve"> pojavi tiščanje v prsih, kašelj, piskajoče dihanje ali težko dihanje:</w:t>
      </w:r>
    </w:p>
    <w:p w14:paraId="0635FFFD" w14:textId="77777777" w:rsidR="005D7331" w:rsidRDefault="005D7331" w:rsidP="005257A4">
      <w:pPr>
        <w:spacing w:line="240" w:lineRule="auto"/>
        <w:ind w:left="567" w:hanging="567"/>
        <w:rPr>
          <w:b/>
          <w:bCs/>
          <w:lang w:val="sl-SI"/>
        </w:rPr>
      </w:pPr>
      <w:r w:rsidRPr="00B324AC">
        <w:rPr>
          <w:b/>
          <w:bCs/>
          <w:lang w:val="sl-SI"/>
        </w:rPr>
        <w:tab/>
      </w:r>
      <w:r w:rsidR="00E92819">
        <w:rPr>
          <w:b/>
          <w:bCs/>
          <w:lang w:val="sl-SI"/>
        </w:rPr>
        <w:t>Pren</w:t>
      </w:r>
      <w:r w:rsidRPr="00B324AC">
        <w:rPr>
          <w:b/>
          <w:bCs/>
          <w:lang w:val="sl-SI"/>
        </w:rPr>
        <w:t xml:space="preserve">ehajte uporabljati </w:t>
      </w:r>
      <w:r w:rsidR="00B837A8" w:rsidRPr="00B324AC">
        <w:rPr>
          <w:b/>
          <w:bCs/>
          <w:lang w:val="sl-SI"/>
        </w:rPr>
        <w:t xml:space="preserve">to </w:t>
      </w:r>
      <w:r w:rsidRPr="00B324AC">
        <w:rPr>
          <w:b/>
          <w:bCs/>
          <w:lang w:val="sl-SI"/>
        </w:rPr>
        <w:t xml:space="preserve">zdravilo </w:t>
      </w:r>
      <w:r w:rsidRPr="008D65A7">
        <w:rPr>
          <w:b/>
          <w:lang w:val="sl-SI"/>
        </w:rPr>
        <w:t xml:space="preserve">in </w:t>
      </w:r>
      <w:r w:rsidRPr="00B324AC">
        <w:rPr>
          <w:b/>
          <w:bCs/>
          <w:lang w:val="sl-SI"/>
        </w:rPr>
        <w:t>nemudoma poiščite zdravniško pomoč</w:t>
      </w:r>
      <w:r w:rsidR="00B837A8" w:rsidRPr="00B324AC">
        <w:rPr>
          <w:b/>
          <w:bCs/>
          <w:lang w:val="sl-SI"/>
        </w:rPr>
        <w:t>, ker gre lahko za resno stanje</w:t>
      </w:r>
      <w:r w:rsidR="00843439">
        <w:rPr>
          <w:b/>
          <w:bCs/>
          <w:lang w:val="sl-SI"/>
        </w:rPr>
        <w:t>,</w:t>
      </w:r>
      <w:r w:rsidR="00B837A8" w:rsidRPr="00B324AC">
        <w:rPr>
          <w:b/>
          <w:bCs/>
          <w:lang w:val="sl-SI"/>
        </w:rPr>
        <w:t xml:space="preserve"> </w:t>
      </w:r>
      <w:r w:rsidR="00133E15" w:rsidRPr="00133E15">
        <w:rPr>
          <w:b/>
          <w:bCs/>
          <w:lang w:val="sl-SI"/>
        </w:rPr>
        <w:t>imenovano paradoksni bronhospazem</w:t>
      </w:r>
      <w:r w:rsidRPr="00D90290">
        <w:rPr>
          <w:b/>
          <w:bCs/>
          <w:lang w:val="sl-SI"/>
        </w:rPr>
        <w:t>.</w:t>
      </w:r>
    </w:p>
    <w:p w14:paraId="60AA4E79" w14:textId="77777777" w:rsidR="00FB6DCB" w:rsidRDefault="00FB6DCB" w:rsidP="005257A4">
      <w:pPr>
        <w:spacing w:line="240" w:lineRule="auto"/>
        <w:ind w:left="567" w:hanging="567"/>
        <w:rPr>
          <w:b/>
          <w:bCs/>
          <w:lang w:val="sl-SI"/>
        </w:rPr>
      </w:pPr>
    </w:p>
    <w:p w14:paraId="00914F54" w14:textId="77777777" w:rsidR="00FB6DCB" w:rsidRPr="0099125A" w:rsidRDefault="00FB6DCB" w:rsidP="005257A4">
      <w:pPr>
        <w:spacing w:line="240" w:lineRule="auto"/>
        <w:ind w:left="567" w:hanging="567"/>
        <w:rPr>
          <w:b/>
          <w:bCs/>
          <w:u w:val="single"/>
          <w:lang w:val="sl-SI"/>
        </w:rPr>
      </w:pPr>
      <w:r w:rsidRPr="0099125A">
        <w:rPr>
          <w:b/>
          <w:bCs/>
          <w:u w:val="single"/>
          <w:lang w:val="sl-SI"/>
        </w:rPr>
        <w:t>Drugi neželeni učinki</w:t>
      </w:r>
    </w:p>
    <w:p w14:paraId="619CF50C" w14:textId="77777777" w:rsidR="005D7331" w:rsidRPr="00B324AC" w:rsidRDefault="005D7331" w:rsidP="005257A4">
      <w:pPr>
        <w:numPr>
          <w:ilvl w:val="12"/>
          <w:numId w:val="0"/>
        </w:numPr>
        <w:spacing w:line="240" w:lineRule="auto"/>
        <w:rPr>
          <w:b/>
          <w:bCs/>
          <w:lang w:val="sl-SI"/>
        </w:rPr>
      </w:pPr>
    </w:p>
    <w:p w14:paraId="5D71BBA7" w14:textId="77777777" w:rsidR="005D7331" w:rsidRPr="00B324AC" w:rsidRDefault="005D7331" w:rsidP="005257A4">
      <w:pPr>
        <w:spacing w:line="240" w:lineRule="auto"/>
        <w:rPr>
          <w:lang w:val="sl-SI"/>
        </w:rPr>
      </w:pPr>
      <w:r w:rsidRPr="00B324AC">
        <w:rPr>
          <w:rFonts w:eastAsia="MS Mincho"/>
          <w:b/>
          <w:bCs/>
          <w:lang w:val="sl-SI" w:eastAsia="ja-JP"/>
        </w:rPr>
        <w:t>Pogosti</w:t>
      </w:r>
      <w:r w:rsidR="00FB6DCB">
        <w:rPr>
          <w:rFonts w:eastAsia="MS Mincho"/>
          <w:b/>
          <w:bCs/>
          <w:lang w:val="sl-SI" w:eastAsia="ja-JP"/>
        </w:rPr>
        <w:t xml:space="preserve"> </w:t>
      </w:r>
      <w:r w:rsidR="00FB6DCB">
        <w:rPr>
          <w:lang w:val="sl-SI"/>
        </w:rPr>
        <w:t>(p</w:t>
      </w:r>
      <w:r w:rsidRPr="00B324AC">
        <w:rPr>
          <w:lang w:val="sl-SI"/>
        </w:rPr>
        <w:t xml:space="preserve">ojavijo se lahko </w:t>
      </w:r>
      <w:r w:rsidRPr="0099125A">
        <w:rPr>
          <w:lang w:val="sl-SI"/>
        </w:rPr>
        <w:t>pri največ 1 od 10</w:t>
      </w:r>
      <w:r w:rsidRPr="00541CA1">
        <w:rPr>
          <w:lang w:val="sl-SI"/>
        </w:rPr>
        <w:t xml:space="preserve"> </w:t>
      </w:r>
      <w:r w:rsidR="008D65A7">
        <w:rPr>
          <w:lang w:val="sl-SI"/>
        </w:rPr>
        <w:t>bolnikov</w:t>
      </w:r>
      <w:r w:rsidR="00FB6DCB">
        <w:rPr>
          <w:lang w:val="sl-SI"/>
        </w:rPr>
        <w:t>)</w:t>
      </w:r>
    </w:p>
    <w:p w14:paraId="6F38E95B" w14:textId="77777777" w:rsidR="00B837A8" w:rsidRPr="001C3506" w:rsidRDefault="00B837A8" w:rsidP="005257A4">
      <w:pPr>
        <w:keepNext/>
        <w:numPr>
          <w:ilvl w:val="0"/>
          <w:numId w:val="11"/>
        </w:numPr>
        <w:tabs>
          <w:tab w:val="left" w:pos="567"/>
        </w:tabs>
        <w:spacing w:line="240" w:lineRule="auto"/>
        <w:ind w:left="0" w:firstLine="0"/>
        <w:rPr>
          <w:lang w:val="sl-SI"/>
        </w:rPr>
      </w:pPr>
      <w:r w:rsidRPr="001C3506">
        <w:rPr>
          <w:lang w:val="sl-SI"/>
        </w:rPr>
        <w:t xml:space="preserve">boleče in pogosto </w:t>
      </w:r>
      <w:r w:rsidR="00AF3EB5" w:rsidRPr="001C3506">
        <w:rPr>
          <w:lang w:val="sl-SI"/>
        </w:rPr>
        <w:t>odvajanje vode (to je lahko znak okužbe sečil)</w:t>
      </w:r>
      <w:r w:rsidR="00843439" w:rsidRPr="001C3506">
        <w:rPr>
          <w:lang w:val="sl-SI"/>
        </w:rPr>
        <w:t>,</w:t>
      </w:r>
    </w:p>
    <w:p w14:paraId="755D3347" w14:textId="77777777" w:rsidR="005D7331" w:rsidRPr="001C3506" w:rsidRDefault="00723B8A" w:rsidP="005257A4">
      <w:pPr>
        <w:keepNext/>
        <w:numPr>
          <w:ilvl w:val="0"/>
          <w:numId w:val="11"/>
        </w:numPr>
        <w:tabs>
          <w:tab w:val="left" w:pos="567"/>
        </w:tabs>
        <w:spacing w:line="240" w:lineRule="auto"/>
        <w:ind w:left="0" w:firstLine="0"/>
        <w:rPr>
          <w:lang w:val="sl-SI"/>
        </w:rPr>
      </w:pPr>
      <w:r w:rsidRPr="001C3506">
        <w:rPr>
          <w:lang w:val="sl-SI"/>
        </w:rPr>
        <w:t xml:space="preserve">kombinacija </w:t>
      </w:r>
      <w:r w:rsidR="005D7331" w:rsidRPr="001C3506">
        <w:rPr>
          <w:lang w:val="sl-SI"/>
        </w:rPr>
        <w:t>vnet</w:t>
      </w:r>
      <w:r w:rsidRPr="001C3506">
        <w:rPr>
          <w:lang w:val="sl-SI"/>
        </w:rPr>
        <w:t>ega</w:t>
      </w:r>
      <w:r w:rsidR="005D7331" w:rsidRPr="001C3506">
        <w:rPr>
          <w:lang w:val="sl-SI"/>
        </w:rPr>
        <w:t xml:space="preserve"> žrel</w:t>
      </w:r>
      <w:r w:rsidRPr="001C3506">
        <w:rPr>
          <w:lang w:val="sl-SI"/>
        </w:rPr>
        <w:t>a</w:t>
      </w:r>
      <w:r w:rsidR="005D7331" w:rsidRPr="001C3506">
        <w:rPr>
          <w:lang w:val="sl-SI"/>
        </w:rPr>
        <w:t xml:space="preserve"> in </w:t>
      </w:r>
      <w:r w:rsidRPr="001C3506">
        <w:rPr>
          <w:lang w:val="sl-SI"/>
        </w:rPr>
        <w:t>izce</w:t>
      </w:r>
      <w:r w:rsidR="00E92819" w:rsidRPr="001C3506">
        <w:rPr>
          <w:lang w:val="sl-SI"/>
        </w:rPr>
        <w:t>dk</w:t>
      </w:r>
      <w:r w:rsidRPr="001C3506">
        <w:rPr>
          <w:lang w:val="sl-SI"/>
        </w:rPr>
        <w:t>a iz nosu</w:t>
      </w:r>
      <w:r w:rsidR="00E92819" w:rsidRPr="001C3506">
        <w:rPr>
          <w:lang w:val="sl-SI"/>
        </w:rPr>
        <w:t>,</w:t>
      </w:r>
    </w:p>
    <w:p w14:paraId="1385284D" w14:textId="77777777" w:rsidR="00B837A8" w:rsidRPr="0099125A" w:rsidRDefault="00B837A8" w:rsidP="005257A4">
      <w:pPr>
        <w:keepNext/>
        <w:numPr>
          <w:ilvl w:val="0"/>
          <w:numId w:val="11"/>
        </w:numPr>
        <w:tabs>
          <w:tab w:val="left" w:pos="567"/>
        </w:tabs>
        <w:spacing w:line="240" w:lineRule="auto"/>
        <w:ind w:left="0" w:firstLine="0"/>
      </w:pPr>
      <w:proofErr w:type="spellStart"/>
      <w:r w:rsidRPr="0099125A">
        <w:t>vnet</w:t>
      </w:r>
      <w:r w:rsidR="00AF3EB5" w:rsidRPr="0099125A">
        <w:t>je</w:t>
      </w:r>
      <w:proofErr w:type="spellEnd"/>
      <w:r w:rsidRPr="0099125A">
        <w:t xml:space="preserve"> </w:t>
      </w:r>
      <w:proofErr w:type="spellStart"/>
      <w:r w:rsidRPr="0099125A">
        <w:t>žrel</w:t>
      </w:r>
      <w:r w:rsidR="00AF3EB5" w:rsidRPr="0099125A">
        <w:t>a</w:t>
      </w:r>
      <w:proofErr w:type="spellEnd"/>
      <w:r w:rsidR="00E92819" w:rsidRPr="0099125A">
        <w:t>,</w:t>
      </w:r>
    </w:p>
    <w:p w14:paraId="7667CF09" w14:textId="77777777" w:rsidR="00AF3EB5" w:rsidRPr="0099125A" w:rsidRDefault="005D7331" w:rsidP="005257A4">
      <w:pPr>
        <w:keepNext/>
        <w:numPr>
          <w:ilvl w:val="0"/>
          <w:numId w:val="11"/>
        </w:numPr>
        <w:tabs>
          <w:tab w:val="left" w:pos="567"/>
        </w:tabs>
        <w:spacing w:line="240" w:lineRule="auto"/>
        <w:ind w:left="567" w:hanging="567"/>
      </w:pPr>
      <w:proofErr w:type="spellStart"/>
      <w:r w:rsidRPr="0099125A">
        <w:t>občutek</w:t>
      </w:r>
      <w:proofErr w:type="spellEnd"/>
      <w:r w:rsidRPr="0099125A">
        <w:t xml:space="preserve"> </w:t>
      </w:r>
      <w:proofErr w:type="spellStart"/>
      <w:r w:rsidRPr="0099125A">
        <w:t>tiščanja</w:t>
      </w:r>
      <w:proofErr w:type="spellEnd"/>
      <w:r w:rsidRPr="0099125A">
        <w:t xml:space="preserve"> </w:t>
      </w:r>
      <w:proofErr w:type="spellStart"/>
      <w:r w:rsidRPr="0099125A">
        <w:t>ali</w:t>
      </w:r>
      <w:proofErr w:type="spellEnd"/>
      <w:r w:rsidRPr="0099125A">
        <w:t xml:space="preserve"> </w:t>
      </w:r>
      <w:proofErr w:type="spellStart"/>
      <w:r w:rsidRPr="0099125A">
        <w:t>bolečina</w:t>
      </w:r>
      <w:proofErr w:type="spellEnd"/>
      <w:r w:rsidRPr="0099125A">
        <w:t xml:space="preserve"> v </w:t>
      </w:r>
      <w:proofErr w:type="spellStart"/>
      <w:r w:rsidRPr="0099125A">
        <w:t>licih</w:t>
      </w:r>
      <w:proofErr w:type="spellEnd"/>
      <w:r w:rsidRPr="0099125A">
        <w:t xml:space="preserve"> in </w:t>
      </w:r>
      <w:proofErr w:type="spellStart"/>
      <w:r w:rsidRPr="0099125A">
        <w:t>čelu</w:t>
      </w:r>
      <w:proofErr w:type="spellEnd"/>
      <w:r w:rsidR="00B837A8" w:rsidRPr="0099125A">
        <w:t xml:space="preserve"> (</w:t>
      </w:r>
      <w:r w:rsidR="00AF3EB5" w:rsidRPr="0099125A">
        <w:t xml:space="preserve">to so </w:t>
      </w:r>
      <w:proofErr w:type="spellStart"/>
      <w:r w:rsidR="00AF3EB5" w:rsidRPr="0099125A">
        <w:t>lahko</w:t>
      </w:r>
      <w:proofErr w:type="spellEnd"/>
      <w:r w:rsidR="00AF3EB5" w:rsidRPr="0099125A">
        <w:t xml:space="preserve"> </w:t>
      </w:r>
      <w:proofErr w:type="spellStart"/>
      <w:r w:rsidR="00AF3EB5" w:rsidRPr="0099125A">
        <w:t>znaki</w:t>
      </w:r>
      <w:proofErr w:type="spellEnd"/>
      <w:r w:rsidR="00AF3EB5" w:rsidRPr="0099125A">
        <w:t xml:space="preserve"> </w:t>
      </w:r>
      <w:proofErr w:type="spellStart"/>
      <w:r w:rsidR="00AF3EB5" w:rsidRPr="0099125A">
        <w:t>vnetja</w:t>
      </w:r>
      <w:proofErr w:type="spellEnd"/>
      <w:r w:rsidR="00AF3EB5" w:rsidRPr="0099125A">
        <w:t xml:space="preserve"> </w:t>
      </w:r>
      <w:proofErr w:type="spellStart"/>
      <w:r w:rsidR="00AF3EB5" w:rsidRPr="0099125A">
        <w:t>obnosnih</w:t>
      </w:r>
      <w:proofErr w:type="spellEnd"/>
      <w:r w:rsidR="00AF3EB5" w:rsidRPr="0099125A">
        <w:t xml:space="preserve"> </w:t>
      </w:r>
      <w:proofErr w:type="spellStart"/>
      <w:r w:rsidR="00AF3EB5" w:rsidRPr="0099125A">
        <w:t>votlin</w:t>
      </w:r>
      <w:proofErr w:type="spellEnd"/>
      <w:r w:rsidR="00AF3EB5" w:rsidRPr="0099125A">
        <w:t xml:space="preserve">, ki ga </w:t>
      </w:r>
      <w:proofErr w:type="spellStart"/>
      <w:r w:rsidR="00AF3EB5" w:rsidRPr="0099125A">
        <w:t>imenujemo</w:t>
      </w:r>
      <w:proofErr w:type="spellEnd"/>
      <w:r w:rsidR="00AF3EB5" w:rsidRPr="0099125A">
        <w:t xml:space="preserve"> </w:t>
      </w:r>
      <w:proofErr w:type="spellStart"/>
      <w:r w:rsidR="00AF3EB5" w:rsidRPr="0099125A">
        <w:t>sinuzitis</w:t>
      </w:r>
      <w:proofErr w:type="spellEnd"/>
      <w:r w:rsidR="00AF3EB5" w:rsidRPr="0099125A">
        <w:t>)</w:t>
      </w:r>
      <w:r w:rsidR="00E92819" w:rsidRPr="0099125A">
        <w:t>,</w:t>
      </w:r>
    </w:p>
    <w:p w14:paraId="077E8DE6" w14:textId="77777777" w:rsidR="00B837A8" w:rsidRPr="0099125A" w:rsidRDefault="00B837A8" w:rsidP="005257A4">
      <w:pPr>
        <w:keepNext/>
        <w:numPr>
          <w:ilvl w:val="0"/>
          <w:numId w:val="11"/>
        </w:numPr>
        <w:tabs>
          <w:tab w:val="left" w:pos="567"/>
        </w:tabs>
        <w:spacing w:line="240" w:lineRule="auto"/>
        <w:ind w:left="0" w:firstLine="0"/>
      </w:pPr>
      <w:proofErr w:type="spellStart"/>
      <w:r w:rsidRPr="0099125A">
        <w:t>glavobol</w:t>
      </w:r>
      <w:proofErr w:type="spellEnd"/>
      <w:r w:rsidR="00E92819" w:rsidRPr="0099125A">
        <w:t>,</w:t>
      </w:r>
    </w:p>
    <w:p w14:paraId="1D166D53" w14:textId="77777777" w:rsidR="005D7331" w:rsidRPr="0099125A" w:rsidRDefault="005D7331" w:rsidP="005257A4">
      <w:pPr>
        <w:keepNext/>
        <w:numPr>
          <w:ilvl w:val="0"/>
          <w:numId w:val="11"/>
        </w:numPr>
        <w:tabs>
          <w:tab w:val="left" w:pos="567"/>
        </w:tabs>
        <w:spacing w:line="240" w:lineRule="auto"/>
        <w:ind w:left="0" w:firstLine="0"/>
      </w:pPr>
      <w:proofErr w:type="spellStart"/>
      <w:r w:rsidRPr="0099125A">
        <w:t>kašelj</w:t>
      </w:r>
      <w:proofErr w:type="spellEnd"/>
      <w:r w:rsidR="00E92819" w:rsidRPr="0099125A">
        <w:t>,</w:t>
      </w:r>
    </w:p>
    <w:p w14:paraId="006CC88C" w14:textId="77777777" w:rsidR="00AF3EB5" w:rsidRPr="0099125A" w:rsidRDefault="00AF3EB5" w:rsidP="005257A4">
      <w:pPr>
        <w:keepNext/>
        <w:numPr>
          <w:ilvl w:val="0"/>
          <w:numId w:val="11"/>
        </w:numPr>
        <w:tabs>
          <w:tab w:val="left" w:pos="567"/>
        </w:tabs>
        <w:spacing w:line="240" w:lineRule="auto"/>
        <w:ind w:left="0" w:firstLine="0"/>
      </w:pPr>
      <w:proofErr w:type="spellStart"/>
      <w:r w:rsidRPr="0099125A">
        <w:t>bolečine</w:t>
      </w:r>
      <w:proofErr w:type="spellEnd"/>
      <w:r w:rsidRPr="0099125A">
        <w:t xml:space="preserve"> in </w:t>
      </w:r>
      <w:proofErr w:type="spellStart"/>
      <w:r w:rsidRPr="0099125A">
        <w:t>draženje</w:t>
      </w:r>
      <w:proofErr w:type="spellEnd"/>
      <w:r w:rsidRPr="0099125A">
        <w:t xml:space="preserve"> v </w:t>
      </w:r>
      <w:proofErr w:type="spellStart"/>
      <w:r w:rsidRPr="0099125A">
        <w:t>zadnjem</w:t>
      </w:r>
      <w:proofErr w:type="spellEnd"/>
      <w:r w:rsidRPr="0099125A">
        <w:t xml:space="preserve"> </w:t>
      </w:r>
      <w:proofErr w:type="spellStart"/>
      <w:r w:rsidRPr="0099125A">
        <w:t>delu</w:t>
      </w:r>
      <w:proofErr w:type="spellEnd"/>
      <w:r w:rsidRPr="0099125A">
        <w:t xml:space="preserve"> </w:t>
      </w:r>
      <w:proofErr w:type="spellStart"/>
      <w:r w:rsidRPr="0099125A">
        <w:t>ust</w:t>
      </w:r>
      <w:proofErr w:type="spellEnd"/>
      <w:r w:rsidRPr="0099125A">
        <w:t xml:space="preserve"> in v </w:t>
      </w:r>
      <w:proofErr w:type="spellStart"/>
      <w:r w:rsidRPr="0099125A">
        <w:t>žrelu</w:t>
      </w:r>
      <w:proofErr w:type="spellEnd"/>
      <w:r w:rsidR="00E92819" w:rsidRPr="0099125A">
        <w:t>,</w:t>
      </w:r>
    </w:p>
    <w:p w14:paraId="68564998" w14:textId="77777777" w:rsidR="005D7331" w:rsidRPr="0099125A" w:rsidRDefault="005D7331" w:rsidP="005257A4">
      <w:pPr>
        <w:keepNext/>
        <w:numPr>
          <w:ilvl w:val="0"/>
          <w:numId w:val="11"/>
        </w:numPr>
        <w:tabs>
          <w:tab w:val="left" w:pos="567"/>
        </w:tabs>
        <w:spacing w:line="240" w:lineRule="auto"/>
        <w:ind w:left="0" w:firstLine="0"/>
      </w:pPr>
      <w:proofErr w:type="spellStart"/>
      <w:r w:rsidRPr="0099125A">
        <w:t>zaprtost</w:t>
      </w:r>
      <w:proofErr w:type="spellEnd"/>
      <w:r w:rsidR="00E92819" w:rsidRPr="0099125A">
        <w:t>,</w:t>
      </w:r>
    </w:p>
    <w:p w14:paraId="515248E6" w14:textId="77777777" w:rsidR="005D7331" w:rsidRPr="0099125A" w:rsidRDefault="005D7331" w:rsidP="005257A4">
      <w:pPr>
        <w:keepNext/>
        <w:numPr>
          <w:ilvl w:val="0"/>
          <w:numId w:val="11"/>
        </w:numPr>
        <w:tabs>
          <w:tab w:val="left" w:pos="567"/>
        </w:tabs>
        <w:spacing w:line="240" w:lineRule="auto"/>
        <w:ind w:left="0" w:firstLine="0"/>
      </w:pPr>
      <w:proofErr w:type="spellStart"/>
      <w:r w:rsidRPr="0099125A">
        <w:t>suha</w:t>
      </w:r>
      <w:proofErr w:type="spellEnd"/>
      <w:r w:rsidRPr="0099125A">
        <w:t xml:space="preserve"> </w:t>
      </w:r>
      <w:proofErr w:type="spellStart"/>
      <w:r w:rsidRPr="0099125A">
        <w:t>usta</w:t>
      </w:r>
      <w:proofErr w:type="spellEnd"/>
      <w:r w:rsidR="00E92819" w:rsidRPr="0099125A">
        <w:t>,</w:t>
      </w:r>
    </w:p>
    <w:p w14:paraId="5CC38E72" w14:textId="77777777" w:rsidR="005D7331" w:rsidRPr="0099125A" w:rsidRDefault="005D7331" w:rsidP="005257A4">
      <w:pPr>
        <w:keepNext/>
        <w:numPr>
          <w:ilvl w:val="0"/>
          <w:numId w:val="11"/>
        </w:numPr>
        <w:tabs>
          <w:tab w:val="left" w:pos="567"/>
        </w:tabs>
        <w:spacing w:line="240" w:lineRule="auto"/>
        <w:ind w:left="0" w:firstLine="0"/>
      </w:pPr>
      <w:proofErr w:type="spellStart"/>
      <w:r w:rsidRPr="0099125A">
        <w:t>okužba</w:t>
      </w:r>
      <w:proofErr w:type="spellEnd"/>
      <w:r w:rsidRPr="0099125A">
        <w:t xml:space="preserve"> </w:t>
      </w:r>
      <w:proofErr w:type="spellStart"/>
      <w:r w:rsidRPr="0099125A">
        <w:t>zgornjih</w:t>
      </w:r>
      <w:proofErr w:type="spellEnd"/>
      <w:r w:rsidRPr="0099125A">
        <w:t xml:space="preserve"> </w:t>
      </w:r>
      <w:proofErr w:type="spellStart"/>
      <w:r w:rsidRPr="0099125A">
        <w:t>dihal</w:t>
      </w:r>
      <w:proofErr w:type="spellEnd"/>
      <w:r w:rsidR="00E92819" w:rsidRPr="0099125A">
        <w:t>.</w:t>
      </w:r>
    </w:p>
    <w:p w14:paraId="553CA506" w14:textId="77777777" w:rsidR="00B8605A" w:rsidRPr="00B324AC" w:rsidRDefault="00B8605A" w:rsidP="005257A4">
      <w:pPr>
        <w:spacing w:line="240" w:lineRule="auto"/>
        <w:rPr>
          <w:rFonts w:eastAsia="MS Mincho"/>
          <w:lang w:val="sl-SI" w:eastAsia="ja-JP"/>
        </w:rPr>
      </w:pPr>
    </w:p>
    <w:p w14:paraId="1293A974" w14:textId="77777777" w:rsidR="005D7331" w:rsidRPr="00B324AC" w:rsidRDefault="005D7331" w:rsidP="005257A4">
      <w:pPr>
        <w:spacing w:line="240" w:lineRule="auto"/>
        <w:rPr>
          <w:lang w:val="sl-SI"/>
        </w:rPr>
      </w:pPr>
      <w:r w:rsidRPr="00B324AC">
        <w:rPr>
          <w:b/>
          <w:bCs/>
          <w:lang w:val="sl-SI"/>
        </w:rPr>
        <w:t>Občasni</w:t>
      </w:r>
      <w:r w:rsidR="00FB6DCB">
        <w:rPr>
          <w:lang w:val="sl-SI"/>
        </w:rPr>
        <w:t xml:space="preserve"> (p</w:t>
      </w:r>
      <w:r w:rsidRPr="00B324AC">
        <w:rPr>
          <w:lang w:val="sl-SI"/>
        </w:rPr>
        <w:t xml:space="preserve">ojavijo se lahko </w:t>
      </w:r>
      <w:r w:rsidRPr="0099125A">
        <w:rPr>
          <w:lang w:val="sl-SI"/>
        </w:rPr>
        <w:t>pri največ 1 od 100</w:t>
      </w:r>
      <w:r w:rsidRPr="00B324AC">
        <w:rPr>
          <w:lang w:val="sl-SI"/>
        </w:rPr>
        <w:t xml:space="preserve"> </w:t>
      </w:r>
      <w:r w:rsidR="008D65A7">
        <w:rPr>
          <w:lang w:val="sl-SI"/>
        </w:rPr>
        <w:t>bolnikov</w:t>
      </w:r>
      <w:r w:rsidR="00FB6DCB">
        <w:rPr>
          <w:lang w:val="sl-SI"/>
        </w:rPr>
        <w:t>)</w:t>
      </w:r>
    </w:p>
    <w:p w14:paraId="45D88B8D" w14:textId="77777777" w:rsidR="005D7331" w:rsidRPr="0099125A" w:rsidRDefault="005D7331" w:rsidP="005257A4">
      <w:pPr>
        <w:numPr>
          <w:ilvl w:val="0"/>
          <w:numId w:val="11"/>
        </w:numPr>
        <w:tabs>
          <w:tab w:val="left" w:pos="567"/>
        </w:tabs>
        <w:spacing w:line="240" w:lineRule="auto"/>
        <w:ind w:left="0" w:firstLine="0"/>
      </w:pPr>
      <w:proofErr w:type="spellStart"/>
      <w:r w:rsidRPr="0099125A">
        <w:t>neredno</w:t>
      </w:r>
      <w:proofErr w:type="spellEnd"/>
      <w:r w:rsidRPr="0099125A">
        <w:t xml:space="preserve"> </w:t>
      </w:r>
      <w:proofErr w:type="spellStart"/>
      <w:r w:rsidRPr="0099125A">
        <w:t>bitje</w:t>
      </w:r>
      <w:proofErr w:type="spellEnd"/>
      <w:r w:rsidRPr="0099125A">
        <w:t xml:space="preserve"> </w:t>
      </w:r>
      <w:proofErr w:type="spellStart"/>
      <w:r w:rsidRPr="0099125A">
        <w:t>srca</w:t>
      </w:r>
      <w:proofErr w:type="spellEnd"/>
      <w:r w:rsidR="00C056AB" w:rsidRPr="0099125A">
        <w:t>,</w:t>
      </w:r>
    </w:p>
    <w:p w14:paraId="1F6E73D8" w14:textId="77777777" w:rsidR="005D7331" w:rsidRPr="0099125A" w:rsidRDefault="005D7331" w:rsidP="005257A4">
      <w:pPr>
        <w:numPr>
          <w:ilvl w:val="0"/>
          <w:numId w:val="11"/>
        </w:numPr>
        <w:tabs>
          <w:tab w:val="left" w:pos="567"/>
        </w:tabs>
        <w:spacing w:line="240" w:lineRule="auto"/>
        <w:ind w:left="0" w:firstLine="0"/>
      </w:pPr>
      <w:proofErr w:type="spellStart"/>
      <w:r w:rsidRPr="0099125A">
        <w:t>hitrejše</w:t>
      </w:r>
      <w:proofErr w:type="spellEnd"/>
      <w:r w:rsidRPr="0099125A">
        <w:t xml:space="preserve"> </w:t>
      </w:r>
      <w:proofErr w:type="spellStart"/>
      <w:r w:rsidRPr="0099125A">
        <w:t>bitje</w:t>
      </w:r>
      <w:proofErr w:type="spellEnd"/>
      <w:r w:rsidRPr="0099125A">
        <w:t xml:space="preserve"> </w:t>
      </w:r>
      <w:proofErr w:type="spellStart"/>
      <w:r w:rsidRPr="0099125A">
        <w:t>srca</w:t>
      </w:r>
      <w:proofErr w:type="spellEnd"/>
      <w:r w:rsidR="00C056AB" w:rsidRPr="0099125A">
        <w:t>,</w:t>
      </w:r>
    </w:p>
    <w:p w14:paraId="34CBDE83" w14:textId="5DEE78FB" w:rsidR="00A26636" w:rsidRPr="001C3506" w:rsidRDefault="00A26636" w:rsidP="005257A4">
      <w:pPr>
        <w:numPr>
          <w:ilvl w:val="0"/>
          <w:numId w:val="11"/>
        </w:numPr>
        <w:tabs>
          <w:tab w:val="left" w:pos="567"/>
        </w:tabs>
        <w:spacing w:line="240" w:lineRule="auto"/>
        <w:ind w:left="0" w:firstLine="0"/>
        <w:rPr>
          <w:lang w:val="pl-PL"/>
        </w:rPr>
      </w:pPr>
      <w:r w:rsidRPr="001C3506">
        <w:rPr>
          <w:lang w:val="pl-PL"/>
        </w:rPr>
        <w:t>neprijetni občutki ob hitrem ali močnem utripanju srca (palpitacije),</w:t>
      </w:r>
    </w:p>
    <w:p w14:paraId="0C241D3D" w14:textId="77777777" w:rsidR="00FB6DCB" w:rsidRPr="0099125A" w:rsidRDefault="00FB6DCB" w:rsidP="005257A4">
      <w:pPr>
        <w:numPr>
          <w:ilvl w:val="0"/>
          <w:numId w:val="11"/>
        </w:numPr>
        <w:tabs>
          <w:tab w:val="left" w:pos="567"/>
        </w:tabs>
        <w:spacing w:line="240" w:lineRule="auto"/>
        <w:ind w:left="0" w:firstLine="0"/>
      </w:pPr>
      <w:proofErr w:type="spellStart"/>
      <w:r w:rsidRPr="0099125A">
        <w:t>mišični</w:t>
      </w:r>
      <w:proofErr w:type="spellEnd"/>
      <w:r w:rsidRPr="0099125A">
        <w:t xml:space="preserve"> </w:t>
      </w:r>
      <w:proofErr w:type="spellStart"/>
      <w:r w:rsidRPr="0099125A">
        <w:t>krči</w:t>
      </w:r>
      <w:proofErr w:type="spellEnd"/>
      <w:r w:rsidRPr="0099125A">
        <w:t>,</w:t>
      </w:r>
    </w:p>
    <w:p w14:paraId="608251E0" w14:textId="77777777" w:rsidR="00A26636" w:rsidRPr="0099125A" w:rsidRDefault="00A26636" w:rsidP="005257A4">
      <w:pPr>
        <w:numPr>
          <w:ilvl w:val="0"/>
          <w:numId w:val="11"/>
        </w:numPr>
        <w:tabs>
          <w:tab w:val="left" w:pos="567"/>
        </w:tabs>
        <w:spacing w:line="240" w:lineRule="auto"/>
        <w:ind w:left="0" w:firstLine="0"/>
      </w:pPr>
      <w:proofErr w:type="spellStart"/>
      <w:r w:rsidRPr="0099125A">
        <w:t>tresavica</w:t>
      </w:r>
      <w:proofErr w:type="spellEnd"/>
      <w:r w:rsidRPr="0099125A">
        <w:t>,</w:t>
      </w:r>
    </w:p>
    <w:p w14:paraId="028BD85E" w14:textId="77777777" w:rsidR="00F84D34" w:rsidRPr="0099125A" w:rsidRDefault="00A26636" w:rsidP="005257A4">
      <w:pPr>
        <w:numPr>
          <w:ilvl w:val="0"/>
          <w:numId w:val="11"/>
        </w:numPr>
        <w:tabs>
          <w:tab w:val="left" w:pos="567"/>
        </w:tabs>
        <w:spacing w:line="240" w:lineRule="auto"/>
        <w:ind w:left="0" w:firstLine="0"/>
      </w:pPr>
      <w:proofErr w:type="spellStart"/>
      <w:r w:rsidRPr="0099125A">
        <w:t>motnje</w:t>
      </w:r>
      <w:proofErr w:type="spellEnd"/>
      <w:r w:rsidRPr="0099125A">
        <w:t xml:space="preserve"> </w:t>
      </w:r>
      <w:proofErr w:type="spellStart"/>
      <w:r w:rsidRPr="0099125A">
        <w:t>okušanja</w:t>
      </w:r>
      <w:proofErr w:type="spellEnd"/>
      <w:r w:rsidR="00F84D34" w:rsidRPr="0099125A">
        <w:t>,</w:t>
      </w:r>
    </w:p>
    <w:p w14:paraId="49F84765" w14:textId="77777777" w:rsidR="00B837A8" w:rsidRPr="0099125A" w:rsidRDefault="00F84D34" w:rsidP="005257A4">
      <w:pPr>
        <w:numPr>
          <w:ilvl w:val="0"/>
          <w:numId w:val="11"/>
        </w:numPr>
        <w:tabs>
          <w:tab w:val="left" w:pos="567"/>
        </w:tabs>
        <w:spacing w:line="240" w:lineRule="auto"/>
        <w:ind w:left="0" w:firstLine="0"/>
      </w:pPr>
      <w:proofErr w:type="spellStart"/>
      <w:r w:rsidRPr="0099125A">
        <w:t>hripavost</w:t>
      </w:r>
      <w:proofErr w:type="spellEnd"/>
      <w:r w:rsidR="00C056AB" w:rsidRPr="0099125A">
        <w:t>.</w:t>
      </w:r>
    </w:p>
    <w:p w14:paraId="54D7BED7" w14:textId="77777777" w:rsidR="0084546D" w:rsidRPr="0084546D" w:rsidRDefault="0084546D" w:rsidP="005257A4">
      <w:pPr>
        <w:spacing w:line="240" w:lineRule="auto"/>
        <w:rPr>
          <w:rFonts w:eastAsia="MS Mincho"/>
          <w:b/>
          <w:bCs/>
          <w:lang w:val="sl-SI" w:eastAsia="ja-JP"/>
        </w:rPr>
      </w:pPr>
    </w:p>
    <w:p w14:paraId="73C12414" w14:textId="77777777" w:rsidR="0084546D" w:rsidRPr="0084546D" w:rsidRDefault="0084546D" w:rsidP="005257A4">
      <w:pPr>
        <w:spacing w:line="240" w:lineRule="auto"/>
        <w:rPr>
          <w:lang w:val="sl-SI"/>
        </w:rPr>
      </w:pPr>
      <w:r w:rsidRPr="0084546D">
        <w:rPr>
          <w:rFonts w:eastAsia="MS Mincho"/>
          <w:b/>
          <w:bCs/>
          <w:lang w:val="sl-SI" w:eastAsia="ja-JP"/>
        </w:rPr>
        <w:t>Redki</w:t>
      </w:r>
      <w:r w:rsidR="00FB6DCB">
        <w:rPr>
          <w:lang w:val="sl-SI"/>
        </w:rPr>
        <w:t xml:space="preserve"> (p</w:t>
      </w:r>
      <w:r w:rsidRPr="0084546D">
        <w:rPr>
          <w:lang w:val="sl-SI"/>
        </w:rPr>
        <w:t xml:space="preserve">ojavijo se lahko </w:t>
      </w:r>
      <w:r w:rsidRPr="0099125A">
        <w:rPr>
          <w:lang w:val="sl-SI"/>
        </w:rPr>
        <w:t>pri največ 1 od 1</w:t>
      </w:r>
      <w:r w:rsidR="00541CA1">
        <w:rPr>
          <w:lang w:val="sl-SI"/>
        </w:rPr>
        <w:t xml:space="preserve"> </w:t>
      </w:r>
      <w:r w:rsidRPr="0099125A">
        <w:rPr>
          <w:lang w:val="sl-SI"/>
        </w:rPr>
        <w:t>000</w:t>
      </w:r>
      <w:r w:rsidRPr="00541CA1">
        <w:rPr>
          <w:lang w:val="sl-SI"/>
        </w:rPr>
        <w:t xml:space="preserve"> b</w:t>
      </w:r>
      <w:r>
        <w:rPr>
          <w:lang w:val="sl-SI"/>
        </w:rPr>
        <w:t>olnikov</w:t>
      </w:r>
      <w:r w:rsidR="00FB6DCB">
        <w:rPr>
          <w:lang w:val="sl-SI"/>
        </w:rPr>
        <w:t>)</w:t>
      </w:r>
    </w:p>
    <w:p w14:paraId="53921BA2" w14:textId="77777777" w:rsidR="0092095E" w:rsidRPr="0099125A" w:rsidRDefault="0092095E" w:rsidP="005257A4">
      <w:pPr>
        <w:numPr>
          <w:ilvl w:val="0"/>
          <w:numId w:val="11"/>
        </w:numPr>
        <w:tabs>
          <w:tab w:val="left" w:pos="567"/>
        </w:tabs>
        <w:spacing w:line="240" w:lineRule="auto"/>
        <w:ind w:left="0" w:firstLine="0"/>
      </w:pPr>
      <w:proofErr w:type="spellStart"/>
      <w:r w:rsidRPr="0099125A">
        <w:t>zamegljen</w:t>
      </w:r>
      <w:proofErr w:type="spellEnd"/>
      <w:r w:rsidRPr="0099125A">
        <w:t xml:space="preserve"> vid,</w:t>
      </w:r>
    </w:p>
    <w:p w14:paraId="273B062C" w14:textId="77777777" w:rsidR="0092095E" w:rsidRPr="0099125A" w:rsidRDefault="0092095E" w:rsidP="005257A4">
      <w:pPr>
        <w:numPr>
          <w:ilvl w:val="0"/>
          <w:numId w:val="11"/>
        </w:numPr>
        <w:tabs>
          <w:tab w:val="left" w:pos="567"/>
        </w:tabs>
        <w:spacing w:line="240" w:lineRule="auto"/>
        <w:ind w:left="0" w:firstLine="0"/>
      </w:pPr>
      <w:proofErr w:type="spellStart"/>
      <w:r w:rsidRPr="0099125A">
        <w:t>povišan</w:t>
      </w:r>
      <w:proofErr w:type="spellEnd"/>
      <w:r w:rsidRPr="0099125A">
        <w:t xml:space="preserve"> </w:t>
      </w:r>
      <w:proofErr w:type="spellStart"/>
      <w:r w:rsidRPr="0099125A">
        <w:t>izmerjeni</w:t>
      </w:r>
      <w:proofErr w:type="spellEnd"/>
      <w:r w:rsidRPr="0099125A">
        <w:t xml:space="preserve"> </w:t>
      </w:r>
      <w:proofErr w:type="spellStart"/>
      <w:r w:rsidRPr="0099125A">
        <w:t>očesni</w:t>
      </w:r>
      <w:proofErr w:type="spellEnd"/>
      <w:r w:rsidRPr="0099125A">
        <w:t xml:space="preserve"> </w:t>
      </w:r>
      <w:proofErr w:type="spellStart"/>
      <w:r w:rsidRPr="0099125A">
        <w:t>tlak</w:t>
      </w:r>
      <w:proofErr w:type="spellEnd"/>
      <w:r w:rsidRPr="0099125A">
        <w:t>,</w:t>
      </w:r>
    </w:p>
    <w:p w14:paraId="1E68842D" w14:textId="77777777" w:rsidR="0092095E" w:rsidRPr="0099125A" w:rsidRDefault="0092095E" w:rsidP="005257A4">
      <w:pPr>
        <w:numPr>
          <w:ilvl w:val="0"/>
          <w:numId w:val="11"/>
        </w:numPr>
        <w:tabs>
          <w:tab w:val="left" w:pos="567"/>
        </w:tabs>
        <w:spacing w:line="240" w:lineRule="auto"/>
        <w:ind w:left="0" w:firstLine="0"/>
      </w:pPr>
      <w:proofErr w:type="spellStart"/>
      <w:r w:rsidRPr="0099125A">
        <w:t>zmanjšan</w:t>
      </w:r>
      <w:proofErr w:type="spellEnd"/>
      <w:r w:rsidRPr="0099125A">
        <w:t xml:space="preserve"> vid </w:t>
      </w:r>
      <w:proofErr w:type="spellStart"/>
      <w:r w:rsidRPr="0099125A">
        <w:t>ali</w:t>
      </w:r>
      <w:proofErr w:type="spellEnd"/>
      <w:r w:rsidRPr="0099125A">
        <w:t xml:space="preserve"> </w:t>
      </w:r>
      <w:proofErr w:type="spellStart"/>
      <w:r w:rsidRPr="0099125A">
        <w:t>bolečina</w:t>
      </w:r>
      <w:proofErr w:type="spellEnd"/>
      <w:r w:rsidRPr="0099125A">
        <w:t xml:space="preserve"> v </w:t>
      </w:r>
      <w:proofErr w:type="spellStart"/>
      <w:r w:rsidRPr="0099125A">
        <w:t>očeh</w:t>
      </w:r>
      <w:proofErr w:type="spellEnd"/>
      <w:r w:rsidRPr="0099125A">
        <w:t xml:space="preserve"> (</w:t>
      </w:r>
      <w:proofErr w:type="spellStart"/>
      <w:r w:rsidRPr="0099125A">
        <w:t>možni</w:t>
      </w:r>
      <w:proofErr w:type="spellEnd"/>
      <w:r w:rsidRPr="0099125A">
        <w:t xml:space="preserve"> </w:t>
      </w:r>
      <w:proofErr w:type="spellStart"/>
      <w:r w:rsidRPr="0099125A">
        <w:t>znaki</w:t>
      </w:r>
      <w:proofErr w:type="spellEnd"/>
      <w:r w:rsidRPr="0099125A">
        <w:t xml:space="preserve"> </w:t>
      </w:r>
      <w:proofErr w:type="spellStart"/>
      <w:r w:rsidRPr="0099125A">
        <w:t>glavkoma</w:t>
      </w:r>
      <w:proofErr w:type="spellEnd"/>
      <w:r w:rsidR="00D620D8" w:rsidRPr="0099125A">
        <w:t>)</w:t>
      </w:r>
      <w:r w:rsidRPr="0099125A">
        <w:t>,</w:t>
      </w:r>
    </w:p>
    <w:p w14:paraId="2AA3830C" w14:textId="77777777" w:rsidR="0084546D" w:rsidRPr="001C3506" w:rsidRDefault="0084546D" w:rsidP="005257A4">
      <w:pPr>
        <w:numPr>
          <w:ilvl w:val="0"/>
          <w:numId w:val="11"/>
        </w:numPr>
        <w:tabs>
          <w:tab w:val="left" w:pos="567"/>
        </w:tabs>
        <w:spacing w:line="240" w:lineRule="auto"/>
        <w:ind w:left="0" w:firstLine="0"/>
        <w:rPr>
          <w:lang w:val="pl-PL"/>
        </w:rPr>
      </w:pPr>
      <w:r w:rsidRPr="001C3506">
        <w:rPr>
          <w:lang w:val="pl-PL"/>
        </w:rPr>
        <w:t>težave in bolečina pri uriniranju – to so lahko znaki obstrukcije sečnega mehurja ali zastoja urina.</w:t>
      </w:r>
    </w:p>
    <w:p w14:paraId="5DE72EE3" w14:textId="77777777" w:rsidR="005B27D9" w:rsidRPr="001C3506" w:rsidRDefault="005B27D9" w:rsidP="005257A4">
      <w:pPr>
        <w:spacing w:line="240" w:lineRule="auto"/>
        <w:rPr>
          <w:lang w:val="pl-PL"/>
        </w:rPr>
      </w:pPr>
    </w:p>
    <w:p w14:paraId="08FE97E7" w14:textId="77777777" w:rsidR="00B84529" w:rsidRDefault="00B84529" w:rsidP="005257A4">
      <w:pPr>
        <w:spacing w:line="240" w:lineRule="auto"/>
        <w:rPr>
          <w:lang w:val="sl-SI"/>
        </w:rPr>
      </w:pPr>
      <w:r>
        <w:rPr>
          <w:b/>
          <w:lang w:val="sl-SI"/>
        </w:rPr>
        <w:t>Neznan</w:t>
      </w:r>
      <w:r w:rsidR="00FB6DCB">
        <w:rPr>
          <w:b/>
          <w:lang w:val="sl-SI"/>
        </w:rPr>
        <w:t>o</w:t>
      </w:r>
      <w:r w:rsidR="00FB6DCB">
        <w:rPr>
          <w:lang w:val="sl-SI"/>
        </w:rPr>
        <w:t xml:space="preserve"> (p</w:t>
      </w:r>
      <w:r>
        <w:rPr>
          <w:lang w:val="sl-SI"/>
        </w:rPr>
        <w:t>ogostnosti iz razpoložljivih podatkov ni mogoče oceniti</w:t>
      </w:r>
      <w:r w:rsidR="00FB6DCB">
        <w:rPr>
          <w:lang w:val="sl-SI"/>
        </w:rPr>
        <w:t>)</w:t>
      </w:r>
    </w:p>
    <w:p w14:paraId="2A163FCD" w14:textId="77777777" w:rsidR="00B84529" w:rsidRPr="0099125A" w:rsidRDefault="00B84529" w:rsidP="005257A4">
      <w:pPr>
        <w:keepNext/>
        <w:numPr>
          <w:ilvl w:val="0"/>
          <w:numId w:val="11"/>
        </w:numPr>
        <w:tabs>
          <w:tab w:val="left" w:pos="567"/>
        </w:tabs>
        <w:spacing w:line="240" w:lineRule="auto"/>
        <w:ind w:left="0" w:firstLine="0"/>
      </w:pPr>
      <w:proofErr w:type="spellStart"/>
      <w:r w:rsidRPr="0099125A">
        <w:t>omotica</w:t>
      </w:r>
      <w:proofErr w:type="spellEnd"/>
      <w:r w:rsidRPr="0099125A">
        <w:t>.</w:t>
      </w:r>
    </w:p>
    <w:p w14:paraId="329A6EDE" w14:textId="77777777" w:rsidR="00B84529" w:rsidRDefault="00B84529" w:rsidP="005257A4">
      <w:pPr>
        <w:spacing w:line="240" w:lineRule="auto"/>
        <w:rPr>
          <w:b/>
          <w:lang w:val="sl-SI"/>
        </w:rPr>
      </w:pPr>
    </w:p>
    <w:p w14:paraId="699C1ADB" w14:textId="77777777" w:rsidR="005D7331" w:rsidRPr="00B324AC" w:rsidRDefault="005D7331" w:rsidP="005257A4">
      <w:pPr>
        <w:spacing w:line="240" w:lineRule="auto"/>
        <w:rPr>
          <w:b/>
          <w:lang w:val="sl-SI"/>
        </w:rPr>
      </w:pPr>
      <w:r w:rsidRPr="00B324AC">
        <w:rPr>
          <w:b/>
          <w:lang w:val="sl-SI"/>
        </w:rPr>
        <w:lastRenderedPageBreak/>
        <w:t>Poročanje o neželenih učinkih</w:t>
      </w:r>
    </w:p>
    <w:p w14:paraId="24BF2617" w14:textId="52065DA9" w:rsidR="005D7331" w:rsidRPr="00B324AC" w:rsidRDefault="00B8605A" w:rsidP="005257A4">
      <w:pPr>
        <w:spacing w:line="240" w:lineRule="auto"/>
        <w:rPr>
          <w:lang w:val="sl-SI"/>
        </w:rPr>
      </w:pPr>
      <w:r w:rsidRPr="00B324AC">
        <w:rPr>
          <w:lang w:val="sl-SI"/>
        </w:rPr>
        <w:t>Če opazite kater</w:t>
      </w:r>
      <w:r w:rsidR="00E76F61">
        <w:rPr>
          <w:lang w:val="sl-SI"/>
        </w:rPr>
        <w:t>ega</w:t>
      </w:r>
      <w:r w:rsidRPr="00B324AC">
        <w:rPr>
          <w:lang w:val="sl-SI"/>
        </w:rPr>
        <w:t xml:space="preserve"> koli </w:t>
      </w:r>
      <w:r w:rsidR="00E76F61">
        <w:rPr>
          <w:lang w:val="sl-SI"/>
        </w:rPr>
        <w:t xml:space="preserve">izmed </w:t>
      </w:r>
      <w:r w:rsidRPr="00B324AC">
        <w:rPr>
          <w:lang w:val="sl-SI"/>
        </w:rPr>
        <w:t>neželeni</w:t>
      </w:r>
      <w:r w:rsidR="00E76F61">
        <w:rPr>
          <w:lang w:val="sl-SI"/>
        </w:rPr>
        <w:t>h</w:t>
      </w:r>
      <w:r w:rsidRPr="00B324AC">
        <w:rPr>
          <w:lang w:val="sl-SI"/>
        </w:rPr>
        <w:t xml:space="preserve"> učink</w:t>
      </w:r>
      <w:r w:rsidR="00E76F61">
        <w:rPr>
          <w:lang w:val="sl-SI"/>
        </w:rPr>
        <w:t>ov</w:t>
      </w:r>
      <w:r w:rsidRPr="00B324AC">
        <w:rPr>
          <w:lang w:val="sl-SI"/>
        </w:rPr>
        <w:t xml:space="preserve">, se posvetujte z zdravnikom, farmacevtom ali medicinsko sestro. Posvetujte se tudi, če opazite neželene učinke, ki niso navedeni v tem navodilu. </w:t>
      </w:r>
      <w:bookmarkStart w:id="61" w:name="_Hlt371874565"/>
      <w:bookmarkStart w:id="62" w:name="_Hlt371874561"/>
      <w:bookmarkStart w:id="63" w:name="_Hlt371874562"/>
      <w:r w:rsidRPr="00B324AC">
        <w:rPr>
          <w:szCs w:val="24"/>
          <w:lang w:val="sl-SI"/>
        </w:rPr>
        <w:t xml:space="preserve">O neželenih učinkih lahko poročate tudi neposredno na </w:t>
      </w:r>
      <w:r w:rsidRPr="00B324AC">
        <w:rPr>
          <w:szCs w:val="24"/>
          <w:highlight w:val="lightGray"/>
          <w:lang w:val="sl-SI"/>
        </w:rPr>
        <w:t xml:space="preserve">nacionalni center za poročanje, ki je naveden v </w:t>
      </w:r>
      <w:r w:rsidRPr="00B324AC">
        <w:rPr>
          <w:szCs w:val="24"/>
          <w:highlight w:val="lightGray"/>
          <w:u w:val="single"/>
          <w:lang w:val="sl-SI"/>
        </w:rPr>
        <w:t>Prilogi V</w:t>
      </w:r>
      <w:r w:rsidRPr="00B324AC">
        <w:rPr>
          <w:szCs w:val="24"/>
          <w:lang w:val="sl-SI"/>
        </w:rPr>
        <w:t>. S tem, ko poročate o neželenih učinkih, lahko prispevate k zagotovitvi več informacij o varnosti tega zdravila.</w:t>
      </w:r>
      <w:bookmarkEnd w:id="61"/>
      <w:bookmarkEnd w:id="62"/>
      <w:bookmarkEnd w:id="63"/>
    </w:p>
    <w:p w14:paraId="542514B9" w14:textId="77777777" w:rsidR="00B8605A" w:rsidRDefault="00B8605A" w:rsidP="005257A4">
      <w:pPr>
        <w:numPr>
          <w:ilvl w:val="12"/>
          <w:numId w:val="0"/>
        </w:numPr>
        <w:spacing w:line="240" w:lineRule="auto"/>
        <w:ind w:right="-2"/>
        <w:rPr>
          <w:lang w:val="sl-SI"/>
        </w:rPr>
      </w:pPr>
    </w:p>
    <w:p w14:paraId="2D98EB47" w14:textId="77777777" w:rsidR="004D17EA" w:rsidRPr="00B324AC" w:rsidRDefault="004D17EA" w:rsidP="005257A4">
      <w:pPr>
        <w:numPr>
          <w:ilvl w:val="12"/>
          <w:numId w:val="0"/>
        </w:numPr>
        <w:spacing w:line="240" w:lineRule="auto"/>
        <w:ind w:right="-2"/>
        <w:rPr>
          <w:lang w:val="sl-SI"/>
        </w:rPr>
      </w:pPr>
    </w:p>
    <w:p w14:paraId="5E86D61D" w14:textId="77777777" w:rsidR="005D7331" w:rsidRPr="00B324AC" w:rsidRDefault="005D7331" w:rsidP="005257A4">
      <w:pPr>
        <w:numPr>
          <w:ilvl w:val="12"/>
          <w:numId w:val="0"/>
        </w:numPr>
        <w:spacing w:line="240" w:lineRule="auto"/>
        <w:ind w:left="567" w:right="-2" w:hanging="567"/>
        <w:rPr>
          <w:b/>
          <w:bCs/>
          <w:lang w:val="sl-SI"/>
        </w:rPr>
      </w:pPr>
      <w:r w:rsidRPr="00B324AC">
        <w:rPr>
          <w:b/>
          <w:bCs/>
          <w:lang w:val="sl-SI"/>
        </w:rPr>
        <w:t>5.</w:t>
      </w:r>
      <w:r w:rsidRPr="00B324AC">
        <w:rPr>
          <w:b/>
          <w:bCs/>
          <w:lang w:val="sl-SI"/>
        </w:rPr>
        <w:tab/>
        <w:t xml:space="preserve">Shranjevanje zdravila </w:t>
      </w:r>
      <w:r w:rsidR="008464D0">
        <w:rPr>
          <w:b/>
          <w:lang w:val="sl-SI"/>
        </w:rPr>
        <w:t>ANORO ELLIPTA</w:t>
      </w:r>
    </w:p>
    <w:p w14:paraId="75D0EFC6" w14:textId="77777777" w:rsidR="005D7331" w:rsidRPr="00B324AC" w:rsidRDefault="005D7331" w:rsidP="005257A4">
      <w:pPr>
        <w:numPr>
          <w:ilvl w:val="12"/>
          <w:numId w:val="0"/>
        </w:numPr>
        <w:spacing w:line="240" w:lineRule="auto"/>
        <w:ind w:right="-2"/>
        <w:rPr>
          <w:lang w:val="sl-SI"/>
        </w:rPr>
      </w:pPr>
    </w:p>
    <w:p w14:paraId="6B8B6594" w14:textId="77777777" w:rsidR="005D7331" w:rsidRPr="00B324AC" w:rsidRDefault="005D7331" w:rsidP="005257A4">
      <w:pPr>
        <w:numPr>
          <w:ilvl w:val="12"/>
          <w:numId w:val="0"/>
        </w:numPr>
        <w:spacing w:line="240" w:lineRule="auto"/>
        <w:ind w:right="-2"/>
        <w:rPr>
          <w:lang w:val="sl-SI"/>
        </w:rPr>
      </w:pPr>
      <w:r w:rsidRPr="00B324AC">
        <w:rPr>
          <w:lang w:val="sl-SI"/>
        </w:rPr>
        <w:t>Zdravilo shranjujte nedosegljivo otrokom!</w:t>
      </w:r>
    </w:p>
    <w:p w14:paraId="5DC4D946" w14:textId="77777777" w:rsidR="00B8605A" w:rsidRPr="00B324AC" w:rsidRDefault="00B8605A" w:rsidP="005257A4">
      <w:pPr>
        <w:numPr>
          <w:ilvl w:val="12"/>
          <w:numId w:val="0"/>
        </w:numPr>
        <w:spacing w:line="240" w:lineRule="auto"/>
        <w:ind w:right="-2"/>
        <w:rPr>
          <w:lang w:val="sl-SI"/>
        </w:rPr>
      </w:pPr>
    </w:p>
    <w:p w14:paraId="63D02BAB" w14:textId="77777777" w:rsidR="005D7331" w:rsidRPr="00B324AC" w:rsidRDefault="00B8605A" w:rsidP="005257A4">
      <w:pPr>
        <w:spacing w:line="240" w:lineRule="auto"/>
        <w:rPr>
          <w:lang w:val="sl-SI"/>
        </w:rPr>
      </w:pPr>
      <w:r w:rsidRPr="00B324AC">
        <w:rPr>
          <w:lang w:val="sl-SI"/>
        </w:rPr>
        <w:t>Tega zdravila ne smete uporabljati</w:t>
      </w:r>
      <w:r w:rsidR="005D7331" w:rsidRPr="00B324AC">
        <w:rPr>
          <w:lang w:val="sl-SI"/>
        </w:rPr>
        <w:t xml:space="preserve"> po datumu izteka roka uporabnosti, ki je naveden na pakiranju, </w:t>
      </w:r>
      <w:r w:rsidRPr="00B324AC">
        <w:rPr>
          <w:lang w:val="sl-SI"/>
        </w:rPr>
        <w:t xml:space="preserve">embalaži </w:t>
      </w:r>
      <w:r w:rsidR="005D7331" w:rsidRPr="00B324AC">
        <w:rPr>
          <w:lang w:val="sl-SI"/>
        </w:rPr>
        <w:t>ali inhalatorju po</w:t>
      </w:r>
      <w:r w:rsidRPr="00B324AC">
        <w:rPr>
          <w:lang w:val="sl-SI"/>
        </w:rPr>
        <w:t>leg</w:t>
      </w:r>
      <w:r w:rsidR="005D7331" w:rsidRPr="00B324AC">
        <w:rPr>
          <w:lang w:val="sl-SI"/>
        </w:rPr>
        <w:t xml:space="preserve"> oznak</w:t>
      </w:r>
      <w:r w:rsidRPr="00B324AC">
        <w:rPr>
          <w:lang w:val="sl-SI"/>
        </w:rPr>
        <w:t>e</w:t>
      </w:r>
      <w:r w:rsidR="005D7331" w:rsidRPr="00B324AC">
        <w:rPr>
          <w:lang w:val="sl-SI"/>
        </w:rPr>
        <w:t xml:space="preserve"> </w:t>
      </w:r>
      <w:r w:rsidR="00A64D4B">
        <w:rPr>
          <w:lang w:val="sl-SI"/>
        </w:rPr>
        <w:t>»</w:t>
      </w:r>
      <w:r w:rsidR="005D7331" w:rsidRPr="00B324AC">
        <w:rPr>
          <w:lang w:val="sl-SI"/>
        </w:rPr>
        <w:t>EXP</w:t>
      </w:r>
      <w:r w:rsidR="00A64D4B">
        <w:rPr>
          <w:lang w:val="sl-SI"/>
        </w:rPr>
        <w:t>«</w:t>
      </w:r>
      <w:r w:rsidR="005D7331" w:rsidRPr="00B324AC">
        <w:rPr>
          <w:lang w:val="sl-SI"/>
        </w:rPr>
        <w:t xml:space="preserve">. </w:t>
      </w:r>
      <w:r w:rsidR="00EC666C">
        <w:rPr>
          <w:lang w:val="sl-SI"/>
        </w:rPr>
        <w:t>R</w:t>
      </w:r>
      <w:r w:rsidRPr="00B324AC">
        <w:rPr>
          <w:lang w:val="sl-SI"/>
        </w:rPr>
        <w:t xml:space="preserve">ok </w:t>
      </w:r>
      <w:r w:rsidR="005D7331" w:rsidRPr="00B324AC">
        <w:rPr>
          <w:lang w:val="sl-SI"/>
        </w:rPr>
        <w:t xml:space="preserve">uporabnosti </w:t>
      </w:r>
      <w:r w:rsidR="00EC666C">
        <w:rPr>
          <w:lang w:val="sl-SI"/>
        </w:rPr>
        <w:t xml:space="preserve">zdravila </w:t>
      </w:r>
      <w:r w:rsidR="005D7331" w:rsidRPr="00B324AC">
        <w:rPr>
          <w:lang w:val="sl-SI"/>
        </w:rPr>
        <w:t xml:space="preserve">se </w:t>
      </w:r>
      <w:r w:rsidRPr="00B324AC">
        <w:rPr>
          <w:lang w:val="sl-SI"/>
        </w:rPr>
        <w:t>izteče</w:t>
      </w:r>
      <w:r w:rsidR="005D7331" w:rsidRPr="00B324AC">
        <w:rPr>
          <w:lang w:val="sl-SI"/>
        </w:rPr>
        <w:t xml:space="preserve"> na zadnji dan </w:t>
      </w:r>
      <w:r w:rsidRPr="00B324AC">
        <w:rPr>
          <w:lang w:val="sl-SI"/>
        </w:rPr>
        <w:t>navedenega</w:t>
      </w:r>
      <w:r w:rsidR="005D7331" w:rsidRPr="00B324AC">
        <w:rPr>
          <w:lang w:val="sl-SI"/>
        </w:rPr>
        <w:t xml:space="preserve"> meseca.</w:t>
      </w:r>
    </w:p>
    <w:p w14:paraId="442825C6" w14:textId="77777777" w:rsidR="00B8605A" w:rsidRPr="00B324AC" w:rsidRDefault="00B8605A" w:rsidP="005257A4">
      <w:pPr>
        <w:spacing w:line="240" w:lineRule="auto"/>
        <w:rPr>
          <w:lang w:val="sl-SI"/>
        </w:rPr>
      </w:pPr>
    </w:p>
    <w:p w14:paraId="533DF0EC" w14:textId="77777777" w:rsidR="005D7331" w:rsidRPr="00B324AC" w:rsidRDefault="00A64D4B" w:rsidP="005257A4">
      <w:pPr>
        <w:spacing w:line="240" w:lineRule="auto"/>
        <w:rPr>
          <w:lang w:val="sl-SI"/>
        </w:rPr>
      </w:pPr>
      <w:r>
        <w:rPr>
          <w:lang w:val="sl-SI"/>
        </w:rPr>
        <w:t xml:space="preserve">Inhalator hranite </w:t>
      </w:r>
      <w:r w:rsidR="005D7331" w:rsidRPr="00B324AC">
        <w:rPr>
          <w:lang w:val="sl-SI"/>
        </w:rPr>
        <w:t xml:space="preserve">v </w:t>
      </w:r>
      <w:r>
        <w:rPr>
          <w:lang w:val="sl-SI"/>
        </w:rPr>
        <w:t>zaprti embalaži</w:t>
      </w:r>
      <w:r w:rsidR="00C056AB">
        <w:rPr>
          <w:lang w:val="sl-SI"/>
        </w:rPr>
        <w:t xml:space="preserve"> </w:t>
      </w:r>
      <w:r w:rsidR="005D7331" w:rsidRPr="00B324AC">
        <w:rPr>
          <w:lang w:val="sl-SI"/>
        </w:rPr>
        <w:t xml:space="preserve">za </w:t>
      </w:r>
      <w:r w:rsidR="00B8605A" w:rsidRPr="00B324AC">
        <w:rPr>
          <w:lang w:val="sl-SI"/>
        </w:rPr>
        <w:t xml:space="preserve">zagotovitev </w:t>
      </w:r>
      <w:r w:rsidR="005D7331" w:rsidRPr="00B324AC">
        <w:rPr>
          <w:lang w:val="sl-SI"/>
        </w:rPr>
        <w:t>zaščit</w:t>
      </w:r>
      <w:r w:rsidR="00B8605A" w:rsidRPr="00B324AC">
        <w:rPr>
          <w:lang w:val="sl-SI"/>
        </w:rPr>
        <w:t>e</w:t>
      </w:r>
      <w:r w:rsidR="005D7331" w:rsidRPr="00B324AC">
        <w:rPr>
          <w:lang w:val="sl-SI"/>
        </w:rPr>
        <w:t xml:space="preserve"> pred vlago</w:t>
      </w:r>
      <w:r>
        <w:rPr>
          <w:lang w:val="sl-SI"/>
        </w:rPr>
        <w:t xml:space="preserve"> in jo odprite šele tik pred </w:t>
      </w:r>
      <w:r w:rsidR="005D7331" w:rsidRPr="00B324AC">
        <w:rPr>
          <w:lang w:val="sl-SI"/>
        </w:rPr>
        <w:t>prvo uporabo.</w:t>
      </w:r>
      <w:r w:rsidR="00550C28">
        <w:rPr>
          <w:lang w:val="sl-SI"/>
        </w:rPr>
        <w:t xml:space="preserve"> </w:t>
      </w:r>
      <w:r w:rsidR="00550C28" w:rsidRPr="00C82D04">
        <w:rPr>
          <w:lang w:val="sl-SI"/>
        </w:rPr>
        <w:t xml:space="preserve">Ko je embalaža odprta, lahko inhalator uporabljate do 6 tednov; to obdobje začne teči z dnem, ko odprete embalažo. </w:t>
      </w:r>
      <w:r w:rsidR="00550C28" w:rsidRPr="00C82D04">
        <w:rPr>
          <w:rFonts w:eastAsia="SimSun"/>
          <w:lang w:val="sl-SI"/>
        </w:rPr>
        <w:t>V predvideni prostor na nalepki inhalatorja vpišite datum, do katerega morate inhalator zavreči. Ta datum morate zapisati takoj</w:t>
      </w:r>
      <w:r w:rsidR="000672EB">
        <w:rPr>
          <w:rFonts w:eastAsia="SimSun"/>
          <w:lang w:val="sl-SI"/>
        </w:rPr>
        <w:t>,</w:t>
      </w:r>
      <w:r w:rsidR="00550C28" w:rsidRPr="00C82D04">
        <w:rPr>
          <w:rFonts w:eastAsia="SimSun"/>
          <w:lang w:val="sl-SI"/>
        </w:rPr>
        <w:t xml:space="preserve"> ko inhalator vzamete iz embalaže.</w:t>
      </w:r>
    </w:p>
    <w:p w14:paraId="0A507F54" w14:textId="77777777" w:rsidR="00B8605A" w:rsidRPr="00B324AC" w:rsidRDefault="00B8605A" w:rsidP="005257A4">
      <w:pPr>
        <w:spacing w:line="240" w:lineRule="auto"/>
        <w:rPr>
          <w:lang w:val="sl-SI"/>
        </w:rPr>
      </w:pPr>
    </w:p>
    <w:p w14:paraId="4D317B14" w14:textId="5943F76E" w:rsidR="005D7331" w:rsidRPr="00B324AC" w:rsidRDefault="005D7331" w:rsidP="005257A4">
      <w:pPr>
        <w:spacing w:line="240" w:lineRule="auto"/>
        <w:rPr>
          <w:lang w:val="sl-SI"/>
        </w:rPr>
      </w:pPr>
      <w:r w:rsidRPr="00B324AC">
        <w:rPr>
          <w:lang w:val="sl-SI"/>
        </w:rPr>
        <w:t>Shranjujte pri temperaturi do 30</w:t>
      </w:r>
      <w:r w:rsidR="00E83805">
        <w:rPr>
          <w:lang w:val="sl-SI"/>
        </w:rPr>
        <w:t> </w:t>
      </w:r>
      <w:r w:rsidRPr="00B324AC">
        <w:rPr>
          <w:lang w:val="sl-SI"/>
        </w:rPr>
        <w:t>°C.</w:t>
      </w:r>
    </w:p>
    <w:p w14:paraId="7E4B85A1" w14:textId="77777777" w:rsidR="00B8605A" w:rsidRPr="00B324AC" w:rsidRDefault="00B8605A" w:rsidP="005257A4">
      <w:pPr>
        <w:spacing w:line="240" w:lineRule="auto"/>
        <w:rPr>
          <w:lang w:val="sl-SI"/>
        </w:rPr>
      </w:pPr>
    </w:p>
    <w:p w14:paraId="325269C0" w14:textId="77777777" w:rsidR="005D7331" w:rsidRPr="00B324AC" w:rsidRDefault="005D7331" w:rsidP="005257A4">
      <w:pPr>
        <w:spacing w:line="240" w:lineRule="auto"/>
        <w:rPr>
          <w:lang w:val="sl-SI"/>
        </w:rPr>
      </w:pPr>
      <w:r w:rsidRPr="00B324AC">
        <w:rPr>
          <w:lang w:val="sl-SI"/>
        </w:rPr>
        <w:t xml:space="preserve">Če je zdravilo shranjeno v hladilniku, </w:t>
      </w:r>
      <w:r w:rsidRPr="00B324AC">
        <w:rPr>
          <w:bCs/>
          <w:lang w:val="sl-SI"/>
        </w:rPr>
        <w:t>inhalator vsaj eno uro pred uporabo pustite zunaj, da se ogreje na sobno temperaturo</w:t>
      </w:r>
      <w:r w:rsidRPr="00B324AC">
        <w:rPr>
          <w:lang w:val="sl-SI"/>
        </w:rPr>
        <w:t>.</w:t>
      </w:r>
    </w:p>
    <w:p w14:paraId="1EAFB2C2" w14:textId="77777777" w:rsidR="005D7331" w:rsidRPr="00B324AC" w:rsidRDefault="005D7331" w:rsidP="005257A4">
      <w:pPr>
        <w:spacing w:line="240" w:lineRule="auto"/>
        <w:rPr>
          <w:lang w:val="sl-SI"/>
        </w:rPr>
      </w:pPr>
    </w:p>
    <w:p w14:paraId="5569854E" w14:textId="1F782B67" w:rsidR="005D7331" w:rsidRPr="00B324AC" w:rsidRDefault="005D7331" w:rsidP="005257A4">
      <w:pPr>
        <w:numPr>
          <w:ilvl w:val="12"/>
          <w:numId w:val="0"/>
        </w:numPr>
        <w:spacing w:line="240" w:lineRule="auto"/>
        <w:ind w:right="-2"/>
        <w:rPr>
          <w:i/>
          <w:iCs/>
          <w:lang w:val="sl-SI"/>
        </w:rPr>
      </w:pPr>
      <w:r w:rsidRPr="00B324AC">
        <w:rPr>
          <w:lang w:val="sl-SI"/>
        </w:rPr>
        <w:t>Zdravila ne smete odvreči v odpadne vode ali med gospodinjske odpadke. O načinu odstranjevanja zdravil</w:t>
      </w:r>
      <w:r w:rsidR="00B8605A" w:rsidRPr="00B324AC">
        <w:rPr>
          <w:lang w:val="sl-SI"/>
        </w:rPr>
        <w:t>a</w:t>
      </w:r>
      <w:r w:rsidRPr="00B324AC">
        <w:rPr>
          <w:lang w:val="sl-SI"/>
        </w:rPr>
        <w:t xml:space="preserve">, ki </w:t>
      </w:r>
      <w:r w:rsidR="00B8605A" w:rsidRPr="00B324AC">
        <w:rPr>
          <w:lang w:val="sl-SI"/>
        </w:rPr>
        <w:t xml:space="preserve">ga </w:t>
      </w:r>
      <w:r w:rsidRPr="00B324AC">
        <w:rPr>
          <w:lang w:val="sl-SI"/>
        </w:rPr>
        <w:t xml:space="preserve">ne </w:t>
      </w:r>
      <w:r w:rsidR="00EE52D9">
        <w:rPr>
          <w:lang w:val="sl-SI"/>
        </w:rPr>
        <w:t>uporabljate</w:t>
      </w:r>
      <w:r w:rsidRPr="00B324AC">
        <w:rPr>
          <w:lang w:val="sl-SI"/>
        </w:rPr>
        <w:t xml:space="preserve"> več, se posvetujte s farmacevtom. Taki ukrepi pomagajo varovati okolje.</w:t>
      </w:r>
    </w:p>
    <w:p w14:paraId="4C2BF074" w14:textId="77777777" w:rsidR="005D7331" w:rsidRDefault="005D7331" w:rsidP="005257A4">
      <w:pPr>
        <w:numPr>
          <w:ilvl w:val="12"/>
          <w:numId w:val="0"/>
        </w:numPr>
        <w:spacing w:line="240" w:lineRule="auto"/>
        <w:ind w:right="-2"/>
        <w:rPr>
          <w:lang w:val="sl-SI"/>
        </w:rPr>
      </w:pPr>
    </w:p>
    <w:p w14:paraId="4CB47A4A" w14:textId="77777777" w:rsidR="004D17EA" w:rsidRPr="00B324AC" w:rsidRDefault="004D17EA" w:rsidP="005257A4">
      <w:pPr>
        <w:numPr>
          <w:ilvl w:val="12"/>
          <w:numId w:val="0"/>
        </w:numPr>
        <w:spacing w:line="240" w:lineRule="auto"/>
        <w:ind w:right="-2"/>
        <w:rPr>
          <w:lang w:val="sl-SI"/>
        </w:rPr>
      </w:pPr>
    </w:p>
    <w:p w14:paraId="42C45528" w14:textId="77777777" w:rsidR="005D7331" w:rsidRPr="00B324AC" w:rsidRDefault="005D7331" w:rsidP="005257A4">
      <w:pPr>
        <w:numPr>
          <w:ilvl w:val="12"/>
          <w:numId w:val="0"/>
        </w:numPr>
        <w:spacing w:line="240" w:lineRule="auto"/>
        <w:ind w:right="-2"/>
        <w:rPr>
          <w:b/>
          <w:bCs/>
          <w:lang w:val="sl-SI"/>
        </w:rPr>
      </w:pPr>
      <w:r w:rsidRPr="00B324AC">
        <w:rPr>
          <w:b/>
          <w:bCs/>
          <w:lang w:val="sl-SI"/>
        </w:rPr>
        <w:t>6.</w:t>
      </w:r>
      <w:r w:rsidRPr="00B324AC">
        <w:rPr>
          <w:b/>
          <w:bCs/>
          <w:lang w:val="sl-SI"/>
        </w:rPr>
        <w:tab/>
        <w:t>Vsebina pakiranja in dodatne informacije</w:t>
      </w:r>
    </w:p>
    <w:p w14:paraId="0103A512" w14:textId="77777777" w:rsidR="00B8605A" w:rsidRPr="00B324AC" w:rsidRDefault="00B8605A" w:rsidP="005257A4">
      <w:pPr>
        <w:numPr>
          <w:ilvl w:val="12"/>
          <w:numId w:val="0"/>
        </w:numPr>
        <w:spacing w:line="240" w:lineRule="auto"/>
        <w:ind w:right="-2"/>
        <w:rPr>
          <w:b/>
          <w:bCs/>
          <w:lang w:val="sl-SI"/>
        </w:rPr>
      </w:pPr>
    </w:p>
    <w:p w14:paraId="03E0463C" w14:textId="77777777" w:rsidR="005D7331" w:rsidRPr="00B324AC" w:rsidRDefault="005D7331" w:rsidP="005257A4">
      <w:pPr>
        <w:numPr>
          <w:ilvl w:val="12"/>
          <w:numId w:val="0"/>
        </w:numPr>
        <w:spacing w:line="240" w:lineRule="auto"/>
        <w:ind w:right="-2"/>
        <w:rPr>
          <w:b/>
          <w:bCs/>
          <w:lang w:val="sl-SI"/>
        </w:rPr>
      </w:pPr>
      <w:r w:rsidRPr="00B324AC">
        <w:rPr>
          <w:b/>
          <w:bCs/>
          <w:lang w:val="sl-SI"/>
        </w:rPr>
        <w:t xml:space="preserve">Kaj vsebuje zdravilo </w:t>
      </w:r>
      <w:r w:rsidR="008464D0">
        <w:rPr>
          <w:b/>
          <w:lang w:val="sl-SI"/>
        </w:rPr>
        <w:t>ANORO ELLIPTA</w:t>
      </w:r>
    </w:p>
    <w:p w14:paraId="4DF32318" w14:textId="77777777" w:rsidR="005D7331" w:rsidRPr="00B324AC" w:rsidRDefault="001A7705" w:rsidP="005257A4">
      <w:pPr>
        <w:keepNext/>
        <w:spacing w:line="240" w:lineRule="auto"/>
        <w:ind w:right="-2"/>
        <w:rPr>
          <w:i/>
          <w:iCs/>
          <w:lang w:val="sl-SI"/>
        </w:rPr>
      </w:pPr>
      <w:r>
        <w:rPr>
          <w:lang w:val="sl-SI"/>
        </w:rPr>
        <w:t>U</w:t>
      </w:r>
      <w:r w:rsidR="005D7331" w:rsidRPr="00B324AC">
        <w:rPr>
          <w:lang w:val="sl-SI"/>
        </w:rPr>
        <w:t xml:space="preserve">činkovini sta </w:t>
      </w:r>
      <w:r w:rsidR="005D7331" w:rsidRPr="00B324AC">
        <w:rPr>
          <w:rFonts w:eastAsia="MS Mincho"/>
          <w:lang w:val="sl-SI"/>
        </w:rPr>
        <w:t>umeklidinij</w:t>
      </w:r>
      <w:r w:rsidR="00D90290">
        <w:rPr>
          <w:rFonts w:eastAsia="MS Mincho"/>
          <w:lang w:val="sl-SI"/>
        </w:rPr>
        <w:t>ev bromid</w:t>
      </w:r>
      <w:r w:rsidR="005D7331" w:rsidRPr="00B324AC">
        <w:rPr>
          <w:rFonts w:eastAsia="MS Mincho"/>
          <w:lang w:val="sl-SI"/>
        </w:rPr>
        <w:t xml:space="preserve"> in vilanterol.</w:t>
      </w:r>
    </w:p>
    <w:p w14:paraId="03963702" w14:textId="77777777" w:rsidR="005D7331" w:rsidRPr="00B324AC" w:rsidRDefault="005D7331" w:rsidP="005257A4">
      <w:pPr>
        <w:spacing w:line="240" w:lineRule="auto"/>
        <w:rPr>
          <w:rFonts w:eastAsia="MS Mincho"/>
          <w:lang w:val="sl-SI"/>
        </w:rPr>
      </w:pPr>
    </w:p>
    <w:p w14:paraId="34C8EF71" w14:textId="77777777" w:rsidR="00B8605A" w:rsidRPr="00B324AC" w:rsidRDefault="005D7331" w:rsidP="005257A4">
      <w:pPr>
        <w:spacing w:line="240" w:lineRule="auto"/>
        <w:rPr>
          <w:lang w:val="sl-SI"/>
        </w:rPr>
      </w:pPr>
      <w:r w:rsidRPr="00B324AC">
        <w:rPr>
          <w:rFonts w:eastAsia="MS Mincho"/>
          <w:lang w:val="sl-SI"/>
        </w:rPr>
        <w:t xml:space="preserve">Z </w:t>
      </w:r>
      <w:r w:rsidR="00277F15">
        <w:rPr>
          <w:rFonts w:eastAsia="MS Mincho"/>
          <w:lang w:val="sl-SI"/>
        </w:rPr>
        <w:t>enim</w:t>
      </w:r>
      <w:r w:rsidRPr="00B324AC">
        <w:rPr>
          <w:rFonts w:eastAsia="MS Mincho"/>
          <w:lang w:val="sl-SI"/>
        </w:rPr>
        <w:t xml:space="preserve"> vdihom dobite odmerek (odmerek, ki pride iz ustnika) 55</w:t>
      </w:r>
      <w:r w:rsidR="001E3C57" w:rsidRPr="00B324AC">
        <w:rPr>
          <w:rFonts w:eastAsia="MS Mincho"/>
          <w:lang w:val="sl-SI"/>
        </w:rPr>
        <w:t> </w:t>
      </w:r>
      <w:r w:rsidRPr="00B324AC">
        <w:rPr>
          <w:rFonts w:eastAsia="MS Mincho"/>
          <w:lang w:val="sl-SI"/>
        </w:rPr>
        <w:t xml:space="preserve">mikrogramov umeklidinija (to ustreza 65 mikrogramom umeklidinijevega bromida) </w:t>
      </w:r>
      <w:r w:rsidRPr="00B324AC">
        <w:rPr>
          <w:lang w:val="sl-SI"/>
        </w:rPr>
        <w:t>in 22</w:t>
      </w:r>
      <w:r w:rsidR="001E3C57" w:rsidRPr="00B324AC">
        <w:rPr>
          <w:rFonts w:eastAsia="MS Mincho"/>
          <w:lang w:val="sl-SI"/>
        </w:rPr>
        <w:t> </w:t>
      </w:r>
      <w:r w:rsidRPr="00B324AC">
        <w:rPr>
          <w:lang w:val="sl-SI"/>
        </w:rPr>
        <w:t>mikrogramov vilanterola (</w:t>
      </w:r>
      <w:r w:rsidR="00A057A9" w:rsidRPr="00B324AC">
        <w:rPr>
          <w:lang w:val="sl-SI"/>
        </w:rPr>
        <w:t xml:space="preserve">v obliki </w:t>
      </w:r>
      <w:r w:rsidRPr="00B324AC">
        <w:rPr>
          <w:lang w:val="sl-SI"/>
        </w:rPr>
        <w:t>trifenatata)</w:t>
      </w:r>
      <w:r w:rsidR="00B837A8" w:rsidRPr="00B324AC">
        <w:rPr>
          <w:lang w:val="sl-SI"/>
        </w:rPr>
        <w:t>.</w:t>
      </w:r>
    </w:p>
    <w:p w14:paraId="1B967FDF" w14:textId="77777777" w:rsidR="00A057A9" w:rsidRPr="00B324AC" w:rsidRDefault="00A057A9" w:rsidP="005257A4">
      <w:pPr>
        <w:keepNext/>
        <w:spacing w:line="240" w:lineRule="auto"/>
        <w:ind w:right="-2"/>
        <w:rPr>
          <w:lang w:val="sl-SI"/>
        </w:rPr>
      </w:pPr>
    </w:p>
    <w:p w14:paraId="77B43BDD" w14:textId="6025CC3B" w:rsidR="00B8605A" w:rsidRPr="00B324AC" w:rsidRDefault="00B8605A" w:rsidP="005257A4">
      <w:pPr>
        <w:keepNext/>
        <w:spacing w:line="240" w:lineRule="auto"/>
        <w:ind w:right="-2"/>
        <w:rPr>
          <w:i/>
          <w:iCs/>
          <w:lang w:val="sl-SI"/>
        </w:rPr>
      </w:pPr>
      <w:r w:rsidRPr="00B324AC">
        <w:rPr>
          <w:lang w:val="sl-SI"/>
        </w:rPr>
        <w:t xml:space="preserve">Drugi sestavini zdravila sta </w:t>
      </w:r>
      <w:r w:rsidRPr="00B324AC">
        <w:rPr>
          <w:rFonts w:eastAsia="MS Mincho"/>
          <w:lang w:val="sl-SI"/>
        </w:rPr>
        <w:t xml:space="preserve">laktoza monohidrat </w:t>
      </w:r>
      <w:r w:rsidR="00A64D4B">
        <w:rPr>
          <w:lang w:val="sl-SI"/>
        </w:rPr>
        <w:t>(glejte poglavje</w:t>
      </w:r>
      <w:r w:rsidR="00E83805">
        <w:rPr>
          <w:lang w:val="sl-SI"/>
        </w:rPr>
        <w:t> </w:t>
      </w:r>
      <w:r w:rsidR="00A64D4B">
        <w:rPr>
          <w:lang w:val="sl-SI"/>
        </w:rPr>
        <w:t xml:space="preserve">2 "Zdravilo ANORO ELLIPTA vsebuje laktozo") </w:t>
      </w:r>
      <w:r w:rsidRPr="00B324AC">
        <w:rPr>
          <w:lang w:val="sl-SI"/>
        </w:rPr>
        <w:t>in magnezijev stearat.</w:t>
      </w:r>
    </w:p>
    <w:p w14:paraId="586993C8" w14:textId="77777777" w:rsidR="00EB6C4C" w:rsidRPr="00B324AC" w:rsidRDefault="00EB6C4C" w:rsidP="005257A4">
      <w:pPr>
        <w:numPr>
          <w:ilvl w:val="12"/>
          <w:numId w:val="0"/>
        </w:numPr>
        <w:spacing w:line="240" w:lineRule="auto"/>
        <w:ind w:right="-2"/>
        <w:rPr>
          <w:b/>
          <w:bCs/>
          <w:lang w:val="sl-SI"/>
        </w:rPr>
      </w:pPr>
    </w:p>
    <w:p w14:paraId="65573B4B" w14:textId="77777777" w:rsidR="005D7331" w:rsidRPr="00B324AC" w:rsidRDefault="005D7331" w:rsidP="005257A4">
      <w:pPr>
        <w:numPr>
          <w:ilvl w:val="12"/>
          <w:numId w:val="0"/>
        </w:numPr>
        <w:spacing w:line="240" w:lineRule="auto"/>
        <w:ind w:right="-2"/>
        <w:rPr>
          <w:b/>
          <w:bCs/>
          <w:lang w:val="sl-SI"/>
        </w:rPr>
      </w:pPr>
      <w:r w:rsidRPr="00B324AC">
        <w:rPr>
          <w:b/>
          <w:bCs/>
          <w:lang w:val="sl-SI"/>
        </w:rPr>
        <w:t xml:space="preserve">Izgled zdravila </w:t>
      </w:r>
      <w:r w:rsidR="008464D0">
        <w:rPr>
          <w:b/>
          <w:lang w:val="sl-SI"/>
        </w:rPr>
        <w:t>ANORO ELLIPTA</w:t>
      </w:r>
      <w:r w:rsidR="009E0F38">
        <w:rPr>
          <w:b/>
          <w:lang w:val="sl-SI"/>
        </w:rPr>
        <w:t xml:space="preserve"> </w:t>
      </w:r>
      <w:r w:rsidRPr="00B324AC">
        <w:rPr>
          <w:b/>
          <w:bCs/>
          <w:lang w:val="sl-SI"/>
        </w:rPr>
        <w:t>in vsebina pakiranja</w:t>
      </w:r>
    </w:p>
    <w:p w14:paraId="5E8A8BB4" w14:textId="77777777" w:rsidR="00A64D4B" w:rsidRDefault="00A64D4B" w:rsidP="005257A4">
      <w:pPr>
        <w:spacing w:line="240" w:lineRule="auto"/>
        <w:rPr>
          <w:rFonts w:eastAsia="MS Mincho"/>
          <w:lang w:val="sl-SI"/>
        </w:rPr>
      </w:pPr>
      <w:r>
        <w:rPr>
          <w:rFonts w:eastAsia="MS Mincho"/>
          <w:lang w:val="sl-SI"/>
        </w:rPr>
        <w:t>Zdravilo ANORO ELLIPTA je prašek za inhaliranje, odmerjeni.</w:t>
      </w:r>
    </w:p>
    <w:p w14:paraId="041E61F8" w14:textId="77777777" w:rsidR="00DA3D76" w:rsidRPr="00B324AC" w:rsidRDefault="005D7331" w:rsidP="005257A4">
      <w:pPr>
        <w:spacing w:line="240" w:lineRule="auto"/>
        <w:rPr>
          <w:rFonts w:eastAsia="MS Mincho"/>
          <w:lang w:val="sl-SI"/>
        </w:rPr>
      </w:pPr>
      <w:r w:rsidRPr="00B324AC">
        <w:rPr>
          <w:rFonts w:eastAsia="MS Mincho"/>
          <w:lang w:val="sl-SI"/>
        </w:rPr>
        <w:t>Inhalator</w:t>
      </w:r>
      <w:r w:rsidR="00A64D4B">
        <w:rPr>
          <w:rFonts w:eastAsia="MS Mincho"/>
          <w:lang w:val="sl-SI"/>
        </w:rPr>
        <w:t xml:space="preserve"> Ellipta</w:t>
      </w:r>
      <w:r w:rsidRPr="00B324AC">
        <w:rPr>
          <w:rFonts w:eastAsia="MS Mincho"/>
          <w:lang w:val="sl-SI"/>
        </w:rPr>
        <w:t xml:space="preserve"> je sestavljen iz svetlo</w:t>
      </w:r>
      <w:r w:rsidR="00DA3D76" w:rsidRPr="00B324AC">
        <w:rPr>
          <w:rFonts w:eastAsia="MS Mincho"/>
          <w:lang w:val="sl-SI"/>
        </w:rPr>
        <w:t xml:space="preserve"> </w:t>
      </w:r>
      <w:r w:rsidRPr="00B324AC">
        <w:rPr>
          <w:rFonts w:eastAsia="MS Mincho"/>
          <w:lang w:val="sl-SI"/>
        </w:rPr>
        <w:t xml:space="preserve">sivega plastičnega </w:t>
      </w:r>
      <w:r w:rsidR="00DA3D76" w:rsidRPr="00B324AC">
        <w:rPr>
          <w:rFonts w:eastAsia="MS Mincho"/>
          <w:lang w:val="sl-SI"/>
        </w:rPr>
        <w:t>ohišja</w:t>
      </w:r>
      <w:r w:rsidRPr="00B324AC">
        <w:rPr>
          <w:rFonts w:eastAsia="MS Mincho"/>
          <w:lang w:val="sl-SI"/>
        </w:rPr>
        <w:t xml:space="preserve">, rdečega pokrovčka ustnika in števca odmerkov. </w:t>
      </w:r>
      <w:r w:rsidR="009C631A">
        <w:rPr>
          <w:rFonts w:eastAsia="MS Mincho"/>
          <w:lang w:val="sl-SI"/>
        </w:rPr>
        <w:t xml:space="preserve">Nahaja se </w:t>
      </w:r>
      <w:r w:rsidRPr="00B324AC">
        <w:rPr>
          <w:rFonts w:eastAsia="MS Mincho"/>
          <w:lang w:val="sl-SI"/>
        </w:rPr>
        <w:t xml:space="preserve">v </w:t>
      </w:r>
      <w:r w:rsidR="00A30402" w:rsidRPr="00B324AC">
        <w:rPr>
          <w:rFonts w:eastAsia="MS Mincho"/>
          <w:lang w:val="sl-SI"/>
        </w:rPr>
        <w:t xml:space="preserve">embalaži </w:t>
      </w:r>
      <w:r w:rsidRPr="00B324AC">
        <w:rPr>
          <w:rFonts w:eastAsia="MS Mincho"/>
          <w:lang w:val="sl-SI"/>
        </w:rPr>
        <w:t>iz laminatne folije, zaprt</w:t>
      </w:r>
      <w:r w:rsidR="00A30402" w:rsidRPr="00B324AC">
        <w:rPr>
          <w:rFonts w:eastAsia="MS Mincho"/>
          <w:lang w:val="sl-SI"/>
        </w:rPr>
        <w:t>i s pokrovom</w:t>
      </w:r>
      <w:r w:rsidRPr="00B324AC">
        <w:rPr>
          <w:rFonts w:eastAsia="MS Mincho"/>
          <w:lang w:val="sl-SI"/>
        </w:rPr>
        <w:t xml:space="preserve">. </w:t>
      </w:r>
      <w:r w:rsidR="00A30402" w:rsidRPr="00B324AC">
        <w:rPr>
          <w:rFonts w:eastAsia="MS Mincho"/>
          <w:lang w:val="sl-SI"/>
        </w:rPr>
        <w:t>Embalaža</w:t>
      </w:r>
      <w:r w:rsidRPr="00B324AC">
        <w:rPr>
          <w:rFonts w:eastAsia="MS Mincho"/>
          <w:lang w:val="sl-SI"/>
        </w:rPr>
        <w:t xml:space="preserve"> vsebuje </w:t>
      </w:r>
      <w:r w:rsidR="00CF7EAC" w:rsidRPr="00B324AC">
        <w:rPr>
          <w:rFonts w:eastAsia="MS Mincho"/>
          <w:lang w:val="sl-SI"/>
        </w:rPr>
        <w:t>vrečko</w:t>
      </w:r>
      <w:r w:rsidRPr="00B324AC">
        <w:rPr>
          <w:rFonts w:eastAsia="MS Mincho"/>
          <w:lang w:val="sl-SI"/>
        </w:rPr>
        <w:t xml:space="preserve"> s sušilom za zmanjšanje vlažnosti.</w:t>
      </w:r>
    </w:p>
    <w:p w14:paraId="1CA117F3" w14:textId="77777777" w:rsidR="00A30402" w:rsidRPr="00B324AC" w:rsidRDefault="00A30402" w:rsidP="005257A4">
      <w:pPr>
        <w:spacing w:line="240" w:lineRule="auto"/>
        <w:rPr>
          <w:rFonts w:eastAsia="MS Mincho"/>
          <w:lang w:val="sl-SI"/>
        </w:rPr>
      </w:pPr>
    </w:p>
    <w:p w14:paraId="6B20893C" w14:textId="17D50B7C" w:rsidR="005D7331" w:rsidRPr="00B324AC" w:rsidRDefault="001A7705" w:rsidP="005257A4">
      <w:pPr>
        <w:spacing w:line="240" w:lineRule="auto"/>
        <w:rPr>
          <w:rFonts w:eastAsia="MS Mincho"/>
          <w:lang w:val="sl-SI"/>
        </w:rPr>
      </w:pPr>
      <w:r>
        <w:rPr>
          <w:rFonts w:eastAsia="MS Mincho"/>
          <w:lang w:val="sl-SI"/>
        </w:rPr>
        <w:t>U</w:t>
      </w:r>
      <w:r w:rsidR="005D7331" w:rsidRPr="00B324AC">
        <w:rPr>
          <w:rFonts w:eastAsia="MS Mincho"/>
          <w:lang w:val="sl-SI"/>
        </w:rPr>
        <w:t xml:space="preserve">činkovini sta v inhalatorju v obliki </w:t>
      </w:r>
      <w:r w:rsidR="00CF7EAC" w:rsidRPr="00B324AC">
        <w:rPr>
          <w:rFonts w:eastAsia="MS Mincho"/>
          <w:lang w:val="sl-SI"/>
        </w:rPr>
        <w:t xml:space="preserve">belega </w:t>
      </w:r>
      <w:r w:rsidR="005D7331" w:rsidRPr="00B324AC">
        <w:rPr>
          <w:rFonts w:eastAsia="MS Mincho"/>
          <w:lang w:val="sl-SI"/>
        </w:rPr>
        <w:t xml:space="preserve">praška v ločenih pretisnih </w:t>
      </w:r>
      <w:r w:rsidR="00352E48" w:rsidRPr="00B324AC">
        <w:rPr>
          <w:rFonts w:eastAsia="MS Mincho"/>
          <w:lang w:val="sl-SI"/>
        </w:rPr>
        <w:t>omotih</w:t>
      </w:r>
      <w:r w:rsidR="005D7331" w:rsidRPr="00B324AC">
        <w:rPr>
          <w:rFonts w:eastAsia="MS Mincho"/>
          <w:lang w:val="sl-SI"/>
        </w:rPr>
        <w:t>.</w:t>
      </w:r>
      <w:r w:rsidR="003D225A" w:rsidRPr="001C3506">
        <w:rPr>
          <w:lang w:val="sl-SI"/>
        </w:rPr>
        <w:t xml:space="preserve"> </w:t>
      </w:r>
      <w:r w:rsidR="003D225A" w:rsidRPr="003D225A">
        <w:rPr>
          <w:rFonts w:eastAsia="MS Mincho"/>
          <w:lang w:val="sl-SI"/>
        </w:rPr>
        <w:t>Zdravilo ANORO ELLIPTA je na voljo v pakiranjih po 1 inhalator, ki vsebuje 7 ali 30 odmerkov, in v skupnem pakiranju</w:t>
      </w:r>
      <w:r w:rsidR="00EF5929">
        <w:rPr>
          <w:rFonts w:eastAsia="MS Mincho"/>
          <w:lang w:val="sl-SI"/>
        </w:rPr>
        <w:t>, ki vsebuje</w:t>
      </w:r>
      <w:r w:rsidR="005D7331" w:rsidRPr="00B324AC">
        <w:rPr>
          <w:rFonts w:eastAsia="MS Mincho"/>
          <w:lang w:val="sl-SI"/>
        </w:rPr>
        <w:t xml:space="preserve"> 90 (3 </w:t>
      </w:r>
      <w:r w:rsidR="00D90290">
        <w:rPr>
          <w:rFonts w:eastAsia="MS Mincho"/>
          <w:lang w:val="sl-SI"/>
        </w:rPr>
        <w:t>inhalatorji</w:t>
      </w:r>
      <w:r w:rsidR="00C056AB">
        <w:rPr>
          <w:rFonts w:eastAsia="MS Mincho"/>
          <w:lang w:val="sl-SI"/>
        </w:rPr>
        <w:t xml:space="preserve"> po </w:t>
      </w:r>
      <w:r w:rsidR="005D7331" w:rsidRPr="00B324AC">
        <w:rPr>
          <w:rFonts w:eastAsia="MS Mincho"/>
          <w:lang w:val="sl-SI"/>
        </w:rPr>
        <w:t xml:space="preserve">30) odmerkov. </w:t>
      </w:r>
      <w:r w:rsidR="00C056AB">
        <w:rPr>
          <w:lang w:val="sl-SI"/>
        </w:rPr>
        <w:t>N</w:t>
      </w:r>
      <w:r w:rsidR="005D7331" w:rsidRPr="00B324AC">
        <w:rPr>
          <w:lang w:val="sl-SI"/>
        </w:rPr>
        <w:t>a trgu morda ni vseh navedenih pakiranj.</w:t>
      </w:r>
    </w:p>
    <w:p w14:paraId="5A3DB955" w14:textId="77777777" w:rsidR="005D7331" w:rsidRPr="00B324AC" w:rsidRDefault="005D7331" w:rsidP="005257A4">
      <w:pPr>
        <w:spacing w:line="240" w:lineRule="auto"/>
        <w:rPr>
          <w:rFonts w:eastAsia="MS Mincho"/>
          <w:lang w:val="sl-SI"/>
        </w:rPr>
      </w:pPr>
    </w:p>
    <w:p w14:paraId="0CFBD982" w14:textId="77777777" w:rsidR="005D7331" w:rsidRPr="0008423E" w:rsidRDefault="005D7331" w:rsidP="005257A4">
      <w:pPr>
        <w:numPr>
          <w:ilvl w:val="12"/>
          <w:numId w:val="0"/>
        </w:numPr>
        <w:spacing w:line="240" w:lineRule="auto"/>
        <w:ind w:right="-2"/>
        <w:rPr>
          <w:b/>
          <w:lang w:val="sl-SI"/>
        </w:rPr>
      </w:pPr>
      <w:r w:rsidRPr="0008423E">
        <w:rPr>
          <w:b/>
          <w:lang w:val="sl-SI"/>
        </w:rPr>
        <w:t>Imetnik dovoljenja za promet z zdravilom:</w:t>
      </w:r>
    </w:p>
    <w:p w14:paraId="34D40BB8" w14:textId="77777777" w:rsidR="00A64D4B" w:rsidRPr="00B324AC" w:rsidRDefault="00A64D4B" w:rsidP="005257A4">
      <w:pPr>
        <w:numPr>
          <w:ilvl w:val="12"/>
          <w:numId w:val="0"/>
        </w:numPr>
        <w:spacing w:line="240" w:lineRule="auto"/>
        <w:ind w:right="-2"/>
        <w:rPr>
          <w:lang w:val="sl-SI"/>
        </w:rPr>
      </w:pPr>
    </w:p>
    <w:p w14:paraId="45D27439" w14:textId="199011E0" w:rsidR="00B96A50" w:rsidRPr="00F51CD7" w:rsidRDefault="00B96A50" w:rsidP="005257A4">
      <w:pPr>
        <w:spacing w:line="240" w:lineRule="auto"/>
        <w:rPr>
          <w:rFonts w:eastAsia="SimSun"/>
        </w:rPr>
      </w:pPr>
      <w:r>
        <w:t xml:space="preserve">GlaxoSmithKline </w:t>
      </w:r>
      <w:ins w:id="64" w:author="Author" w:date="2025-02-28T18:12:00Z" w16du:dateUtc="2025-02-28T12:42:00Z">
        <w:r w:rsidR="00FD2BEB">
          <w:t>Trading Services</w:t>
        </w:r>
      </w:ins>
      <w:del w:id="65" w:author="Author" w:date="2025-02-28T18:12:00Z" w16du:dateUtc="2025-02-28T12:42:00Z">
        <w:r w:rsidDel="00FD2BEB">
          <w:delText>(</w:delText>
        </w:r>
        <w:r w:rsidRPr="0014672D" w:rsidDel="00FD2BEB">
          <w:rPr>
            <w:rFonts w:eastAsia="SimSun"/>
          </w:rPr>
          <w:delText>Ireland</w:delText>
        </w:r>
        <w:r w:rsidDel="00FD2BEB">
          <w:delText>)</w:delText>
        </w:r>
      </w:del>
      <w:r>
        <w:t xml:space="preserve"> Limited </w:t>
      </w:r>
    </w:p>
    <w:p w14:paraId="35C19B81" w14:textId="77777777" w:rsidR="00B96A50" w:rsidRDefault="00B96A50" w:rsidP="005257A4">
      <w:pPr>
        <w:autoSpaceDE w:val="0"/>
        <w:autoSpaceDN w:val="0"/>
        <w:spacing w:line="240" w:lineRule="auto"/>
      </w:pPr>
      <w:r>
        <w:t>12 Riverwalk</w:t>
      </w:r>
    </w:p>
    <w:p w14:paraId="5F7773CF" w14:textId="77777777" w:rsidR="00B96A50" w:rsidRDefault="00B96A50" w:rsidP="005257A4">
      <w:pPr>
        <w:autoSpaceDE w:val="0"/>
        <w:autoSpaceDN w:val="0"/>
        <w:spacing w:line="240" w:lineRule="auto"/>
      </w:pPr>
      <w:r>
        <w:t>Citywest Business Campus </w:t>
      </w:r>
    </w:p>
    <w:p w14:paraId="04A2C523" w14:textId="77777777" w:rsidR="00B96A50" w:rsidRDefault="00B96A50" w:rsidP="005257A4">
      <w:pPr>
        <w:spacing w:line="240" w:lineRule="auto"/>
      </w:pPr>
      <w:r>
        <w:t>Dublin 24</w:t>
      </w:r>
    </w:p>
    <w:p w14:paraId="737189A2" w14:textId="77777777" w:rsidR="00B96A50" w:rsidRDefault="00B96A50" w:rsidP="005257A4">
      <w:pPr>
        <w:numPr>
          <w:ilvl w:val="12"/>
          <w:numId w:val="0"/>
        </w:numPr>
        <w:spacing w:line="240" w:lineRule="auto"/>
        <w:ind w:right="-2"/>
        <w:rPr>
          <w:ins w:id="66" w:author="Author" w:date="2025-02-28T18:12:00Z" w16du:dateUtc="2025-02-28T12:42:00Z"/>
        </w:rPr>
      </w:pPr>
      <w:proofErr w:type="spellStart"/>
      <w:r>
        <w:t>Irska</w:t>
      </w:r>
      <w:proofErr w:type="spellEnd"/>
    </w:p>
    <w:p w14:paraId="13C93FFF" w14:textId="056F3CFD" w:rsidR="00FD2BEB" w:rsidRDefault="00FD2BEB" w:rsidP="005257A4">
      <w:pPr>
        <w:numPr>
          <w:ilvl w:val="12"/>
          <w:numId w:val="0"/>
        </w:numPr>
        <w:spacing w:line="240" w:lineRule="auto"/>
        <w:ind w:right="-2"/>
      </w:pPr>
      <w:ins w:id="67" w:author="Author" w:date="2025-02-28T18:12:00Z">
        <w:r w:rsidRPr="00FD2BEB">
          <w:t>D24 YK11</w:t>
        </w:r>
      </w:ins>
    </w:p>
    <w:p w14:paraId="65B9F559" w14:textId="77777777" w:rsidR="005D7331" w:rsidRPr="00B324AC" w:rsidRDefault="005D7331" w:rsidP="005257A4">
      <w:pPr>
        <w:numPr>
          <w:ilvl w:val="12"/>
          <w:numId w:val="0"/>
        </w:numPr>
        <w:spacing w:line="240" w:lineRule="auto"/>
        <w:ind w:right="-2"/>
        <w:rPr>
          <w:lang w:val="sl-SI"/>
        </w:rPr>
      </w:pPr>
    </w:p>
    <w:p w14:paraId="2A064DF2" w14:textId="77777777" w:rsidR="005D7331" w:rsidRPr="0008423E" w:rsidRDefault="003529E3" w:rsidP="005257A4">
      <w:pPr>
        <w:numPr>
          <w:ilvl w:val="12"/>
          <w:numId w:val="0"/>
        </w:numPr>
        <w:spacing w:line="240" w:lineRule="auto"/>
        <w:ind w:right="-2"/>
        <w:rPr>
          <w:b/>
          <w:lang w:val="sl-SI"/>
        </w:rPr>
      </w:pPr>
      <w:r>
        <w:rPr>
          <w:b/>
          <w:lang w:val="sl-SI"/>
        </w:rPr>
        <w:t>Proizvajalec</w:t>
      </w:r>
      <w:r w:rsidR="005D7331" w:rsidRPr="0008423E">
        <w:rPr>
          <w:b/>
          <w:lang w:val="sl-SI"/>
        </w:rPr>
        <w:t>:</w:t>
      </w:r>
    </w:p>
    <w:p w14:paraId="4EE904FF" w14:textId="77777777" w:rsidR="00A64D4B" w:rsidRDefault="00A64D4B" w:rsidP="005257A4">
      <w:pPr>
        <w:numPr>
          <w:ilvl w:val="12"/>
          <w:numId w:val="0"/>
        </w:numPr>
        <w:spacing w:line="240" w:lineRule="auto"/>
        <w:ind w:right="-2"/>
        <w:rPr>
          <w:lang w:val="sl-SI"/>
        </w:rPr>
      </w:pPr>
    </w:p>
    <w:p w14:paraId="5C717A6F" w14:textId="77777777" w:rsidR="00616A50" w:rsidRPr="005F76B4" w:rsidRDefault="00616A50" w:rsidP="005257A4">
      <w:pPr>
        <w:autoSpaceDE w:val="0"/>
        <w:autoSpaceDN w:val="0"/>
        <w:spacing w:line="240" w:lineRule="auto"/>
      </w:pPr>
      <w:r w:rsidRPr="005F76B4">
        <w:t xml:space="preserve">Glaxo </w:t>
      </w:r>
      <w:proofErr w:type="spellStart"/>
      <w:r w:rsidRPr="005F76B4">
        <w:t>Wellcome</w:t>
      </w:r>
      <w:proofErr w:type="spellEnd"/>
      <w:r w:rsidRPr="005F76B4">
        <w:t xml:space="preserve"> Production</w:t>
      </w:r>
    </w:p>
    <w:p w14:paraId="0872DF53" w14:textId="77777777" w:rsidR="00616A50" w:rsidRPr="001C3506" w:rsidRDefault="00616A50" w:rsidP="005257A4">
      <w:pPr>
        <w:autoSpaceDE w:val="0"/>
        <w:autoSpaceDN w:val="0"/>
        <w:spacing w:line="240" w:lineRule="auto"/>
        <w:rPr>
          <w:lang w:val="fr-BE"/>
        </w:rPr>
      </w:pPr>
      <w:r w:rsidRPr="001C3506">
        <w:rPr>
          <w:lang w:val="fr-BE"/>
        </w:rPr>
        <w:t>Zone Industrielle No. 2</w:t>
      </w:r>
    </w:p>
    <w:p w14:paraId="39EE3551" w14:textId="77777777" w:rsidR="00616A50" w:rsidRPr="001C3506" w:rsidRDefault="00616A50" w:rsidP="005257A4">
      <w:pPr>
        <w:autoSpaceDE w:val="0"/>
        <w:autoSpaceDN w:val="0"/>
        <w:spacing w:line="240" w:lineRule="auto"/>
        <w:rPr>
          <w:lang w:val="fr-BE"/>
        </w:rPr>
      </w:pPr>
      <w:r w:rsidRPr="001C3506">
        <w:rPr>
          <w:lang w:val="fr-BE"/>
        </w:rPr>
        <w:t>23. rue Lavoisier</w:t>
      </w:r>
    </w:p>
    <w:p w14:paraId="028026D1" w14:textId="77777777" w:rsidR="00616A50" w:rsidRPr="001C3506" w:rsidRDefault="00616A50" w:rsidP="005257A4">
      <w:pPr>
        <w:autoSpaceDE w:val="0"/>
        <w:autoSpaceDN w:val="0"/>
        <w:spacing w:line="240" w:lineRule="auto"/>
        <w:rPr>
          <w:lang w:val="fr-BE"/>
        </w:rPr>
      </w:pPr>
      <w:r w:rsidRPr="001C3506">
        <w:rPr>
          <w:lang w:val="fr-BE"/>
        </w:rPr>
        <w:t xml:space="preserve">27000 Evreux </w:t>
      </w:r>
    </w:p>
    <w:p w14:paraId="095DD0DC" w14:textId="77777777" w:rsidR="00616A50" w:rsidRPr="00BD60D1" w:rsidRDefault="00616A50" w:rsidP="005257A4">
      <w:pPr>
        <w:autoSpaceDE w:val="0"/>
        <w:autoSpaceDN w:val="0"/>
        <w:spacing w:line="240" w:lineRule="auto"/>
        <w:rPr>
          <w:lang w:val="pl-PL"/>
        </w:rPr>
      </w:pPr>
      <w:r w:rsidRPr="00BD60D1">
        <w:rPr>
          <w:lang w:val="pl-PL"/>
        </w:rPr>
        <w:t>Francija</w:t>
      </w:r>
    </w:p>
    <w:p w14:paraId="6F222C7D" w14:textId="77777777" w:rsidR="00352E48" w:rsidRPr="00B324AC" w:rsidRDefault="00352E48" w:rsidP="005257A4">
      <w:pPr>
        <w:numPr>
          <w:ilvl w:val="12"/>
          <w:numId w:val="0"/>
        </w:numPr>
        <w:spacing w:line="240" w:lineRule="auto"/>
        <w:ind w:right="-2"/>
        <w:rPr>
          <w:lang w:val="sl-SI"/>
        </w:rPr>
      </w:pPr>
    </w:p>
    <w:p w14:paraId="0D119A76" w14:textId="77777777" w:rsidR="00352E48" w:rsidRPr="00B324AC" w:rsidRDefault="00352E48" w:rsidP="005257A4">
      <w:pPr>
        <w:numPr>
          <w:ilvl w:val="12"/>
          <w:numId w:val="0"/>
        </w:numPr>
        <w:spacing w:line="240" w:lineRule="auto"/>
        <w:ind w:right="-2"/>
        <w:rPr>
          <w:lang w:val="sl-SI"/>
        </w:rPr>
      </w:pPr>
    </w:p>
    <w:p w14:paraId="775F4A26" w14:textId="77777777" w:rsidR="00352E48" w:rsidRPr="00B324AC" w:rsidRDefault="00352E48" w:rsidP="005257A4">
      <w:pPr>
        <w:numPr>
          <w:ilvl w:val="12"/>
          <w:numId w:val="0"/>
        </w:numPr>
        <w:spacing w:line="240" w:lineRule="auto"/>
        <w:rPr>
          <w:lang w:val="sl-SI"/>
        </w:rPr>
      </w:pPr>
      <w:r w:rsidRPr="00B324AC">
        <w:rPr>
          <w:lang w:val="sl-SI"/>
        </w:rPr>
        <w:t>Za vse morebitne nadaljnje informacije o tem zdravilu se lahko obrnete na predstavništvo imetnika dovoljenja za promet z zdravilom:</w:t>
      </w:r>
    </w:p>
    <w:p w14:paraId="1DAC973B" w14:textId="77777777" w:rsidR="00352E48" w:rsidRPr="00B324AC" w:rsidRDefault="00352E48" w:rsidP="005257A4">
      <w:pPr>
        <w:spacing w:line="240" w:lineRule="auto"/>
        <w:rPr>
          <w:lang w:val="sl-SI"/>
        </w:rPr>
      </w:pPr>
    </w:p>
    <w:tbl>
      <w:tblPr>
        <w:tblW w:w="8962" w:type="dxa"/>
        <w:tblInd w:w="-34" w:type="dxa"/>
        <w:tblLayout w:type="fixed"/>
        <w:tblLook w:val="0000" w:firstRow="0" w:lastRow="0" w:firstColumn="0" w:lastColumn="0" w:noHBand="0" w:noVBand="0"/>
      </w:tblPr>
      <w:tblGrid>
        <w:gridCol w:w="4246"/>
        <w:gridCol w:w="4716"/>
      </w:tblGrid>
      <w:tr w:rsidR="00352E48" w:rsidRPr="00B324AC" w14:paraId="2E326800" w14:textId="77777777" w:rsidTr="004A69BE">
        <w:tc>
          <w:tcPr>
            <w:tcW w:w="4246" w:type="dxa"/>
          </w:tcPr>
          <w:p w14:paraId="01327CFE" w14:textId="77777777" w:rsidR="00352E48" w:rsidRPr="00B324AC" w:rsidRDefault="00352E48" w:rsidP="00A92937">
            <w:pPr>
              <w:rPr>
                <w:noProof/>
                <w:lang w:val="sl-SI"/>
              </w:rPr>
            </w:pPr>
            <w:r w:rsidRPr="00B324AC">
              <w:rPr>
                <w:b/>
                <w:noProof/>
                <w:lang w:val="sl-SI"/>
              </w:rPr>
              <w:t>België/Belgique/Belgien</w:t>
            </w:r>
          </w:p>
          <w:p w14:paraId="08F1C57D" w14:textId="77777777" w:rsidR="00352E48" w:rsidRPr="00B324AC" w:rsidRDefault="00352E48" w:rsidP="00A92937">
            <w:pPr>
              <w:rPr>
                <w:noProof/>
                <w:lang w:val="sl-SI"/>
              </w:rPr>
            </w:pPr>
            <w:r w:rsidRPr="00B324AC">
              <w:rPr>
                <w:noProof/>
                <w:lang w:val="sl-SI"/>
              </w:rPr>
              <w:t xml:space="preserve">GlaxoSmithKline </w:t>
            </w:r>
            <w:r w:rsidRPr="00B324AC">
              <w:rPr>
                <w:bCs/>
                <w:noProof/>
                <w:lang w:val="sl-SI"/>
              </w:rPr>
              <w:t>Pharmaceuticals</w:t>
            </w:r>
            <w:r w:rsidRPr="00B324AC">
              <w:rPr>
                <w:noProof/>
                <w:lang w:val="sl-SI"/>
              </w:rPr>
              <w:t xml:space="preserve"> s.a./n.v.</w:t>
            </w:r>
          </w:p>
          <w:p w14:paraId="3E31FC24" w14:textId="77777777" w:rsidR="00352E48" w:rsidRPr="00B324AC" w:rsidRDefault="00352E48" w:rsidP="00A92937">
            <w:pPr>
              <w:rPr>
                <w:b/>
                <w:noProof/>
                <w:lang w:val="sl-SI"/>
              </w:rPr>
            </w:pPr>
            <w:r w:rsidRPr="00B324AC">
              <w:rPr>
                <w:noProof/>
                <w:lang w:val="sl-SI"/>
              </w:rPr>
              <w:t>Tél/Tel: + 32 (0)</w:t>
            </w:r>
            <w:r w:rsidRPr="00B324AC">
              <w:rPr>
                <w:bCs/>
                <w:noProof/>
                <w:color w:val="FF0000"/>
                <w:lang w:val="sl-SI"/>
              </w:rPr>
              <w:t xml:space="preserve"> </w:t>
            </w:r>
            <w:r w:rsidRPr="00B324AC">
              <w:rPr>
                <w:bCs/>
                <w:noProof/>
                <w:lang w:val="sl-SI"/>
              </w:rPr>
              <w:t>10 85 52 00</w:t>
            </w:r>
          </w:p>
          <w:p w14:paraId="1EA2CB1B" w14:textId="77777777" w:rsidR="00352E48" w:rsidRPr="00B324AC" w:rsidRDefault="00352E48" w:rsidP="00A92937">
            <w:pPr>
              <w:ind w:right="34"/>
              <w:rPr>
                <w:noProof/>
                <w:lang w:val="sl-SI"/>
              </w:rPr>
            </w:pPr>
          </w:p>
        </w:tc>
        <w:tc>
          <w:tcPr>
            <w:tcW w:w="4716" w:type="dxa"/>
          </w:tcPr>
          <w:p w14:paraId="66569AAE" w14:textId="77777777" w:rsidR="00352E48" w:rsidRPr="00B324AC" w:rsidRDefault="00352E48" w:rsidP="00A92937">
            <w:pPr>
              <w:rPr>
                <w:noProof/>
                <w:lang w:val="sl-SI"/>
              </w:rPr>
            </w:pPr>
            <w:r w:rsidRPr="00B324AC">
              <w:rPr>
                <w:b/>
                <w:noProof/>
                <w:lang w:val="sl-SI"/>
              </w:rPr>
              <w:t>Lietuva</w:t>
            </w:r>
          </w:p>
          <w:p w14:paraId="2378F72E" w14:textId="77777777" w:rsidR="00352E48" w:rsidRPr="00B324AC" w:rsidRDefault="006E0E58" w:rsidP="00A92937">
            <w:pPr>
              <w:rPr>
                <w:noProof/>
                <w:lang w:val="sl-SI"/>
              </w:rPr>
            </w:pPr>
            <w:r w:rsidRPr="006E0E58">
              <w:rPr>
                <w:noProof/>
                <w:lang w:val="sl-SI"/>
              </w:rPr>
              <w:t>UAB “BERLIN-CHEMIE MENARINI BALTIC”</w:t>
            </w:r>
          </w:p>
          <w:p w14:paraId="72AF5DC0" w14:textId="77777777" w:rsidR="00352E48" w:rsidRPr="00B324AC" w:rsidRDefault="00352E48" w:rsidP="00A92937">
            <w:pPr>
              <w:rPr>
                <w:noProof/>
                <w:lang w:val="sl-SI"/>
              </w:rPr>
            </w:pPr>
            <w:r w:rsidRPr="00B324AC">
              <w:rPr>
                <w:noProof/>
                <w:lang w:val="sl-SI"/>
              </w:rPr>
              <w:t xml:space="preserve">Tel: </w:t>
            </w:r>
            <w:r w:rsidR="006E0E58" w:rsidRPr="006E0E58">
              <w:rPr>
                <w:noProof/>
                <w:lang w:val="sl-SI"/>
              </w:rPr>
              <w:t>+370 52 691 947</w:t>
            </w:r>
          </w:p>
          <w:p w14:paraId="4CAC77E0" w14:textId="77777777" w:rsidR="00352E48" w:rsidRPr="00B324AC" w:rsidRDefault="006E0E58" w:rsidP="00A92937">
            <w:pPr>
              <w:rPr>
                <w:noProof/>
                <w:lang w:val="sl-SI"/>
              </w:rPr>
            </w:pPr>
            <w:r w:rsidRPr="006E0E58">
              <w:rPr>
                <w:noProof/>
                <w:lang w:val="sl-SI"/>
              </w:rPr>
              <w:t>lt@berlin-chemie.com</w:t>
            </w:r>
          </w:p>
          <w:p w14:paraId="0F7FA039" w14:textId="77777777" w:rsidR="00352E48" w:rsidRPr="00B324AC" w:rsidRDefault="00352E48" w:rsidP="00A92937">
            <w:pPr>
              <w:suppressAutoHyphens/>
              <w:rPr>
                <w:noProof/>
                <w:lang w:val="sl-SI"/>
              </w:rPr>
            </w:pPr>
          </w:p>
        </w:tc>
      </w:tr>
      <w:tr w:rsidR="00352E48" w:rsidRPr="00B324AC" w14:paraId="2FDB19E6" w14:textId="77777777" w:rsidTr="004A69BE">
        <w:tc>
          <w:tcPr>
            <w:tcW w:w="4246" w:type="dxa"/>
          </w:tcPr>
          <w:p w14:paraId="5ECC91CE" w14:textId="77777777" w:rsidR="00352E48" w:rsidRPr="00B324AC" w:rsidRDefault="00352E48" w:rsidP="00A92937">
            <w:pPr>
              <w:autoSpaceDE w:val="0"/>
              <w:autoSpaceDN w:val="0"/>
              <w:adjustRightInd w:val="0"/>
              <w:rPr>
                <w:b/>
                <w:bCs/>
                <w:noProof/>
                <w:lang w:val="sl-SI"/>
              </w:rPr>
            </w:pPr>
            <w:r w:rsidRPr="00B324AC">
              <w:rPr>
                <w:b/>
                <w:bCs/>
                <w:noProof/>
                <w:lang w:val="sl-SI"/>
              </w:rPr>
              <w:t>България</w:t>
            </w:r>
          </w:p>
          <w:p w14:paraId="69026273" w14:textId="77777777" w:rsidR="006E0E58" w:rsidRPr="006E0E58" w:rsidRDefault="005E10AD" w:rsidP="006E0E58">
            <w:pPr>
              <w:rPr>
                <w:noProof/>
                <w:lang w:val="sl-SI"/>
              </w:rPr>
            </w:pPr>
            <w:r w:rsidRPr="006E0E58">
              <w:rPr>
                <w:noProof/>
                <w:lang w:val="sl-SI"/>
              </w:rPr>
              <w:t>“</w:t>
            </w:r>
            <w:r w:rsidR="006E0E58" w:rsidRPr="006E0E58">
              <w:rPr>
                <w:noProof/>
                <w:lang w:val="sl-SI"/>
              </w:rPr>
              <w:t>Берлин-Хеми/А. Менарини</w:t>
            </w:r>
          </w:p>
          <w:p w14:paraId="1B87D515" w14:textId="77777777" w:rsidR="00352E48" w:rsidRPr="00B324AC" w:rsidRDefault="006E0E58" w:rsidP="006E0E58">
            <w:pPr>
              <w:rPr>
                <w:noProof/>
                <w:lang w:val="sl-SI"/>
              </w:rPr>
            </w:pPr>
            <w:r w:rsidRPr="006E0E58">
              <w:rPr>
                <w:noProof/>
                <w:lang w:val="sl-SI"/>
              </w:rPr>
              <w:t xml:space="preserve">България” EООД </w:t>
            </w:r>
            <w:r w:rsidR="00352E48" w:rsidRPr="00B324AC">
              <w:rPr>
                <w:noProof/>
                <w:lang w:val="sl-SI"/>
              </w:rPr>
              <w:t xml:space="preserve"> </w:t>
            </w:r>
          </w:p>
          <w:p w14:paraId="45065168" w14:textId="77777777" w:rsidR="006E0E58" w:rsidRPr="006E0E58" w:rsidRDefault="00352E48" w:rsidP="006E0E58">
            <w:pPr>
              <w:rPr>
                <w:noProof/>
                <w:lang w:val="sl-SI"/>
              </w:rPr>
            </w:pPr>
            <w:r w:rsidRPr="00B324AC">
              <w:rPr>
                <w:noProof/>
                <w:lang w:val="sl-SI"/>
              </w:rPr>
              <w:t xml:space="preserve">Teл.: </w:t>
            </w:r>
            <w:r w:rsidR="006E0E58" w:rsidRPr="006E0E58">
              <w:rPr>
                <w:noProof/>
                <w:lang w:val="sl-SI"/>
              </w:rPr>
              <w:t>+359 2 454 0950</w:t>
            </w:r>
            <w:r w:rsidR="006E0E58" w:rsidRPr="00672D79">
              <w:rPr>
                <w:lang w:val="sl-SI"/>
              </w:rPr>
              <w:t xml:space="preserve"> </w:t>
            </w:r>
          </w:p>
          <w:p w14:paraId="1E6DE743" w14:textId="77777777" w:rsidR="00352E48" w:rsidRPr="00B324AC" w:rsidRDefault="006E0E58" w:rsidP="006E0E58">
            <w:pPr>
              <w:rPr>
                <w:noProof/>
                <w:lang w:val="sl-SI"/>
              </w:rPr>
            </w:pPr>
            <w:r w:rsidRPr="006E0E58">
              <w:rPr>
                <w:noProof/>
                <w:lang w:val="sl-SI"/>
              </w:rPr>
              <w:t>bcsofia@berlin-chemie.com</w:t>
            </w:r>
          </w:p>
          <w:p w14:paraId="794DBF11" w14:textId="77777777" w:rsidR="00352E48" w:rsidRPr="00B324AC" w:rsidRDefault="00352E48" w:rsidP="00A92937">
            <w:pPr>
              <w:tabs>
                <w:tab w:val="left" w:pos="-720"/>
              </w:tabs>
              <w:suppressAutoHyphens/>
              <w:rPr>
                <w:noProof/>
                <w:lang w:val="sl-SI"/>
              </w:rPr>
            </w:pPr>
          </w:p>
        </w:tc>
        <w:tc>
          <w:tcPr>
            <w:tcW w:w="4716" w:type="dxa"/>
          </w:tcPr>
          <w:p w14:paraId="36A7E530" w14:textId="77777777" w:rsidR="00352E48" w:rsidRPr="00B324AC" w:rsidRDefault="00352E48" w:rsidP="00A92937">
            <w:pPr>
              <w:rPr>
                <w:noProof/>
                <w:lang w:val="sl-SI"/>
              </w:rPr>
            </w:pPr>
            <w:r w:rsidRPr="00B324AC">
              <w:rPr>
                <w:b/>
                <w:noProof/>
                <w:lang w:val="sl-SI"/>
              </w:rPr>
              <w:t>Luxembourg/Luxemburg</w:t>
            </w:r>
          </w:p>
          <w:p w14:paraId="62103F92" w14:textId="77777777" w:rsidR="00352E48" w:rsidRPr="00B324AC" w:rsidRDefault="00352E48" w:rsidP="00A92937">
            <w:pPr>
              <w:rPr>
                <w:noProof/>
                <w:lang w:val="sl-SI"/>
              </w:rPr>
            </w:pPr>
            <w:r w:rsidRPr="00B324AC">
              <w:rPr>
                <w:noProof/>
                <w:lang w:val="sl-SI"/>
              </w:rPr>
              <w:t xml:space="preserve">GlaxoSmithKline </w:t>
            </w:r>
            <w:r w:rsidRPr="00B324AC">
              <w:rPr>
                <w:bCs/>
                <w:noProof/>
                <w:lang w:val="sl-SI"/>
              </w:rPr>
              <w:t>Pharmaceuticals</w:t>
            </w:r>
            <w:r w:rsidRPr="00B324AC">
              <w:rPr>
                <w:noProof/>
                <w:lang w:val="sl-SI"/>
              </w:rPr>
              <w:t xml:space="preserve"> s.a./n.v.</w:t>
            </w:r>
          </w:p>
          <w:p w14:paraId="2463BBC7" w14:textId="77777777" w:rsidR="00352E48" w:rsidRPr="00B324AC" w:rsidRDefault="00352E48" w:rsidP="00A92937">
            <w:pPr>
              <w:rPr>
                <w:noProof/>
                <w:lang w:val="sl-SI"/>
              </w:rPr>
            </w:pPr>
            <w:r w:rsidRPr="00B324AC">
              <w:rPr>
                <w:noProof/>
                <w:lang w:val="sl-SI"/>
              </w:rPr>
              <w:t>Belgique/Belgien</w:t>
            </w:r>
          </w:p>
          <w:p w14:paraId="21277ED0" w14:textId="77777777" w:rsidR="00352E48" w:rsidRPr="00B324AC" w:rsidRDefault="00352E48" w:rsidP="00A92937">
            <w:pPr>
              <w:rPr>
                <w:noProof/>
                <w:lang w:val="sl-SI"/>
              </w:rPr>
            </w:pPr>
            <w:r w:rsidRPr="00B324AC">
              <w:rPr>
                <w:noProof/>
                <w:lang w:val="sl-SI"/>
              </w:rPr>
              <w:t>Tél/Tel: + 32 (0)</w:t>
            </w:r>
            <w:r w:rsidRPr="00B324AC">
              <w:rPr>
                <w:bCs/>
                <w:noProof/>
                <w:lang w:val="sl-SI"/>
              </w:rPr>
              <w:t xml:space="preserve"> 10 85 52 00</w:t>
            </w:r>
          </w:p>
          <w:p w14:paraId="0338A9EA" w14:textId="77777777" w:rsidR="00352E48" w:rsidRPr="00B324AC" w:rsidRDefault="00352E48" w:rsidP="00A92937">
            <w:pPr>
              <w:suppressAutoHyphens/>
              <w:rPr>
                <w:noProof/>
                <w:lang w:val="sl-SI"/>
              </w:rPr>
            </w:pPr>
          </w:p>
        </w:tc>
      </w:tr>
      <w:tr w:rsidR="00352E48" w:rsidRPr="00B324AC" w14:paraId="279855B6" w14:textId="77777777" w:rsidTr="004A69BE">
        <w:trPr>
          <w:trHeight w:val="1318"/>
        </w:trPr>
        <w:tc>
          <w:tcPr>
            <w:tcW w:w="4246" w:type="dxa"/>
          </w:tcPr>
          <w:p w14:paraId="037D66A0" w14:textId="77777777" w:rsidR="00352E48" w:rsidRPr="00B324AC" w:rsidRDefault="00352E48" w:rsidP="00A92937">
            <w:pPr>
              <w:tabs>
                <w:tab w:val="left" w:pos="-720"/>
              </w:tabs>
              <w:suppressAutoHyphens/>
              <w:rPr>
                <w:noProof/>
                <w:lang w:val="sl-SI"/>
              </w:rPr>
            </w:pPr>
            <w:r w:rsidRPr="00B324AC">
              <w:rPr>
                <w:b/>
                <w:noProof/>
                <w:lang w:val="sl-SI"/>
              </w:rPr>
              <w:t>Česká republika</w:t>
            </w:r>
          </w:p>
          <w:p w14:paraId="7CD6B8FA" w14:textId="77777777" w:rsidR="00352E48" w:rsidRPr="00B324AC" w:rsidRDefault="00352E48" w:rsidP="00A92937">
            <w:pPr>
              <w:rPr>
                <w:noProof/>
                <w:lang w:val="sl-SI"/>
              </w:rPr>
            </w:pPr>
            <w:r w:rsidRPr="00B324AC">
              <w:rPr>
                <w:noProof/>
                <w:lang w:val="sl-SI"/>
              </w:rPr>
              <w:t>GlaxoSmithKline, s.r.o.</w:t>
            </w:r>
          </w:p>
          <w:p w14:paraId="54833925" w14:textId="77777777" w:rsidR="00352E48" w:rsidRPr="00B324AC" w:rsidRDefault="00352E48" w:rsidP="00A92937">
            <w:pPr>
              <w:rPr>
                <w:noProof/>
                <w:lang w:val="sl-SI"/>
              </w:rPr>
            </w:pPr>
            <w:r w:rsidRPr="00B324AC">
              <w:rPr>
                <w:noProof/>
                <w:lang w:val="sl-SI"/>
              </w:rPr>
              <w:t>Tel: + 420 222 001 111</w:t>
            </w:r>
          </w:p>
          <w:p w14:paraId="493410B0" w14:textId="77777777" w:rsidR="00352E48" w:rsidRPr="00B324AC" w:rsidRDefault="00F0435B" w:rsidP="00A92937">
            <w:pPr>
              <w:rPr>
                <w:noProof/>
                <w:lang w:val="sl-SI"/>
              </w:rPr>
            </w:pPr>
            <w:r w:rsidRPr="00B324AC">
              <w:rPr>
                <w:noProof/>
                <w:lang w:val="sl-SI"/>
              </w:rPr>
              <w:t>cz.info</w:t>
            </w:r>
            <w:r w:rsidR="00352E48" w:rsidRPr="00B324AC">
              <w:rPr>
                <w:noProof/>
                <w:lang w:val="sl-SI"/>
              </w:rPr>
              <w:t>@gsk.com</w:t>
            </w:r>
          </w:p>
        </w:tc>
        <w:tc>
          <w:tcPr>
            <w:tcW w:w="4716" w:type="dxa"/>
          </w:tcPr>
          <w:p w14:paraId="6D711E61" w14:textId="77777777" w:rsidR="00352E48" w:rsidRPr="00B324AC" w:rsidRDefault="00352E48" w:rsidP="00A92937">
            <w:pPr>
              <w:rPr>
                <w:b/>
                <w:noProof/>
                <w:lang w:val="sl-SI"/>
              </w:rPr>
            </w:pPr>
            <w:r w:rsidRPr="00B324AC">
              <w:rPr>
                <w:b/>
                <w:noProof/>
                <w:lang w:val="sl-SI"/>
              </w:rPr>
              <w:t>Magyarország</w:t>
            </w:r>
          </w:p>
          <w:p w14:paraId="27A76567" w14:textId="77777777" w:rsidR="00352E48" w:rsidRPr="00B324AC" w:rsidRDefault="006E0E58" w:rsidP="00A92937">
            <w:pPr>
              <w:rPr>
                <w:noProof/>
                <w:color w:val="000000"/>
                <w:lang w:val="sl-SI"/>
              </w:rPr>
            </w:pPr>
            <w:r w:rsidRPr="006E0E58">
              <w:rPr>
                <w:noProof/>
                <w:color w:val="000000"/>
                <w:lang w:val="sl-SI"/>
              </w:rPr>
              <w:t>Berlin-Chemie/A. Menarini Kft.</w:t>
            </w:r>
          </w:p>
          <w:p w14:paraId="5BE9E520" w14:textId="77777777" w:rsidR="006E0E58" w:rsidRDefault="00352E48" w:rsidP="00A92937">
            <w:r w:rsidRPr="00B324AC">
              <w:rPr>
                <w:noProof/>
                <w:color w:val="000000"/>
                <w:lang w:val="sl-SI"/>
              </w:rPr>
              <w:t xml:space="preserve">Tel.: </w:t>
            </w:r>
            <w:r w:rsidR="006E0E58" w:rsidRPr="006E0E58">
              <w:rPr>
                <w:noProof/>
                <w:color w:val="000000"/>
                <w:lang w:val="sl-SI"/>
              </w:rPr>
              <w:t>+36 23501301</w:t>
            </w:r>
            <w:r w:rsidR="006E0E58">
              <w:t xml:space="preserve"> </w:t>
            </w:r>
          </w:p>
          <w:p w14:paraId="3707EC1F" w14:textId="77777777" w:rsidR="00352E48" w:rsidRPr="00B324AC" w:rsidRDefault="006E0E58" w:rsidP="00A92937">
            <w:pPr>
              <w:rPr>
                <w:noProof/>
                <w:color w:val="000000"/>
                <w:lang w:val="sl-SI"/>
              </w:rPr>
            </w:pPr>
            <w:r w:rsidRPr="006E0E58">
              <w:rPr>
                <w:noProof/>
                <w:color w:val="000000"/>
                <w:lang w:val="sl-SI"/>
              </w:rPr>
              <w:t>bc-hu@berlin-chemie.com</w:t>
            </w:r>
          </w:p>
          <w:p w14:paraId="45FA1F87" w14:textId="77777777" w:rsidR="00352E48" w:rsidRPr="00B324AC" w:rsidRDefault="00352E48" w:rsidP="00A92937">
            <w:pPr>
              <w:tabs>
                <w:tab w:val="left" w:pos="-720"/>
              </w:tabs>
              <w:suppressAutoHyphens/>
              <w:rPr>
                <w:noProof/>
                <w:lang w:val="sl-SI"/>
              </w:rPr>
            </w:pPr>
          </w:p>
        </w:tc>
      </w:tr>
      <w:tr w:rsidR="00352E48" w:rsidRPr="00B324AC" w14:paraId="69FF443D" w14:textId="77777777" w:rsidTr="004A69BE">
        <w:tc>
          <w:tcPr>
            <w:tcW w:w="4246" w:type="dxa"/>
          </w:tcPr>
          <w:p w14:paraId="1A1CEE87" w14:textId="77777777" w:rsidR="00352E48" w:rsidRPr="00B324AC" w:rsidRDefault="00352E48" w:rsidP="00A92937">
            <w:pPr>
              <w:rPr>
                <w:noProof/>
                <w:lang w:val="sl-SI"/>
              </w:rPr>
            </w:pPr>
            <w:r w:rsidRPr="00B324AC">
              <w:rPr>
                <w:b/>
                <w:noProof/>
                <w:lang w:val="sl-SI"/>
              </w:rPr>
              <w:t>Danmark</w:t>
            </w:r>
          </w:p>
          <w:p w14:paraId="62F7687D" w14:textId="77777777" w:rsidR="00352E48" w:rsidRPr="00B324AC" w:rsidRDefault="00352E48" w:rsidP="00A92937">
            <w:pPr>
              <w:rPr>
                <w:noProof/>
                <w:lang w:val="sl-SI"/>
              </w:rPr>
            </w:pPr>
            <w:r w:rsidRPr="00B324AC">
              <w:rPr>
                <w:noProof/>
                <w:lang w:val="sl-SI"/>
              </w:rPr>
              <w:t>GlaxoSmithKline Pharma A/S</w:t>
            </w:r>
          </w:p>
          <w:p w14:paraId="48706D22" w14:textId="5EDAA29D" w:rsidR="00352E48" w:rsidRPr="00B324AC" w:rsidRDefault="00352E48" w:rsidP="00A92937">
            <w:pPr>
              <w:rPr>
                <w:noProof/>
                <w:lang w:val="sl-SI"/>
              </w:rPr>
            </w:pPr>
            <w:r w:rsidRPr="00B324AC">
              <w:rPr>
                <w:noProof/>
                <w:lang w:val="sl-SI"/>
              </w:rPr>
              <w:t>Tlf</w:t>
            </w:r>
            <w:ins w:id="68" w:author="Author" w:date="2025-03-05T11:19:00Z" w16du:dateUtc="2025-03-05T05:49:00Z">
              <w:r w:rsidR="009327EF">
                <w:rPr>
                  <w:noProof/>
                  <w:lang w:val="sl-SI"/>
                </w:rPr>
                <w:t>.</w:t>
              </w:r>
            </w:ins>
            <w:r w:rsidRPr="00B324AC">
              <w:rPr>
                <w:noProof/>
                <w:lang w:val="sl-SI"/>
              </w:rPr>
              <w:t>: + 45 36 35 91 00</w:t>
            </w:r>
          </w:p>
          <w:p w14:paraId="1C179682" w14:textId="77777777" w:rsidR="00352E48" w:rsidRPr="00B324AC" w:rsidRDefault="00352E48" w:rsidP="00A92937">
            <w:pPr>
              <w:rPr>
                <w:b/>
                <w:noProof/>
                <w:lang w:val="sl-SI"/>
              </w:rPr>
            </w:pPr>
            <w:r w:rsidRPr="00B324AC">
              <w:rPr>
                <w:noProof/>
                <w:lang w:val="sl-SI"/>
              </w:rPr>
              <w:t>dk-info@gsk.com</w:t>
            </w:r>
          </w:p>
          <w:p w14:paraId="4FF5B4F2" w14:textId="77777777" w:rsidR="00352E48" w:rsidRPr="00B324AC" w:rsidRDefault="00352E48" w:rsidP="00A92937">
            <w:pPr>
              <w:tabs>
                <w:tab w:val="left" w:pos="-720"/>
              </w:tabs>
              <w:suppressAutoHyphens/>
              <w:rPr>
                <w:noProof/>
                <w:lang w:val="sl-SI"/>
              </w:rPr>
            </w:pPr>
          </w:p>
        </w:tc>
        <w:tc>
          <w:tcPr>
            <w:tcW w:w="4716" w:type="dxa"/>
          </w:tcPr>
          <w:p w14:paraId="202B78D7" w14:textId="77777777" w:rsidR="00352E48" w:rsidRPr="00B324AC" w:rsidRDefault="00352E48" w:rsidP="00A92937">
            <w:pPr>
              <w:tabs>
                <w:tab w:val="left" w:pos="-720"/>
                <w:tab w:val="left" w:pos="4536"/>
              </w:tabs>
              <w:suppressAutoHyphens/>
              <w:rPr>
                <w:b/>
                <w:noProof/>
                <w:lang w:val="sl-SI"/>
              </w:rPr>
            </w:pPr>
            <w:r w:rsidRPr="00B324AC">
              <w:rPr>
                <w:b/>
                <w:noProof/>
                <w:lang w:val="sl-SI"/>
              </w:rPr>
              <w:t>Malta</w:t>
            </w:r>
          </w:p>
          <w:p w14:paraId="3EC78A2D" w14:textId="26B0A995" w:rsidR="00352E48" w:rsidRPr="00B324AC" w:rsidRDefault="00CE3FAF" w:rsidP="00A92937">
            <w:pPr>
              <w:rPr>
                <w:noProof/>
                <w:lang w:val="sl-SI"/>
              </w:rPr>
            </w:pPr>
            <w:r w:rsidRPr="00CE3FAF">
              <w:rPr>
                <w:noProof/>
                <w:lang w:val="sl-SI"/>
              </w:rPr>
              <w:t xml:space="preserve">GlaxoSmithKline </w:t>
            </w:r>
            <w:ins w:id="69" w:author="Author" w:date="2025-02-28T18:12:00Z" w16du:dateUtc="2025-02-28T12:42:00Z">
              <w:r w:rsidR="00FD2BEB">
                <w:rPr>
                  <w:noProof/>
                  <w:lang w:val="sl-SI"/>
                </w:rPr>
                <w:t xml:space="preserve">Trading </w:t>
              </w:r>
            </w:ins>
            <w:ins w:id="70" w:author="Author" w:date="2025-02-28T18:13:00Z" w16du:dateUtc="2025-02-28T12:43:00Z">
              <w:r w:rsidR="00FD2BEB">
                <w:rPr>
                  <w:noProof/>
                  <w:lang w:val="sl-SI"/>
                </w:rPr>
                <w:t>Services</w:t>
              </w:r>
            </w:ins>
            <w:del w:id="71" w:author="Author" w:date="2025-02-28T18:12:00Z" w16du:dateUtc="2025-02-28T12:42:00Z">
              <w:r w:rsidRPr="00CE3FAF" w:rsidDel="00FD2BEB">
                <w:rPr>
                  <w:noProof/>
                  <w:lang w:val="sl-SI"/>
                </w:rPr>
                <w:delText>(Ireland)</w:delText>
              </w:r>
            </w:del>
            <w:r w:rsidRPr="00CE3FAF">
              <w:rPr>
                <w:noProof/>
                <w:lang w:val="sl-SI"/>
              </w:rPr>
              <w:t xml:space="preserve"> Limited</w:t>
            </w:r>
          </w:p>
          <w:p w14:paraId="080CB16C" w14:textId="77777777" w:rsidR="00352E48" w:rsidRPr="00B324AC" w:rsidRDefault="00352E48" w:rsidP="00A92937">
            <w:pPr>
              <w:rPr>
                <w:noProof/>
                <w:lang w:val="sl-SI"/>
              </w:rPr>
            </w:pPr>
            <w:r w:rsidRPr="00B324AC">
              <w:rPr>
                <w:noProof/>
                <w:lang w:val="sl-SI"/>
              </w:rPr>
              <w:t xml:space="preserve">Tel: </w:t>
            </w:r>
            <w:r w:rsidR="00CE3FAF" w:rsidRPr="00CE3FAF">
              <w:rPr>
                <w:noProof/>
                <w:lang w:val="sl-SI"/>
              </w:rPr>
              <w:t>+356 80065004</w:t>
            </w:r>
          </w:p>
        </w:tc>
      </w:tr>
      <w:tr w:rsidR="00352E48" w:rsidRPr="00B324AC" w14:paraId="3D3DAE31" w14:textId="77777777" w:rsidTr="004A69BE">
        <w:tc>
          <w:tcPr>
            <w:tcW w:w="4246" w:type="dxa"/>
          </w:tcPr>
          <w:p w14:paraId="00E9C75C" w14:textId="77777777" w:rsidR="00352E48" w:rsidRPr="00B324AC" w:rsidRDefault="00352E48" w:rsidP="00A92937">
            <w:pPr>
              <w:rPr>
                <w:noProof/>
                <w:lang w:val="sl-SI"/>
              </w:rPr>
            </w:pPr>
            <w:r w:rsidRPr="00B324AC">
              <w:rPr>
                <w:b/>
                <w:noProof/>
                <w:lang w:val="sl-SI"/>
              </w:rPr>
              <w:t>Deutschland</w:t>
            </w:r>
          </w:p>
          <w:p w14:paraId="2391B6D1" w14:textId="77777777" w:rsidR="00352E48" w:rsidRPr="00B324AC" w:rsidRDefault="00352E48" w:rsidP="00A92937">
            <w:pPr>
              <w:rPr>
                <w:noProof/>
                <w:lang w:val="sl-SI"/>
              </w:rPr>
            </w:pPr>
            <w:r w:rsidRPr="00B324AC">
              <w:rPr>
                <w:noProof/>
                <w:lang w:val="sl-SI"/>
              </w:rPr>
              <w:t>GlaxoSmithKline GmbH &amp; Co. KG</w:t>
            </w:r>
          </w:p>
          <w:p w14:paraId="281F31B7" w14:textId="77777777" w:rsidR="00352E48" w:rsidRPr="00B324AC" w:rsidRDefault="00352E48" w:rsidP="00A92937">
            <w:pPr>
              <w:rPr>
                <w:noProof/>
                <w:lang w:val="sl-SI"/>
              </w:rPr>
            </w:pPr>
            <w:r w:rsidRPr="00B324AC">
              <w:rPr>
                <w:noProof/>
                <w:lang w:val="sl-SI"/>
              </w:rPr>
              <w:t>Tel.: + 49 (0)89 36044 8701</w:t>
            </w:r>
          </w:p>
          <w:p w14:paraId="4FC30AE4" w14:textId="77777777" w:rsidR="00352E48" w:rsidRPr="00B324AC" w:rsidRDefault="00352E48" w:rsidP="00A92937">
            <w:pPr>
              <w:rPr>
                <w:b/>
                <w:noProof/>
                <w:lang w:val="sl-SI"/>
              </w:rPr>
            </w:pPr>
            <w:r w:rsidRPr="00B324AC">
              <w:rPr>
                <w:noProof/>
                <w:lang w:val="sl-SI"/>
              </w:rPr>
              <w:t>produkt.info@gsk.com</w:t>
            </w:r>
          </w:p>
          <w:p w14:paraId="0885A104" w14:textId="77777777" w:rsidR="00352E48" w:rsidRPr="00B324AC" w:rsidRDefault="00352E48" w:rsidP="00A92937">
            <w:pPr>
              <w:tabs>
                <w:tab w:val="left" w:pos="-720"/>
              </w:tabs>
              <w:suppressAutoHyphens/>
              <w:rPr>
                <w:noProof/>
                <w:lang w:val="sl-SI"/>
              </w:rPr>
            </w:pPr>
          </w:p>
        </w:tc>
        <w:tc>
          <w:tcPr>
            <w:tcW w:w="4716" w:type="dxa"/>
          </w:tcPr>
          <w:p w14:paraId="097EB986" w14:textId="77777777" w:rsidR="00352E48" w:rsidRPr="00B324AC" w:rsidRDefault="00352E48" w:rsidP="00A92937">
            <w:pPr>
              <w:suppressAutoHyphens/>
              <w:rPr>
                <w:noProof/>
                <w:lang w:val="sl-SI"/>
              </w:rPr>
            </w:pPr>
            <w:r w:rsidRPr="00B324AC">
              <w:rPr>
                <w:b/>
                <w:noProof/>
                <w:lang w:val="sl-SI"/>
              </w:rPr>
              <w:t>Nederland</w:t>
            </w:r>
          </w:p>
          <w:p w14:paraId="5D9FFD74" w14:textId="77777777" w:rsidR="00352E48" w:rsidRPr="00B324AC" w:rsidRDefault="00352E48" w:rsidP="00A92937">
            <w:pPr>
              <w:rPr>
                <w:noProof/>
                <w:lang w:val="sl-SI"/>
              </w:rPr>
            </w:pPr>
            <w:r w:rsidRPr="00B324AC">
              <w:rPr>
                <w:noProof/>
                <w:lang w:val="sl-SI"/>
              </w:rPr>
              <w:t>GlaxoSmithKline BV</w:t>
            </w:r>
          </w:p>
          <w:p w14:paraId="5DCB38AF" w14:textId="77777777" w:rsidR="00352E48" w:rsidRPr="00B324AC" w:rsidRDefault="00352E48" w:rsidP="00A92937">
            <w:pPr>
              <w:rPr>
                <w:noProof/>
                <w:lang w:val="sl-SI"/>
              </w:rPr>
            </w:pPr>
            <w:r w:rsidRPr="00B324AC">
              <w:rPr>
                <w:noProof/>
                <w:lang w:val="sl-SI"/>
              </w:rPr>
              <w:t>Tel: + 31 (0)</w:t>
            </w:r>
            <w:r w:rsidR="00CD4EC0">
              <w:rPr>
                <w:lang w:val="nb-NO"/>
              </w:rPr>
              <w:t xml:space="preserve"> 33 2081100</w:t>
            </w:r>
          </w:p>
          <w:p w14:paraId="584A80D7" w14:textId="77777777" w:rsidR="00352E48" w:rsidRPr="00B324AC" w:rsidRDefault="00352E48" w:rsidP="00A92937">
            <w:pPr>
              <w:rPr>
                <w:noProof/>
                <w:lang w:val="sl-SI"/>
              </w:rPr>
            </w:pPr>
          </w:p>
        </w:tc>
      </w:tr>
      <w:tr w:rsidR="00352E48" w:rsidRPr="00B324AC" w14:paraId="669D5FD3" w14:textId="77777777" w:rsidTr="004A69BE">
        <w:tc>
          <w:tcPr>
            <w:tcW w:w="4246" w:type="dxa"/>
          </w:tcPr>
          <w:p w14:paraId="025071D6" w14:textId="77777777" w:rsidR="00352E48" w:rsidRPr="00B324AC" w:rsidRDefault="00352E48" w:rsidP="00A92937">
            <w:pPr>
              <w:tabs>
                <w:tab w:val="left" w:pos="-720"/>
              </w:tabs>
              <w:suppressAutoHyphens/>
              <w:rPr>
                <w:b/>
                <w:bCs/>
                <w:noProof/>
                <w:lang w:val="sl-SI"/>
              </w:rPr>
            </w:pPr>
            <w:r w:rsidRPr="00B324AC">
              <w:rPr>
                <w:b/>
                <w:bCs/>
                <w:noProof/>
                <w:lang w:val="sl-SI"/>
              </w:rPr>
              <w:t>Eesti</w:t>
            </w:r>
          </w:p>
          <w:p w14:paraId="632BBEA9" w14:textId="77777777" w:rsidR="00352E48" w:rsidRPr="00B324AC" w:rsidRDefault="006E0E58" w:rsidP="00A92937">
            <w:pPr>
              <w:rPr>
                <w:noProof/>
                <w:lang w:val="sl-SI"/>
              </w:rPr>
            </w:pPr>
            <w:r w:rsidRPr="006E0E58">
              <w:rPr>
                <w:noProof/>
                <w:lang w:val="sl-SI"/>
              </w:rPr>
              <w:t xml:space="preserve">OÜ Berlin-Chemie Menarini Eesti </w:t>
            </w:r>
          </w:p>
          <w:p w14:paraId="203E41C6" w14:textId="77777777" w:rsidR="00352E48" w:rsidRPr="00B324AC" w:rsidRDefault="00352E48" w:rsidP="00A92937">
            <w:pPr>
              <w:rPr>
                <w:noProof/>
                <w:lang w:val="sl-SI"/>
              </w:rPr>
            </w:pPr>
            <w:r w:rsidRPr="00B324AC">
              <w:rPr>
                <w:noProof/>
                <w:lang w:val="sl-SI"/>
              </w:rPr>
              <w:t xml:space="preserve">Tel: </w:t>
            </w:r>
            <w:r w:rsidR="006E0E58" w:rsidRPr="006E0E58">
              <w:rPr>
                <w:noProof/>
                <w:lang w:val="sl-SI"/>
              </w:rPr>
              <w:t>+372 667 5001</w:t>
            </w:r>
          </w:p>
          <w:p w14:paraId="0F6E1463" w14:textId="77777777" w:rsidR="00352E48" w:rsidRPr="00B324AC" w:rsidRDefault="006E0E58" w:rsidP="00A92937">
            <w:pPr>
              <w:tabs>
                <w:tab w:val="left" w:pos="-720"/>
              </w:tabs>
              <w:suppressAutoHyphens/>
              <w:rPr>
                <w:noProof/>
                <w:lang w:val="sl-SI"/>
              </w:rPr>
            </w:pPr>
            <w:r w:rsidRPr="006E0E58">
              <w:rPr>
                <w:noProof/>
                <w:lang w:val="sl-SI"/>
              </w:rPr>
              <w:t>ee@berlin-chemie.com</w:t>
            </w:r>
          </w:p>
        </w:tc>
        <w:tc>
          <w:tcPr>
            <w:tcW w:w="4716" w:type="dxa"/>
          </w:tcPr>
          <w:p w14:paraId="0D10CA12" w14:textId="77777777" w:rsidR="00352E48" w:rsidRPr="00B324AC" w:rsidRDefault="00352E48" w:rsidP="00A92937">
            <w:pPr>
              <w:rPr>
                <w:noProof/>
                <w:lang w:val="sl-SI"/>
              </w:rPr>
            </w:pPr>
            <w:r w:rsidRPr="00B324AC">
              <w:rPr>
                <w:b/>
                <w:noProof/>
                <w:lang w:val="sl-SI"/>
              </w:rPr>
              <w:t>Norge</w:t>
            </w:r>
          </w:p>
          <w:p w14:paraId="5824DF8B" w14:textId="77777777" w:rsidR="00352E48" w:rsidRPr="00B324AC" w:rsidRDefault="00352E48" w:rsidP="00A92937">
            <w:pPr>
              <w:rPr>
                <w:noProof/>
                <w:lang w:val="sl-SI"/>
              </w:rPr>
            </w:pPr>
            <w:r w:rsidRPr="00B324AC">
              <w:rPr>
                <w:noProof/>
                <w:lang w:val="sl-SI"/>
              </w:rPr>
              <w:t>GlaxoSmithKline AS</w:t>
            </w:r>
          </w:p>
          <w:p w14:paraId="19A0AA85" w14:textId="77777777" w:rsidR="00352E48" w:rsidRPr="00B324AC" w:rsidRDefault="00352E48" w:rsidP="00A92937">
            <w:pPr>
              <w:rPr>
                <w:noProof/>
                <w:lang w:val="sl-SI"/>
              </w:rPr>
            </w:pPr>
            <w:r w:rsidRPr="00B324AC">
              <w:rPr>
                <w:noProof/>
                <w:lang w:val="sl-SI"/>
              </w:rPr>
              <w:t>Tlf: + 47 22 70 20 00</w:t>
            </w:r>
          </w:p>
          <w:p w14:paraId="43BA6DAF" w14:textId="77777777" w:rsidR="00352E48" w:rsidRPr="00EF5929" w:rsidRDefault="00352E48" w:rsidP="00A92937">
            <w:pPr>
              <w:tabs>
                <w:tab w:val="left" w:pos="-720"/>
              </w:tabs>
              <w:suppressAutoHyphens/>
              <w:rPr>
                <w:noProof/>
                <w:lang w:val="sl-SI"/>
              </w:rPr>
            </w:pPr>
            <w:r w:rsidRPr="00BD60D1">
              <w:rPr>
                <w:noProof/>
                <w:lang w:val="sl-SI"/>
              </w:rPr>
              <w:t>firmapost@gsk.no</w:t>
            </w:r>
          </w:p>
          <w:p w14:paraId="620EA358" w14:textId="77777777" w:rsidR="00352E48" w:rsidRPr="00B324AC" w:rsidRDefault="00352E48" w:rsidP="00A92937">
            <w:pPr>
              <w:tabs>
                <w:tab w:val="left" w:pos="-720"/>
              </w:tabs>
              <w:suppressAutoHyphens/>
              <w:rPr>
                <w:noProof/>
                <w:lang w:val="sl-SI"/>
              </w:rPr>
            </w:pPr>
          </w:p>
        </w:tc>
      </w:tr>
      <w:tr w:rsidR="00352E48" w:rsidRPr="00B324AC" w14:paraId="10994D49" w14:textId="77777777" w:rsidTr="004A69BE">
        <w:tc>
          <w:tcPr>
            <w:tcW w:w="4246" w:type="dxa"/>
          </w:tcPr>
          <w:p w14:paraId="3E722155" w14:textId="77777777" w:rsidR="00352E48" w:rsidRPr="00B324AC" w:rsidRDefault="00352E48" w:rsidP="00A92937">
            <w:pPr>
              <w:rPr>
                <w:noProof/>
                <w:lang w:val="sl-SI"/>
              </w:rPr>
            </w:pPr>
            <w:r w:rsidRPr="00B324AC">
              <w:rPr>
                <w:b/>
                <w:noProof/>
                <w:lang w:val="sl-SI"/>
              </w:rPr>
              <w:t>Ελλάδα</w:t>
            </w:r>
          </w:p>
          <w:p w14:paraId="3B758123" w14:textId="77777777" w:rsidR="00352E48" w:rsidRPr="00B324AC" w:rsidRDefault="00CE3FAF" w:rsidP="00A92937">
            <w:pPr>
              <w:rPr>
                <w:noProof/>
                <w:lang w:val="sl-SI"/>
              </w:rPr>
            </w:pPr>
            <w:r w:rsidRPr="00CE3FAF">
              <w:rPr>
                <w:noProof/>
                <w:lang w:val="sl-SI"/>
              </w:rPr>
              <w:t>Menarini Hellas A.E.</w:t>
            </w:r>
          </w:p>
          <w:p w14:paraId="25E7EB97" w14:textId="77777777" w:rsidR="00352E48" w:rsidRPr="00B324AC" w:rsidRDefault="00352E48" w:rsidP="00A92937">
            <w:pPr>
              <w:rPr>
                <w:noProof/>
                <w:lang w:val="sl-SI"/>
              </w:rPr>
            </w:pPr>
            <w:r w:rsidRPr="00B324AC">
              <w:rPr>
                <w:noProof/>
                <w:lang w:val="sl-SI"/>
              </w:rPr>
              <w:t xml:space="preserve">Τηλ: </w:t>
            </w:r>
            <w:r w:rsidR="00764BB3" w:rsidRPr="00764BB3">
              <w:rPr>
                <w:noProof/>
                <w:lang w:val="sl-SI"/>
              </w:rPr>
              <w:t>+30 210 83161 11-13</w:t>
            </w:r>
          </w:p>
          <w:p w14:paraId="4D45CB75" w14:textId="77777777" w:rsidR="00352E48" w:rsidRPr="00B324AC" w:rsidRDefault="00352E48" w:rsidP="00A92937">
            <w:pPr>
              <w:tabs>
                <w:tab w:val="left" w:pos="-720"/>
              </w:tabs>
              <w:suppressAutoHyphens/>
              <w:rPr>
                <w:noProof/>
                <w:lang w:val="sl-SI"/>
              </w:rPr>
            </w:pPr>
          </w:p>
        </w:tc>
        <w:tc>
          <w:tcPr>
            <w:tcW w:w="4716" w:type="dxa"/>
          </w:tcPr>
          <w:p w14:paraId="099B2BE9" w14:textId="77777777" w:rsidR="00352E48" w:rsidRPr="00B324AC" w:rsidRDefault="00352E48" w:rsidP="00A92937">
            <w:pPr>
              <w:rPr>
                <w:noProof/>
                <w:lang w:val="sl-SI"/>
              </w:rPr>
            </w:pPr>
            <w:r w:rsidRPr="00B324AC">
              <w:rPr>
                <w:b/>
                <w:noProof/>
                <w:lang w:val="sl-SI"/>
              </w:rPr>
              <w:t>Österreich</w:t>
            </w:r>
          </w:p>
          <w:p w14:paraId="20F04C68" w14:textId="77777777" w:rsidR="00352E48" w:rsidRPr="00B324AC" w:rsidRDefault="00352E48" w:rsidP="00A92937">
            <w:pPr>
              <w:rPr>
                <w:noProof/>
                <w:lang w:val="sl-SI"/>
              </w:rPr>
            </w:pPr>
            <w:r w:rsidRPr="00B324AC">
              <w:rPr>
                <w:noProof/>
                <w:lang w:val="sl-SI"/>
              </w:rPr>
              <w:t>GlaxoSmithKline Pharma GmbH</w:t>
            </w:r>
          </w:p>
          <w:p w14:paraId="3DB0058D" w14:textId="77777777" w:rsidR="00352E48" w:rsidRPr="00B324AC" w:rsidRDefault="00352E48" w:rsidP="00A92937">
            <w:pPr>
              <w:rPr>
                <w:noProof/>
                <w:lang w:val="sl-SI"/>
              </w:rPr>
            </w:pPr>
            <w:r w:rsidRPr="00B324AC">
              <w:rPr>
                <w:noProof/>
                <w:lang w:val="sl-SI"/>
              </w:rPr>
              <w:t>Tel: + 43 (0)1 97075 0</w:t>
            </w:r>
          </w:p>
          <w:p w14:paraId="24D1CEE9" w14:textId="77777777" w:rsidR="00352E48" w:rsidRPr="00B324AC" w:rsidRDefault="00352E48" w:rsidP="00A92937">
            <w:pPr>
              <w:rPr>
                <w:noProof/>
                <w:lang w:val="sl-SI"/>
              </w:rPr>
            </w:pPr>
            <w:r w:rsidRPr="00B324AC">
              <w:rPr>
                <w:noProof/>
                <w:lang w:val="sl-SI"/>
              </w:rPr>
              <w:t>at.info@gsk.com</w:t>
            </w:r>
          </w:p>
          <w:p w14:paraId="1FFB8E92" w14:textId="77777777" w:rsidR="00352E48" w:rsidRPr="00B324AC" w:rsidRDefault="00352E48" w:rsidP="00A92937">
            <w:pPr>
              <w:rPr>
                <w:noProof/>
                <w:lang w:val="sl-SI"/>
              </w:rPr>
            </w:pPr>
          </w:p>
        </w:tc>
      </w:tr>
      <w:tr w:rsidR="00352E48" w:rsidRPr="00B324AC" w14:paraId="533513CB" w14:textId="77777777" w:rsidTr="004A69BE">
        <w:tc>
          <w:tcPr>
            <w:tcW w:w="4246" w:type="dxa"/>
          </w:tcPr>
          <w:p w14:paraId="64369F9E" w14:textId="77777777" w:rsidR="00352E48" w:rsidRPr="00B324AC" w:rsidRDefault="00352E48" w:rsidP="00A92937">
            <w:pPr>
              <w:tabs>
                <w:tab w:val="left" w:pos="-720"/>
                <w:tab w:val="left" w:pos="4536"/>
              </w:tabs>
              <w:suppressAutoHyphens/>
              <w:rPr>
                <w:b/>
                <w:noProof/>
                <w:lang w:val="sl-SI"/>
              </w:rPr>
            </w:pPr>
            <w:r w:rsidRPr="00B324AC">
              <w:rPr>
                <w:b/>
                <w:noProof/>
                <w:lang w:val="sl-SI"/>
              </w:rPr>
              <w:t>España</w:t>
            </w:r>
          </w:p>
          <w:p w14:paraId="1E964FC9" w14:textId="77777777" w:rsidR="00352E48" w:rsidRPr="00B324AC" w:rsidRDefault="00352E48" w:rsidP="00A92937">
            <w:pPr>
              <w:rPr>
                <w:noProof/>
                <w:lang w:val="sl-SI"/>
              </w:rPr>
            </w:pPr>
            <w:r w:rsidRPr="00B324AC">
              <w:rPr>
                <w:noProof/>
                <w:lang w:val="sl-SI"/>
              </w:rPr>
              <w:t>GlaxoSmithKline, S.A.</w:t>
            </w:r>
          </w:p>
          <w:p w14:paraId="077F8E44" w14:textId="77777777" w:rsidR="00352E48" w:rsidRPr="00B324AC" w:rsidRDefault="00352E48" w:rsidP="00A92937">
            <w:pPr>
              <w:rPr>
                <w:noProof/>
                <w:lang w:val="sl-SI"/>
              </w:rPr>
            </w:pPr>
            <w:r w:rsidRPr="00B324AC">
              <w:rPr>
                <w:noProof/>
                <w:lang w:val="sl-SI"/>
              </w:rPr>
              <w:lastRenderedPageBreak/>
              <w:t xml:space="preserve">Tel: + 34 </w:t>
            </w:r>
            <w:r w:rsidR="00CD4EC0">
              <w:rPr>
                <w:lang w:val="es-MX"/>
              </w:rPr>
              <w:t>900 202 700</w:t>
            </w:r>
          </w:p>
          <w:p w14:paraId="43817BAD" w14:textId="77777777" w:rsidR="00352E48" w:rsidRPr="00B324AC" w:rsidRDefault="00352E48" w:rsidP="00A92937">
            <w:pPr>
              <w:rPr>
                <w:noProof/>
                <w:lang w:val="sl-SI"/>
              </w:rPr>
            </w:pPr>
            <w:r w:rsidRPr="00B324AC">
              <w:rPr>
                <w:noProof/>
                <w:lang w:val="sl-SI"/>
              </w:rPr>
              <w:t>es-ci@gsk.com</w:t>
            </w:r>
          </w:p>
          <w:p w14:paraId="597285CC" w14:textId="77777777" w:rsidR="00352E48" w:rsidRPr="00B324AC" w:rsidRDefault="00352E48" w:rsidP="00A92937">
            <w:pPr>
              <w:tabs>
                <w:tab w:val="left" w:pos="-720"/>
              </w:tabs>
              <w:suppressAutoHyphens/>
              <w:rPr>
                <w:noProof/>
                <w:lang w:val="sl-SI"/>
              </w:rPr>
            </w:pPr>
          </w:p>
        </w:tc>
        <w:tc>
          <w:tcPr>
            <w:tcW w:w="4716" w:type="dxa"/>
          </w:tcPr>
          <w:p w14:paraId="1983B6CF" w14:textId="77777777" w:rsidR="00352E48" w:rsidRPr="00B324AC" w:rsidRDefault="00352E48" w:rsidP="00A92937">
            <w:pPr>
              <w:tabs>
                <w:tab w:val="left" w:pos="-720"/>
                <w:tab w:val="left" w:pos="4536"/>
              </w:tabs>
              <w:suppressAutoHyphens/>
              <w:rPr>
                <w:b/>
                <w:bCs/>
                <w:i/>
                <w:iCs/>
                <w:noProof/>
                <w:lang w:val="sl-SI"/>
              </w:rPr>
            </w:pPr>
            <w:r w:rsidRPr="00B324AC">
              <w:rPr>
                <w:b/>
                <w:noProof/>
                <w:lang w:val="sl-SI"/>
              </w:rPr>
              <w:lastRenderedPageBreak/>
              <w:t>Polska</w:t>
            </w:r>
          </w:p>
          <w:p w14:paraId="6D08D28D" w14:textId="77777777" w:rsidR="00352E48" w:rsidRPr="00B324AC" w:rsidRDefault="00352E48" w:rsidP="00A92937">
            <w:pPr>
              <w:rPr>
                <w:noProof/>
                <w:lang w:val="sl-SI"/>
              </w:rPr>
            </w:pPr>
            <w:r w:rsidRPr="00B324AC">
              <w:rPr>
                <w:noProof/>
                <w:lang w:val="sl-SI"/>
              </w:rPr>
              <w:t>GSK Services Sp. z o.o.</w:t>
            </w:r>
          </w:p>
          <w:p w14:paraId="068263A3" w14:textId="77777777" w:rsidR="00352E48" w:rsidRPr="00B324AC" w:rsidRDefault="00352E48" w:rsidP="00A92937">
            <w:pPr>
              <w:tabs>
                <w:tab w:val="left" w:pos="-720"/>
              </w:tabs>
              <w:suppressAutoHyphens/>
              <w:rPr>
                <w:noProof/>
                <w:lang w:val="sl-SI"/>
              </w:rPr>
            </w:pPr>
            <w:r w:rsidRPr="00B324AC">
              <w:rPr>
                <w:noProof/>
                <w:lang w:val="sl-SI"/>
              </w:rPr>
              <w:lastRenderedPageBreak/>
              <w:t>Tel.: + 48 (0)22 576 9000</w:t>
            </w:r>
          </w:p>
        </w:tc>
      </w:tr>
      <w:tr w:rsidR="00352E48" w:rsidRPr="00B324AC" w14:paraId="75558730" w14:textId="77777777" w:rsidTr="004A69BE">
        <w:tc>
          <w:tcPr>
            <w:tcW w:w="4246" w:type="dxa"/>
          </w:tcPr>
          <w:p w14:paraId="364539B3" w14:textId="77777777" w:rsidR="00352E48" w:rsidRPr="00B324AC" w:rsidRDefault="00352E48" w:rsidP="00A92937">
            <w:pPr>
              <w:tabs>
                <w:tab w:val="left" w:pos="-720"/>
                <w:tab w:val="left" w:pos="4536"/>
              </w:tabs>
              <w:suppressAutoHyphens/>
              <w:rPr>
                <w:b/>
                <w:noProof/>
                <w:lang w:val="sl-SI"/>
              </w:rPr>
            </w:pPr>
            <w:r w:rsidRPr="00B324AC">
              <w:rPr>
                <w:b/>
                <w:noProof/>
                <w:lang w:val="sl-SI"/>
              </w:rPr>
              <w:lastRenderedPageBreak/>
              <w:t>France</w:t>
            </w:r>
          </w:p>
          <w:p w14:paraId="18C35189" w14:textId="77777777" w:rsidR="00352E48" w:rsidRPr="00B324AC" w:rsidRDefault="00352E48" w:rsidP="00A92937">
            <w:pPr>
              <w:rPr>
                <w:noProof/>
                <w:lang w:val="sl-SI"/>
              </w:rPr>
            </w:pPr>
            <w:r w:rsidRPr="00B324AC">
              <w:rPr>
                <w:noProof/>
                <w:lang w:val="sl-SI"/>
              </w:rPr>
              <w:t>Laboratoire GlaxoSmithKline</w:t>
            </w:r>
          </w:p>
          <w:p w14:paraId="181BAF84" w14:textId="77777777" w:rsidR="00352E48" w:rsidRPr="00B324AC" w:rsidRDefault="00352E48" w:rsidP="00A92937">
            <w:pPr>
              <w:rPr>
                <w:noProof/>
                <w:lang w:val="sl-SI"/>
              </w:rPr>
            </w:pPr>
            <w:r w:rsidRPr="00B324AC">
              <w:rPr>
                <w:noProof/>
                <w:lang w:val="sl-SI"/>
              </w:rPr>
              <w:t>Tél: + 33 (0)1 39 17 84 44</w:t>
            </w:r>
          </w:p>
          <w:p w14:paraId="79291E03" w14:textId="77777777" w:rsidR="00352E48" w:rsidRPr="00EC666C" w:rsidRDefault="00352E48" w:rsidP="00A92937">
            <w:pPr>
              <w:rPr>
                <w:noProof/>
                <w:lang w:val="sl-SI"/>
              </w:rPr>
            </w:pPr>
            <w:r w:rsidRPr="00BD60D1">
              <w:rPr>
                <w:noProof/>
                <w:lang w:val="sl-SI"/>
              </w:rPr>
              <w:t>diam@gsk.com</w:t>
            </w:r>
          </w:p>
          <w:p w14:paraId="397148BC" w14:textId="77777777" w:rsidR="00352E48" w:rsidRPr="00B324AC" w:rsidRDefault="00352E48" w:rsidP="00A92937">
            <w:pPr>
              <w:rPr>
                <w:b/>
                <w:noProof/>
                <w:lang w:val="sl-SI"/>
              </w:rPr>
            </w:pPr>
          </w:p>
          <w:p w14:paraId="4A0020A6" w14:textId="77777777" w:rsidR="00352E48" w:rsidRPr="00B324AC" w:rsidRDefault="00352E48" w:rsidP="00A92937">
            <w:pPr>
              <w:rPr>
                <w:b/>
                <w:noProof/>
                <w:lang w:val="sl-SI"/>
              </w:rPr>
            </w:pPr>
            <w:r w:rsidRPr="00B324AC">
              <w:rPr>
                <w:b/>
                <w:noProof/>
                <w:lang w:val="sl-SI"/>
              </w:rPr>
              <w:t xml:space="preserve">Hrvatska  </w:t>
            </w:r>
          </w:p>
          <w:p w14:paraId="01F15DAB" w14:textId="77777777" w:rsidR="00352E48" w:rsidRPr="00B324AC" w:rsidRDefault="006E0E58" w:rsidP="00A92937">
            <w:pPr>
              <w:rPr>
                <w:noProof/>
                <w:lang w:val="sl-SI"/>
              </w:rPr>
            </w:pPr>
            <w:r w:rsidRPr="006E0E58">
              <w:rPr>
                <w:noProof/>
                <w:lang w:val="sl-SI"/>
              </w:rPr>
              <w:t>Berlin-Chemie Menarini Hrvatska d.o.o.</w:t>
            </w:r>
            <w:r w:rsidR="00352E48" w:rsidRPr="00B324AC">
              <w:rPr>
                <w:noProof/>
                <w:lang w:val="sl-SI"/>
              </w:rPr>
              <w:t xml:space="preserve"> </w:t>
            </w:r>
          </w:p>
          <w:p w14:paraId="23A32909" w14:textId="77777777" w:rsidR="006E0E58" w:rsidRPr="006E0E58" w:rsidRDefault="00352E48" w:rsidP="006E0E58">
            <w:pPr>
              <w:rPr>
                <w:noProof/>
                <w:lang w:val="sl-SI"/>
              </w:rPr>
            </w:pPr>
            <w:r w:rsidRPr="00B324AC">
              <w:rPr>
                <w:noProof/>
                <w:lang w:val="sl-SI"/>
              </w:rPr>
              <w:t xml:space="preserve">Tel: </w:t>
            </w:r>
            <w:r w:rsidR="006E0E58" w:rsidRPr="006E0E58">
              <w:rPr>
                <w:noProof/>
                <w:lang w:val="sl-SI"/>
              </w:rPr>
              <w:t>+385 1 4821 361</w:t>
            </w:r>
            <w:r w:rsidR="006E0E58">
              <w:t xml:space="preserve"> </w:t>
            </w:r>
          </w:p>
          <w:p w14:paraId="456A15CA" w14:textId="77777777" w:rsidR="00352E48" w:rsidRPr="00B324AC" w:rsidRDefault="006E0E58" w:rsidP="006E0E58">
            <w:pPr>
              <w:rPr>
                <w:noProof/>
                <w:lang w:val="sl-SI"/>
              </w:rPr>
            </w:pPr>
            <w:r w:rsidRPr="006E0E58">
              <w:rPr>
                <w:noProof/>
                <w:lang w:val="sl-SI"/>
              </w:rPr>
              <w:t>office-croatia@berlin-chemie.com</w:t>
            </w:r>
            <w:r w:rsidR="00352E48" w:rsidRPr="00B324AC">
              <w:rPr>
                <w:noProof/>
                <w:lang w:val="sl-SI"/>
              </w:rPr>
              <w:t xml:space="preserve"> </w:t>
            </w:r>
          </w:p>
          <w:p w14:paraId="11D2B6DC" w14:textId="77777777" w:rsidR="00352E48" w:rsidRPr="00B324AC" w:rsidRDefault="00352E48" w:rsidP="00A92937">
            <w:pPr>
              <w:rPr>
                <w:b/>
                <w:noProof/>
                <w:lang w:val="sl-SI"/>
              </w:rPr>
            </w:pPr>
          </w:p>
        </w:tc>
        <w:tc>
          <w:tcPr>
            <w:tcW w:w="4716" w:type="dxa"/>
          </w:tcPr>
          <w:p w14:paraId="5BBDCC8B" w14:textId="77777777" w:rsidR="00352E48" w:rsidRPr="00B324AC" w:rsidRDefault="00352E48" w:rsidP="00A92937">
            <w:pPr>
              <w:rPr>
                <w:noProof/>
                <w:lang w:val="sl-SI"/>
              </w:rPr>
            </w:pPr>
            <w:r w:rsidRPr="00B324AC">
              <w:rPr>
                <w:b/>
                <w:noProof/>
                <w:lang w:val="sl-SI"/>
              </w:rPr>
              <w:t>Portugal</w:t>
            </w:r>
          </w:p>
          <w:p w14:paraId="1B5CDA4C" w14:textId="77777777" w:rsidR="00352E48" w:rsidRPr="00B324AC" w:rsidRDefault="00352E48" w:rsidP="00A92937">
            <w:pPr>
              <w:rPr>
                <w:noProof/>
                <w:lang w:val="sl-SI"/>
              </w:rPr>
            </w:pPr>
            <w:r w:rsidRPr="00B324AC">
              <w:rPr>
                <w:noProof/>
                <w:lang w:val="sl-SI"/>
              </w:rPr>
              <w:t>GlaxoSmithKline – Produtos Farmacêuticos, Lda.</w:t>
            </w:r>
          </w:p>
          <w:p w14:paraId="542F5B5E" w14:textId="77777777" w:rsidR="00352E48" w:rsidRPr="00B324AC" w:rsidRDefault="00352E48" w:rsidP="00A92937">
            <w:pPr>
              <w:rPr>
                <w:noProof/>
                <w:lang w:val="sl-SI"/>
              </w:rPr>
            </w:pPr>
            <w:r w:rsidRPr="00B324AC">
              <w:rPr>
                <w:noProof/>
                <w:lang w:val="sl-SI"/>
              </w:rPr>
              <w:t>Tel: + 351 21 412 95 00</w:t>
            </w:r>
          </w:p>
          <w:p w14:paraId="37D1031C" w14:textId="77777777" w:rsidR="00352E48" w:rsidRPr="00EC666C" w:rsidRDefault="00352E48" w:rsidP="00A92937">
            <w:pPr>
              <w:tabs>
                <w:tab w:val="left" w:pos="-720"/>
              </w:tabs>
              <w:suppressAutoHyphens/>
              <w:rPr>
                <w:noProof/>
                <w:lang w:val="sl-SI"/>
              </w:rPr>
            </w:pPr>
            <w:r w:rsidRPr="00BD60D1">
              <w:rPr>
                <w:noProof/>
                <w:lang w:val="sl-SI"/>
              </w:rPr>
              <w:t>FI.PT@gsk.com</w:t>
            </w:r>
          </w:p>
          <w:p w14:paraId="68711A78" w14:textId="77777777" w:rsidR="00352E48" w:rsidRPr="00B324AC" w:rsidRDefault="00352E48" w:rsidP="00A92937">
            <w:pPr>
              <w:tabs>
                <w:tab w:val="left" w:pos="-720"/>
              </w:tabs>
              <w:suppressAutoHyphens/>
              <w:rPr>
                <w:noProof/>
                <w:lang w:val="sl-SI"/>
              </w:rPr>
            </w:pPr>
          </w:p>
          <w:p w14:paraId="56114A81" w14:textId="77777777" w:rsidR="00352E48" w:rsidRPr="00B324AC" w:rsidRDefault="00352E48" w:rsidP="00A92937">
            <w:pPr>
              <w:tabs>
                <w:tab w:val="left" w:pos="-720"/>
                <w:tab w:val="left" w:pos="4536"/>
              </w:tabs>
              <w:suppressAutoHyphens/>
              <w:rPr>
                <w:b/>
                <w:lang w:val="sl-SI"/>
              </w:rPr>
            </w:pPr>
            <w:r w:rsidRPr="00B324AC">
              <w:rPr>
                <w:b/>
                <w:lang w:val="sl-SI"/>
              </w:rPr>
              <w:t>România</w:t>
            </w:r>
          </w:p>
          <w:p w14:paraId="706419B1" w14:textId="6F803788" w:rsidR="00352E48" w:rsidRPr="00B324AC" w:rsidRDefault="00764BB3" w:rsidP="00A92937">
            <w:pPr>
              <w:rPr>
                <w:rFonts w:ascii="Cambria" w:hAnsi="Cambria"/>
                <w:b/>
                <w:bCs/>
                <w:kern w:val="32"/>
                <w:sz w:val="32"/>
                <w:lang w:val="sl-SI"/>
              </w:rPr>
            </w:pPr>
            <w:r w:rsidRPr="00764BB3">
              <w:rPr>
                <w:lang w:val="sl-SI"/>
              </w:rPr>
              <w:t xml:space="preserve">GlaxoSmithKline </w:t>
            </w:r>
            <w:ins w:id="72" w:author="Author" w:date="2025-02-28T18:13:00Z" w16du:dateUtc="2025-02-28T12:43:00Z">
              <w:r w:rsidR="00190C23">
                <w:rPr>
                  <w:lang w:val="sl-SI"/>
                </w:rPr>
                <w:t>Trading Services</w:t>
              </w:r>
            </w:ins>
            <w:del w:id="73" w:author="Author" w:date="2025-02-28T18:13:00Z" w16du:dateUtc="2025-02-28T12:43:00Z">
              <w:r w:rsidRPr="00764BB3" w:rsidDel="00190C23">
                <w:rPr>
                  <w:lang w:val="sl-SI"/>
                </w:rPr>
                <w:delText>(Ireland)</w:delText>
              </w:r>
            </w:del>
            <w:r w:rsidRPr="00764BB3">
              <w:rPr>
                <w:lang w:val="sl-SI"/>
              </w:rPr>
              <w:t xml:space="preserve"> Limited</w:t>
            </w:r>
            <w:r w:rsidR="00352E48" w:rsidRPr="00B324AC">
              <w:rPr>
                <w:lang w:val="sl-SI"/>
              </w:rPr>
              <w:t xml:space="preserve"> </w:t>
            </w:r>
          </w:p>
          <w:p w14:paraId="4B3A8B8B" w14:textId="77777777" w:rsidR="00352E48" w:rsidRPr="00B324AC" w:rsidRDefault="00352E48" w:rsidP="00A92937">
            <w:pPr>
              <w:tabs>
                <w:tab w:val="left" w:pos="-720"/>
              </w:tabs>
              <w:suppressAutoHyphens/>
              <w:rPr>
                <w:lang w:val="sl-SI"/>
              </w:rPr>
            </w:pPr>
            <w:r w:rsidRPr="00B324AC">
              <w:rPr>
                <w:lang w:val="sl-SI"/>
              </w:rPr>
              <w:t xml:space="preserve">Tel: </w:t>
            </w:r>
            <w:r w:rsidR="00764BB3" w:rsidRPr="00764BB3">
              <w:rPr>
                <w:lang w:val="sl-SI"/>
              </w:rPr>
              <w:t>+40 800672524</w:t>
            </w:r>
          </w:p>
          <w:p w14:paraId="2008313C" w14:textId="77777777" w:rsidR="00352E48" w:rsidRPr="00B324AC" w:rsidRDefault="00352E48" w:rsidP="00A92937">
            <w:pPr>
              <w:tabs>
                <w:tab w:val="left" w:pos="-720"/>
              </w:tabs>
              <w:suppressAutoHyphens/>
              <w:rPr>
                <w:noProof/>
                <w:lang w:val="sl-SI"/>
              </w:rPr>
            </w:pPr>
          </w:p>
        </w:tc>
      </w:tr>
      <w:tr w:rsidR="00352E48" w:rsidRPr="00B324AC" w14:paraId="41D24A19" w14:textId="77777777" w:rsidTr="004A69BE">
        <w:tc>
          <w:tcPr>
            <w:tcW w:w="4246" w:type="dxa"/>
          </w:tcPr>
          <w:p w14:paraId="6D3025B6" w14:textId="77777777" w:rsidR="00352E48" w:rsidRPr="00B324AC" w:rsidRDefault="00352E48" w:rsidP="00A92937">
            <w:pPr>
              <w:rPr>
                <w:noProof/>
                <w:lang w:val="sl-SI"/>
              </w:rPr>
            </w:pPr>
            <w:r w:rsidRPr="00B324AC">
              <w:rPr>
                <w:noProof/>
                <w:lang w:val="sl-SI"/>
              </w:rPr>
              <w:br w:type="page"/>
            </w:r>
            <w:r w:rsidRPr="00B324AC">
              <w:rPr>
                <w:b/>
                <w:noProof/>
                <w:lang w:val="sl-SI"/>
              </w:rPr>
              <w:t>Ireland</w:t>
            </w:r>
          </w:p>
          <w:p w14:paraId="6B2398E5" w14:textId="5B01DBE2" w:rsidR="00352E48" w:rsidRPr="00B324AC" w:rsidRDefault="00352E48" w:rsidP="00A92937">
            <w:pPr>
              <w:rPr>
                <w:noProof/>
                <w:lang w:val="sl-SI"/>
              </w:rPr>
            </w:pPr>
            <w:r w:rsidRPr="00B324AC">
              <w:rPr>
                <w:noProof/>
                <w:lang w:val="sl-SI"/>
              </w:rPr>
              <w:t xml:space="preserve">GlaxoSmithKline </w:t>
            </w:r>
            <w:ins w:id="74" w:author="Author" w:date="2025-02-28T18:13:00Z" w16du:dateUtc="2025-02-28T12:43:00Z">
              <w:r w:rsidR="004D339B">
                <w:rPr>
                  <w:noProof/>
                  <w:lang w:val="sl-SI"/>
                </w:rPr>
                <w:t>Trading Services</w:t>
              </w:r>
            </w:ins>
            <w:del w:id="75" w:author="Author" w:date="2025-02-28T18:13:00Z" w16du:dateUtc="2025-02-28T12:43:00Z">
              <w:r w:rsidRPr="00B324AC" w:rsidDel="004D339B">
                <w:rPr>
                  <w:noProof/>
                  <w:lang w:val="sl-SI"/>
                </w:rPr>
                <w:delText>(Ireland)</w:delText>
              </w:r>
            </w:del>
            <w:r w:rsidRPr="00B324AC">
              <w:rPr>
                <w:noProof/>
                <w:lang w:val="sl-SI"/>
              </w:rPr>
              <w:t xml:space="preserve"> Limited</w:t>
            </w:r>
          </w:p>
          <w:p w14:paraId="4FAD8B0B" w14:textId="77777777" w:rsidR="00352E48" w:rsidRPr="00B324AC" w:rsidRDefault="00352E48" w:rsidP="00A92937">
            <w:pPr>
              <w:rPr>
                <w:noProof/>
                <w:lang w:val="sl-SI"/>
              </w:rPr>
            </w:pPr>
            <w:r w:rsidRPr="00B324AC">
              <w:rPr>
                <w:noProof/>
                <w:lang w:val="sl-SI"/>
              </w:rPr>
              <w:t>Tel: + 353 (0)1 4955000</w:t>
            </w:r>
          </w:p>
          <w:p w14:paraId="4FBBF698" w14:textId="77777777" w:rsidR="00352E48" w:rsidRPr="00B324AC" w:rsidRDefault="00352E48" w:rsidP="00A92937">
            <w:pPr>
              <w:tabs>
                <w:tab w:val="left" w:pos="-720"/>
              </w:tabs>
              <w:suppressAutoHyphens/>
              <w:rPr>
                <w:noProof/>
                <w:lang w:val="sl-SI"/>
              </w:rPr>
            </w:pPr>
          </w:p>
        </w:tc>
        <w:tc>
          <w:tcPr>
            <w:tcW w:w="4716" w:type="dxa"/>
          </w:tcPr>
          <w:p w14:paraId="78EFF7A3" w14:textId="77777777" w:rsidR="00352E48" w:rsidRPr="00B324AC" w:rsidRDefault="00352E48" w:rsidP="00A92937">
            <w:pPr>
              <w:rPr>
                <w:b/>
                <w:lang w:val="sl-SI"/>
              </w:rPr>
            </w:pPr>
            <w:r w:rsidRPr="00B324AC">
              <w:rPr>
                <w:b/>
                <w:lang w:val="sl-SI"/>
              </w:rPr>
              <w:t>Slovenija</w:t>
            </w:r>
          </w:p>
          <w:p w14:paraId="28FC20ED" w14:textId="77777777" w:rsidR="00352E48" w:rsidRPr="00B324AC" w:rsidRDefault="006E0E58" w:rsidP="00A92937">
            <w:pPr>
              <w:rPr>
                <w:lang w:val="sl-SI"/>
              </w:rPr>
            </w:pPr>
            <w:r w:rsidRPr="006E0E58">
              <w:rPr>
                <w:snapToGrid w:val="0"/>
                <w:lang w:val="sl-SI"/>
              </w:rPr>
              <w:t>Berlin-Chemie / A. Menarini Distribution Ljubljana d.o.o.</w:t>
            </w:r>
          </w:p>
          <w:p w14:paraId="6B87EF8C" w14:textId="77777777" w:rsidR="00352E48" w:rsidRPr="00B324AC" w:rsidRDefault="00352E48" w:rsidP="00A92937">
            <w:pPr>
              <w:rPr>
                <w:snapToGrid w:val="0"/>
                <w:lang w:val="sl-SI"/>
              </w:rPr>
            </w:pPr>
            <w:r w:rsidRPr="00B324AC">
              <w:rPr>
                <w:snapToGrid w:val="0"/>
                <w:lang w:val="sl-SI"/>
              </w:rPr>
              <w:t xml:space="preserve">Tel: </w:t>
            </w:r>
            <w:r w:rsidR="006E0E58" w:rsidRPr="006E0E58">
              <w:rPr>
                <w:snapToGrid w:val="0"/>
                <w:lang w:val="sl-SI"/>
              </w:rPr>
              <w:t xml:space="preserve">+386 </w:t>
            </w:r>
            <w:r w:rsidR="005E10AD">
              <w:rPr>
                <w:snapToGrid w:val="0"/>
                <w:lang w:val="sl-SI"/>
              </w:rPr>
              <w:t>(</w:t>
            </w:r>
            <w:r w:rsidR="006E0E58" w:rsidRPr="006E0E58">
              <w:rPr>
                <w:snapToGrid w:val="0"/>
                <w:lang w:val="sl-SI"/>
              </w:rPr>
              <w:t>0</w:t>
            </w:r>
            <w:r w:rsidR="005E10AD">
              <w:rPr>
                <w:snapToGrid w:val="0"/>
                <w:lang w:val="sl-SI"/>
              </w:rPr>
              <w:t>)</w:t>
            </w:r>
            <w:r w:rsidR="006E0E58" w:rsidRPr="006E0E58">
              <w:rPr>
                <w:snapToGrid w:val="0"/>
                <w:lang w:val="sl-SI"/>
              </w:rPr>
              <w:t>1 300 2160</w:t>
            </w:r>
          </w:p>
          <w:p w14:paraId="58FDCAB0" w14:textId="77777777" w:rsidR="00352E48" w:rsidRPr="00B324AC" w:rsidRDefault="006E0E58" w:rsidP="00A92937">
            <w:pPr>
              <w:rPr>
                <w:lang w:val="sl-SI"/>
              </w:rPr>
            </w:pPr>
            <w:r w:rsidRPr="006E0E58">
              <w:rPr>
                <w:color w:val="000000"/>
                <w:lang w:val="sl-SI"/>
              </w:rPr>
              <w:t>slovenia@berlin-chemie.com</w:t>
            </w:r>
          </w:p>
          <w:p w14:paraId="1B55B375" w14:textId="77777777" w:rsidR="00352E48" w:rsidRPr="00B324AC" w:rsidRDefault="00352E48" w:rsidP="00A92937">
            <w:pPr>
              <w:tabs>
                <w:tab w:val="left" w:pos="-720"/>
              </w:tabs>
              <w:suppressAutoHyphens/>
              <w:rPr>
                <w:lang w:val="sl-SI"/>
              </w:rPr>
            </w:pPr>
          </w:p>
        </w:tc>
      </w:tr>
      <w:tr w:rsidR="00352E48" w:rsidRPr="00B324AC" w14:paraId="782AD244" w14:textId="77777777" w:rsidTr="004A69BE">
        <w:tc>
          <w:tcPr>
            <w:tcW w:w="4246" w:type="dxa"/>
          </w:tcPr>
          <w:p w14:paraId="3B717C92" w14:textId="77777777" w:rsidR="00352E48" w:rsidRPr="00B324AC" w:rsidRDefault="00352E48" w:rsidP="00A92937">
            <w:pPr>
              <w:rPr>
                <w:b/>
                <w:noProof/>
                <w:lang w:val="sl-SI"/>
              </w:rPr>
            </w:pPr>
            <w:r w:rsidRPr="00B324AC">
              <w:rPr>
                <w:b/>
                <w:noProof/>
                <w:lang w:val="sl-SI"/>
              </w:rPr>
              <w:t>Ísland</w:t>
            </w:r>
          </w:p>
          <w:p w14:paraId="0BC4BE91" w14:textId="77777777" w:rsidR="00786124" w:rsidRDefault="00786124" w:rsidP="00786124">
            <w:pPr>
              <w:spacing w:line="240" w:lineRule="exact"/>
            </w:pPr>
            <w:proofErr w:type="spellStart"/>
            <w:r>
              <w:rPr>
                <w:snapToGrid w:val="0"/>
                <w:lang w:val="en-US"/>
              </w:rPr>
              <w:t>Vistor</w:t>
            </w:r>
            <w:proofErr w:type="spellEnd"/>
            <w:r>
              <w:rPr>
                <w:snapToGrid w:val="0"/>
                <w:lang w:val="en-US"/>
              </w:rPr>
              <w:t xml:space="preserve"> hf.</w:t>
            </w:r>
          </w:p>
          <w:p w14:paraId="15CF65C5" w14:textId="77777777" w:rsidR="00352E48" w:rsidRPr="00B324AC" w:rsidRDefault="00786124" w:rsidP="00A92937">
            <w:pPr>
              <w:tabs>
                <w:tab w:val="left" w:pos="-720"/>
              </w:tabs>
              <w:suppressAutoHyphens/>
              <w:rPr>
                <w:noProof/>
                <w:lang w:val="sl-SI"/>
              </w:rPr>
            </w:pPr>
            <w:proofErr w:type="spellStart"/>
            <w:r>
              <w:rPr>
                <w:snapToGrid w:val="0"/>
                <w:lang w:val="en-US"/>
              </w:rPr>
              <w:t>Sími</w:t>
            </w:r>
            <w:proofErr w:type="spellEnd"/>
            <w:r>
              <w:rPr>
                <w:snapToGrid w:val="0"/>
                <w:lang w:val="en-US"/>
              </w:rPr>
              <w:t>: + 354 535 7000</w:t>
            </w:r>
          </w:p>
        </w:tc>
        <w:tc>
          <w:tcPr>
            <w:tcW w:w="4716" w:type="dxa"/>
          </w:tcPr>
          <w:p w14:paraId="507FE6AB" w14:textId="77777777" w:rsidR="00352E48" w:rsidRPr="00B324AC" w:rsidRDefault="00352E48" w:rsidP="00A92937">
            <w:pPr>
              <w:tabs>
                <w:tab w:val="left" w:pos="-720"/>
              </w:tabs>
              <w:suppressAutoHyphens/>
              <w:rPr>
                <w:b/>
                <w:noProof/>
                <w:lang w:val="sl-SI"/>
              </w:rPr>
            </w:pPr>
            <w:r w:rsidRPr="00B324AC">
              <w:rPr>
                <w:b/>
                <w:noProof/>
                <w:lang w:val="sl-SI"/>
              </w:rPr>
              <w:t>Slovenská republika</w:t>
            </w:r>
          </w:p>
          <w:p w14:paraId="55C11F7D" w14:textId="77777777" w:rsidR="00352E48" w:rsidRPr="00B324AC" w:rsidRDefault="006E0E58" w:rsidP="00A92937">
            <w:pPr>
              <w:rPr>
                <w:noProof/>
                <w:lang w:val="sl-SI"/>
              </w:rPr>
            </w:pPr>
            <w:r w:rsidRPr="006E0E58">
              <w:rPr>
                <w:noProof/>
                <w:lang w:val="sl-SI"/>
              </w:rPr>
              <w:t>Berlin-Chemie / A. Menarini Distribution Slovakia s.r.o.</w:t>
            </w:r>
          </w:p>
          <w:p w14:paraId="6CE1D16E" w14:textId="77777777" w:rsidR="00352E48" w:rsidRPr="00B324AC" w:rsidRDefault="00352E48" w:rsidP="00A92937">
            <w:pPr>
              <w:rPr>
                <w:noProof/>
                <w:lang w:val="sl-SI"/>
              </w:rPr>
            </w:pPr>
            <w:r w:rsidRPr="00B324AC">
              <w:rPr>
                <w:noProof/>
                <w:lang w:val="sl-SI"/>
              </w:rPr>
              <w:t xml:space="preserve">Tel: </w:t>
            </w:r>
            <w:r w:rsidR="006E0E58" w:rsidRPr="006E0E58">
              <w:rPr>
                <w:noProof/>
                <w:lang w:val="sl-SI"/>
              </w:rPr>
              <w:t>+421 2 544 30 730</w:t>
            </w:r>
          </w:p>
          <w:p w14:paraId="2E2C4CB1" w14:textId="77777777" w:rsidR="00352E48" w:rsidRPr="00B324AC" w:rsidRDefault="006E0E58" w:rsidP="00A92937">
            <w:pPr>
              <w:rPr>
                <w:noProof/>
                <w:lang w:val="sl-SI"/>
              </w:rPr>
            </w:pPr>
            <w:r w:rsidRPr="006E0E58">
              <w:rPr>
                <w:noProof/>
                <w:lang w:val="sl-SI"/>
              </w:rPr>
              <w:t>slovakia@berlin-chemie.com</w:t>
            </w:r>
          </w:p>
          <w:p w14:paraId="7486F325" w14:textId="77777777" w:rsidR="00352E48" w:rsidRPr="00B324AC" w:rsidRDefault="00352E48" w:rsidP="00A92937">
            <w:pPr>
              <w:tabs>
                <w:tab w:val="left" w:pos="-720"/>
              </w:tabs>
              <w:suppressAutoHyphens/>
              <w:rPr>
                <w:b/>
                <w:noProof/>
                <w:color w:val="008000"/>
                <w:lang w:val="sl-SI"/>
              </w:rPr>
            </w:pPr>
          </w:p>
        </w:tc>
      </w:tr>
      <w:tr w:rsidR="00352E48" w:rsidRPr="00B324AC" w14:paraId="70751334" w14:textId="77777777" w:rsidTr="004A69BE">
        <w:tc>
          <w:tcPr>
            <w:tcW w:w="4246" w:type="dxa"/>
          </w:tcPr>
          <w:p w14:paraId="1DD1766A" w14:textId="77777777" w:rsidR="00352E48" w:rsidRPr="00B324AC" w:rsidRDefault="00352E48" w:rsidP="00A92937">
            <w:pPr>
              <w:rPr>
                <w:noProof/>
                <w:lang w:val="sl-SI"/>
              </w:rPr>
            </w:pPr>
            <w:r w:rsidRPr="00B324AC">
              <w:rPr>
                <w:b/>
                <w:noProof/>
                <w:lang w:val="sl-SI"/>
              </w:rPr>
              <w:t>Italia</w:t>
            </w:r>
          </w:p>
          <w:p w14:paraId="07B86FCB" w14:textId="77777777" w:rsidR="00352E48" w:rsidRPr="00B324AC" w:rsidRDefault="00352E48" w:rsidP="00A92937">
            <w:pPr>
              <w:rPr>
                <w:noProof/>
                <w:lang w:val="sl-SI"/>
              </w:rPr>
            </w:pPr>
            <w:r w:rsidRPr="00B324AC">
              <w:rPr>
                <w:noProof/>
                <w:lang w:val="sl-SI"/>
              </w:rPr>
              <w:t>GlaxoSmithKline S.p.A.</w:t>
            </w:r>
          </w:p>
          <w:p w14:paraId="49A56376" w14:textId="6326481F" w:rsidR="00352E48" w:rsidRPr="00B324AC" w:rsidRDefault="00352E48" w:rsidP="00A92937">
            <w:pPr>
              <w:rPr>
                <w:b/>
                <w:noProof/>
                <w:lang w:val="sl-SI"/>
              </w:rPr>
            </w:pPr>
            <w:r w:rsidRPr="00B324AC">
              <w:rPr>
                <w:noProof/>
                <w:lang w:val="sl-SI"/>
              </w:rPr>
              <w:t xml:space="preserve">Tel: + 39 (0)45 </w:t>
            </w:r>
            <w:r w:rsidR="00973D3F">
              <w:t>774 1111</w:t>
            </w:r>
          </w:p>
        </w:tc>
        <w:tc>
          <w:tcPr>
            <w:tcW w:w="4716" w:type="dxa"/>
          </w:tcPr>
          <w:p w14:paraId="68E57FDB" w14:textId="77777777" w:rsidR="00352E48" w:rsidRPr="00B324AC" w:rsidRDefault="00352E48" w:rsidP="00A92937">
            <w:pPr>
              <w:tabs>
                <w:tab w:val="left" w:pos="-720"/>
                <w:tab w:val="left" w:pos="4536"/>
              </w:tabs>
              <w:suppressAutoHyphens/>
              <w:rPr>
                <w:noProof/>
                <w:lang w:val="sl-SI"/>
              </w:rPr>
            </w:pPr>
            <w:r w:rsidRPr="00B324AC">
              <w:rPr>
                <w:b/>
                <w:noProof/>
                <w:lang w:val="sl-SI"/>
              </w:rPr>
              <w:t>Suomi/Finland</w:t>
            </w:r>
          </w:p>
          <w:p w14:paraId="4766D42B" w14:textId="77777777" w:rsidR="00352E48" w:rsidRPr="00B324AC" w:rsidRDefault="00352E48" w:rsidP="00A92937">
            <w:pPr>
              <w:rPr>
                <w:noProof/>
                <w:lang w:val="sl-SI"/>
              </w:rPr>
            </w:pPr>
            <w:r w:rsidRPr="00B324AC">
              <w:rPr>
                <w:noProof/>
                <w:lang w:val="sl-SI"/>
              </w:rPr>
              <w:t>GlaxoSmithKline Oy</w:t>
            </w:r>
          </w:p>
          <w:p w14:paraId="4EE646C5" w14:textId="77777777" w:rsidR="00352E48" w:rsidRPr="00B324AC" w:rsidRDefault="00352E48" w:rsidP="00A92937">
            <w:pPr>
              <w:rPr>
                <w:noProof/>
                <w:lang w:val="sl-SI"/>
              </w:rPr>
            </w:pPr>
            <w:r w:rsidRPr="00B324AC">
              <w:rPr>
                <w:noProof/>
                <w:lang w:val="sl-SI"/>
              </w:rPr>
              <w:t>Puh/Tel: + 358 (0)10 30 30 30</w:t>
            </w:r>
          </w:p>
          <w:p w14:paraId="7335C28A" w14:textId="77777777" w:rsidR="00352E48" w:rsidRPr="00B324AC" w:rsidRDefault="00352E48" w:rsidP="0099125A">
            <w:pPr>
              <w:rPr>
                <w:noProof/>
                <w:lang w:val="sl-SI"/>
              </w:rPr>
            </w:pPr>
          </w:p>
        </w:tc>
      </w:tr>
      <w:tr w:rsidR="00352E48" w:rsidRPr="00B324AC" w14:paraId="39F4CD64" w14:textId="77777777" w:rsidTr="004A69BE">
        <w:tc>
          <w:tcPr>
            <w:tcW w:w="4246" w:type="dxa"/>
          </w:tcPr>
          <w:p w14:paraId="566EA175" w14:textId="77777777" w:rsidR="00352E48" w:rsidRPr="00B324AC" w:rsidRDefault="00352E48" w:rsidP="00A92937">
            <w:pPr>
              <w:rPr>
                <w:b/>
                <w:noProof/>
                <w:lang w:val="sl-SI"/>
              </w:rPr>
            </w:pPr>
            <w:r w:rsidRPr="00B324AC">
              <w:rPr>
                <w:b/>
                <w:noProof/>
                <w:lang w:val="sl-SI"/>
              </w:rPr>
              <w:t>Κύπρος</w:t>
            </w:r>
          </w:p>
          <w:p w14:paraId="6D34F12C" w14:textId="59BB2682" w:rsidR="00352E48" w:rsidRPr="00B324AC" w:rsidRDefault="00764BB3" w:rsidP="00A92937">
            <w:pPr>
              <w:pStyle w:val="Revision"/>
              <w:tabs>
                <w:tab w:val="left" w:pos="567"/>
              </w:tabs>
              <w:rPr>
                <w:noProof/>
                <w:lang w:val="sl-SI"/>
              </w:rPr>
            </w:pPr>
            <w:r w:rsidRPr="00764BB3">
              <w:rPr>
                <w:noProof/>
                <w:lang w:val="sl-SI"/>
              </w:rPr>
              <w:t xml:space="preserve">GlaxoSmithKline </w:t>
            </w:r>
            <w:ins w:id="76" w:author="Author" w:date="2025-02-28T18:13:00Z" w16du:dateUtc="2025-02-28T12:43:00Z">
              <w:r w:rsidR="004D339B">
                <w:rPr>
                  <w:noProof/>
                  <w:lang w:val="sl-SI"/>
                </w:rPr>
                <w:t>Trading Services</w:t>
              </w:r>
            </w:ins>
            <w:del w:id="77" w:author="Author" w:date="2025-02-28T18:13:00Z" w16du:dateUtc="2025-02-28T12:43:00Z">
              <w:r w:rsidRPr="00764BB3" w:rsidDel="004D339B">
                <w:rPr>
                  <w:noProof/>
                  <w:lang w:val="sl-SI"/>
                </w:rPr>
                <w:delText>(Ireland)</w:delText>
              </w:r>
            </w:del>
            <w:r w:rsidRPr="00764BB3">
              <w:rPr>
                <w:noProof/>
                <w:lang w:val="sl-SI"/>
              </w:rPr>
              <w:t xml:space="preserve"> Limited</w:t>
            </w:r>
          </w:p>
          <w:p w14:paraId="231525DD" w14:textId="77777777" w:rsidR="00352E48" w:rsidRPr="00B324AC" w:rsidRDefault="00352E48" w:rsidP="00A92937">
            <w:pPr>
              <w:rPr>
                <w:noProof/>
                <w:lang w:val="sl-SI"/>
              </w:rPr>
            </w:pPr>
            <w:r w:rsidRPr="00B324AC">
              <w:rPr>
                <w:noProof/>
                <w:lang w:val="sl-SI"/>
              </w:rPr>
              <w:t xml:space="preserve">Τηλ: </w:t>
            </w:r>
            <w:r w:rsidR="00764BB3" w:rsidRPr="00764BB3">
              <w:rPr>
                <w:noProof/>
                <w:lang w:val="sl-SI"/>
              </w:rPr>
              <w:t>+357 80070017</w:t>
            </w:r>
          </w:p>
          <w:p w14:paraId="7D5A52F1" w14:textId="77777777" w:rsidR="00352E48" w:rsidRPr="00B324AC" w:rsidRDefault="00352E48" w:rsidP="00A92937">
            <w:pPr>
              <w:rPr>
                <w:b/>
                <w:noProof/>
                <w:lang w:val="sl-SI"/>
              </w:rPr>
            </w:pPr>
          </w:p>
        </w:tc>
        <w:tc>
          <w:tcPr>
            <w:tcW w:w="4716" w:type="dxa"/>
          </w:tcPr>
          <w:p w14:paraId="0D2CE895" w14:textId="77777777" w:rsidR="00352E48" w:rsidRPr="00B324AC" w:rsidRDefault="00352E48" w:rsidP="00A92937">
            <w:pPr>
              <w:tabs>
                <w:tab w:val="left" w:pos="-720"/>
                <w:tab w:val="left" w:pos="4536"/>
              </w:tabs>
              <w:suppressAutoHyphens/>
              <w:rPr>
                <w:b/>
                <w:noProof/>
                <w:lang w:val="sl-SI"/>
              </w:rPr>
            </w:pPr>
            <w:r w:rsidRPr="00B324AC">
              <w:rPr>
                <w:b/>
                <w:noProof/>
                <w:lang w:val="sl-SI"/>
              </w:rPr>
              <w:t>Sverige</w:t>
            </w:r>
          </w:p>
          <w:p w14:paraId="0EE34784" w14:textId="77777777" w:rsidR="00352E48" w:rsidRPr="00B324AC" w:rsidRDefault="00352E48" w:rsidP="00A92937">
            <w:pPr>
              <w:rPr>
                <w:noProof/>
                <w:lang w:val="sl-SI"/>
              </w:rPr>
            </w:pPr>
            <w:r w:rsidRPr="00B324AC">
              <w:rPr>
                <w:noProof/>
                <w:lang w:val="sl-SI"/>
              </w:rPr>
              <w:t>GlaxoSmithKline AB</w:t>
            </w:r>
          </w:p>
          <w:p w14:paraId="403B4CF3" w14:textId="77777777" w:rsidR="00352E48" w:rsidRPr="00B324AC" w:rsidRDefault="00352E48" w:rsidP="00A92937">
            <w:pPr>
              <w:rPr>
                <w:noProof/>
                <w:lang w:val="sl-SI"/>
              </w:rPr>
            </w:pPr>
            <w:r w:rsidRPr="00B324AC">
              <w:rPr>
                <w:noProof/>
                <w:lang w:val="sl-SI"/>
              </w:rPr>
              <w:t>Tel: + 46 (0)8 638 93 00</w:t>
            </w:r>
          </w:p>
          <w:p w14:paraId="3E03D062" w14:textId="77777777" w:rsidR="00352E48" w:rsidRPr="00B324AC" w:rsidRDefault="00352E48" w:rsidP="00A92937">
            <w:pPr>
              <w:rPr>
                <w:noProof/>
                <w:lang w:val="sl-SI"/>
              </w:rPr>
            </w:pPr>
            <w:r w:rsidRPr="00B324AC">
              <w:rPr>
                <w:noProof/>
                <w:lang w:val="sl-SI"/>
              </w:rPr>
              <w:t>info.produkt@gsk.com</w:t>
            </w:r>
          </w:p>
          <w:p w14:paraId="335E0BBB" w14:textId="77777777" w:rsidR="00352E48" w:rsidRPr="00B324AC" w:rsidRDefault="00352E48" w:rsidP="00A92937">
            <w:pPr>
              <w:tabs>
                <w:tab w:val="left" w:pos="-720"/>
                <w:tab w:val="left" w:pos="4536"/>
              </w:tabs>
              <w:suppressAutoHyphens/>
              <w:rPr>
                <w:b/>
                <w:noProof/>
                <w:lang w:val="sl-SI"/>
              </w:rPr>
            </w:pPr>
          </w:p>
        </w:tc>
      </w:tr>
      <w:tr w:rsidR="00352E48" w:rsidRPr="00B324AC" w14:paraId="77B88C28" w14:textId="77777777" w:rsidTr="004A69BE">
        <w:tc>
          <w:tcPr>
            <w:tcW w:w="4246" w:type="dxa"/>
          </w:tcPr>
          <w:p w14:paraId="7F78419A" w14:textId="77777777" w:rsidR="00352E48" w:rsidRPr="00B324AC" w:rsidRDefault="00352E48" w:rsidP="00A92937">
            <w:pPr>
              <w:rPr>
                <w:b/>
                <w:noProof/>
                <w:lang w:val="sl-SI"/>
              </w:rPr>
            </w:pPr>
            <w:r w:rsidRPr="00B324AC">
              <w:rPr>
                <w:b/>
                <w:noProof/>
                <w:lang w:val="sl-SI"/>
              </w:rPr>
              <w:t>Latvija</w:t>
            </w:r>
          </w:p>
          <w:p w14:paraId="4379ADB3" w14:textId="77777777" w:rsidR="00352E48" w:rsidRPr="00B324AC" w:rsidRDefault="006E0E58" w:rsidP="00A92937">
            <w:pPr>
              <w:rPr>
                <w:noProof/>
                <w:lang w:val="sl-SI"/>
              </w:rPr>
            </w:pPr>
            <w:r w:rsidRPr="006E0E58">
              <w:rPr>
                <w:noProof/>
                <w:lang w:val="sl-SI"/>
              </w:rPr>
              <w:t xml:space="preserve">SIA Berlin-Chemie/Menarini Baltic </w:t>
            </w:r>
          </w:p>
          <w:p w14:paraId="2E099680" w14:textId="77777777" w:rsidR="00352E48" w:rsidRPr="00B324AC" w:rsidRDefault="00352E48" w:rsidP="00A92937">
            <w:pPr>
              <w:rPr>
                <w:noProof/>
                <w:lang w:val="sl-SI"/>
              </w:rPr>
            </w:pPr>
            <w:r w:rsidRPr="00B324AC">
              <w:rPr>
                <w:noProof/>
                <w:lang w:val="sl-SI"/>
              </w:rPr>
              <w:t xml:space="preserve">Tel: </w:t>
            </w:r>
            <w:r w:rsidR="006E0E58" w:rsidRPr="006E0E58">
              <w:rPr>
                <w:noProof/>
                <w:lang w:val="sl-SI"/>
              </w:rPr>
              <w:t>+371 67103210</w:t>
            </w:r>
          </w:p>
          <w:p w14:paraId="40DF8A9C" w14:textId="77777777" w:rsidR="00352E48" w:rsidRPr="00B324AC" w:rsidRDefault="006E0E58" w:rsidP="00A92937">
            <w:pPr>
              <w:rPr>
                <w:noProof/>
                <w:lang w:val="sl-SI"/>
              </w:rPr>
            </w:pPr>
            <w:r w:rsidRPr="006E0E58">
              <w:rPr>
                <w:noProof/>
                <w:lang w:val="sl-SI"/>
              </w:rPr>
              <w:t>lv@berlin-chemie.com</w:t>
            </w:r>
          </w:p>
          <w:p w14:paraId="5AD561E8" w14:textId="77777777" w:rsidR="00352E48" w:rsidRPr="00B324AC" w:rsidRDefault="00352E48" w:rsidP="00A92937">
            <w:pPr>
              <w:tabs>
                <w:tab w:val="left" w:pos="-720"/>
              </w:tabs>
              <w:suppressAutoHyphens/>
              <w:rPr>
                <w:noProof/>
                <w:lang w:val="sl-SI"/>
              </w:rPr>
            </w:pPr>
          </w:p>
        </w:tc>
        <w:tc>
          <w:tcPr>
            <w:tcW w:w="4716" w:type="dxa"/>
          </w:tcPr>
          <w:p w14:paraId="4719D5F3" w14:textId="1502A72D" w:rsidR="00352E48" w:rsidRPr="00B324AC" w:rsidDel="005F04A8" w:rsidRDefault="00352E48" w:rsidP="00A92937">
            <w:pPr>
              <w:tabs>
                <w:tab w:val="left" w:pos="-720"/>
                <w:tab w:val="left" w:pos="4536"/>
              </w:tabs>
              <w:suppressAutoHyphens/>
              <w:rPr>
                <w:del w:id="78" w:author="Author" w:date="2025-02-28T18:13:00Z" w16du:dateUtc="2025-02-28T12:43:00Z"/>
                <w:b/>
                <w:noProof/>
                <w:lang w:val="sl-SI"/>
              </w:rPr>
            </w:pPr>
            <w:del w:id="79" w:author="Author" w:date="2025-02-28T18:13:00Z" w16du:dateUtc="2025-02-28T12:43:00Z">
              <w:r w:rsidRPr="00B324AC" w:rsidDel="005F04A8">
                <w:rPr>
                  <w:b/>
                  <w:noProof/>
                  <w:lang w:val="sl-SI"/>
                </w:rPr>
                <w:delText>United Kingdom</w:delText>
              </w:r>
              <w:r w:rsidR="00764BB3" w:rsidRPr="00764BB3" w:rsidDel="005F04A8">
                <w:rPr>
                  <w:b/>
                  <w:noProof/>
                  <w:lang w:val="sl-SI"/>
                </w:rPr>
                <w:delText xml:space="preserve"> (Northern Ireland)</w:delText>
              </w:r>
            </w:del>
          </w:p>
          <w:p w14:paraId="4531AEDB" w14:textId="47BF5986" w:rsidR="00352E48" w:rsidRPr="00B324AC" w:rsidDel="005F04A8" w:rsidRDefault="00352E48" w:rsidP="00A92937">
            <w:pPr>
              <w:rPr>
                <w:del w:id="80" w:author="Author" w:date="2025-02-28T18:13:00Z" w16du:dateUtc="2025-02-28T12:43:00Z"/>
                <w:noProof/>
                <w:lang w:val="sl-SI"/>
              </w:rPr>
            </w:pPr>
            <w:del w:id="81" w:author="Author" w:date="2025-02-28T18:13:00Z" w16du:dateUtc="2025-02-28T12:43:00Z">
              <w:r w:rsidRPr="00B324AC" w:rsidDel="005F04A8">
                <w:rPr>
                  <w:noProof/>
                  <w:lang w:val="sl-SI"/>
                </w:rPr>
                <w:delText xml:space="preserve">GlaxoSmithKline </w:delText>
              </w:r>
              <w:r w:rsidR="00764BB3" w:rsidRPr="00764BB3" w:rsidDel="005F04A8">
                <w:rPr>
                  <w:noProof/>
                  <w:lang w:val="sl-SI"/>
                </w:rPr>
                <w:delText>(Ireland) Limited</w:delText>
              </w:r>
            </w:del>
          </w:p>
          <w:p w14:paraId="1E0DF0C3" w14:textId="5BECA503" w:rsidR="00352E48" w:rsidRPr="00B324AC" w:rsidDel="005F04A8" w:rsidRDefault="00352E48" w:rsidP="00A92937">
            <w:pPr>
              <w:rPr>
                <w:del w:id="82" w:author="Author" w:date="2025-02-28T18:13:00Z" w16du:dateUtc="2025-02-28T12:43:00Z"/>
                <w:noProof/>
                <w:lang w:val="sl-SI"/>
              </w:rPr>
            </w:pPr>
            <w:del w:id="83" w:author="Author" w:date="2025-02-28T18:13:00Z" w16du:dateUtc="2025-02-28T12:43:00Z">
              <w:r w:rsidRPr="00B324AC" w:rsidDel="005F04A8">
                <w:rPr>
                  <w:noProof/>
                  <w:lang w:val="sl-SI"/>
                </w:rPr>
                <w:delText>Tel: + 44 (0)800 221441</w:delText>
              </w:r>
            </w:del>
          </w:p>
          <w:p w14:paraId="17DA1D38" w14:textId="663F0161" w:rsidR="00352E48" w:rsidRPr="00B324AC" w:rsidDel="005F04A8" w:rsidRDefault="00352E48" w:rsidP="00A92937">
            <w:pPr>
              <w:rPr>
                <w:del w:id="84" w:author="Author" w:date="2025-02-28T18:13:00Z" w16du:dateUtc="2025-02-28T12:43:00Z"/>
                <w:noProof/>
                <w:lang w:val="sl-SI"/>
              </w:rPr>
            </w:pPr>
            <w:del w:id="85" w:author="Author" w:date="2025-02-28T18:13:00Z" w16du:dateUtc="2025-02-28T12:43:00Z">
              <w:r w:rsidRPr="00B324AC" w:rsidDel="005F04A8">
                <w:rPr>
                  <w:noProof/>
                  <w:lang w:val="sl-SI"/>
                </w:rPr>
                <w:delText>customercontactuk@gsk.com</w:delText>
              </w:r>
            </w:del>
          </w:p>
          <w:p w14:paraId="259F9F8C" w14:textId="77777777" w:rsidR="00352E48" w:rsidRPr="00B324AC" w:rsidRDefault="00352E48" w:rsidP="005F04A8">
            <w:pPr>
              <w:rPr>
                <w:noProof/>
                <w:lang w:val="sl-SI"/>
              </w:rPr>
            </w:pPr>
          </w:p>
        </w:tc>
      </w:tr>
    </w:tbl>
    <w:p w14:paraId="7DE5D39D" w14:textId="1DC30203" w:rsidR="00352E48" w:rsidRPr="00B324AC" w:rsidRDefault="00352E48" w:rsidP="00A92937">
      <w:pPr>
        <w:numPr>
          <w:ilvl w:val="12"/>
          <w:numId w:val="0"/>
        </w:numPr>
        <w:ind w:right="-2"/>
        <w:outlineLvl w:val="0"/>
        <w:rPr>
          <w:b/>
          <w:bCs/>
          <w:lang w:val="sl-SI"/>
        </w:rPr>
      </w:pPr>
      <w:r w:rsidRPr="00B324AC">
        <w:rPr>
          <w:b/>
          <w:bCs/>
          <w:lang w:val="sl-SI"/>
        </w:rPr>
        <w:t>Navodilo je bilo nazadnje revidirano dne</w:t>
      </w:r>
      <w:r w:rsidR="003F29C3">
        <w:rPr>
          <w:b/>
          <w:bCs/>
          <w:lang w:val="sl-SI"/>
        </w:rPr>
        <w:fldChar w:fldCharType="begin"/>
      </w:r>
      <w:r w:rsidR="003F29C3">
        <w:rPr>
          <w:b/>
          <w:bCs/>
          <w:lang w:val="sl-SI"/>
        </w:rPr>
        <w:instrText xml:space="preserve"> DOCVARIABLE vault_nd_a9daaa73-738a-4615-b52c-1b0c6581c5eb \* MERGEFORMAT </w:instrText>
      </w:r>
      <w:r w:rsidR="003F29C3">
        <w:rPr>
          <w:b/>
          <w:bCs/>
          <w:lang w:val="sl-SI"/>
        </w:rPr>
        <w:fldChar w:fldCharType="separate"/>
      </w:r>
      <w:r w:rsidR="003F29C3">
        <w:rPr>
          <w:b/>
          <w:bCs/>
          <w:lang w:val="sl-SI"/>
        </w:rPr>
        <w:t xml:space="preserve"> </w:t>
      </w:r>
      <w:r w:rsidR="003F29C3">
        <w:rPr>
          <w:b/>
          <w:bCs/>
          <w:lang w:val="sl-SI"/>
        </w:rPr>
        <w:fldChar w:fldCharType="end"/>
      </w:r>
    </w:p>
    <w:p w14:paraId="74F41C40" w14:textId="77777777" w:rsidR="00352E48" w:rsidRPr="00B324AC" w:rsidRDefault="00352E48" w:rsidP="00A92937">
      <w:pPr>
        <w:numPr>
          <w:ilvl w:val="12"/>
          <w:numId w:val="0"/>
        </w:numPr>
        <w:ind w:right="-2"/>
        <w:rPr>
          <w:i/>
          <w:iCs/>
          <w:color w:val="008000"/>
          <w:lang w:val="sl-SI"/>
        </w:rPr>
      </w:pPr>
    </w:p>
    <w:p w14:paraId="53ECCAF2" w14:textId="77777777" w:rsidR="00352E48" w:rsidRPr="00B324AC" w:rsidRDefault="00352E48" w:rsidP="00A92937">
      <w:pPr>
        <w:numPr>
          <w:ilvl w:val="12"/>
          <w:numId w:val="0"/>
        </w:numPr>
        <w:ind w:right="-2"/>
        <w:rPr>
          <w:b/>
          <w:bCs/>
          <w:lang w:val="sl-SI"/>
        </w:rPr>
      </w:pPr>
      <w:r w:rsidRPr="00B324AC">
        <w:rPr>
          <w:b/>
          <w:bCs/>
          <w:lang w:val="sl-SI"/>
        </w:rPr>
        <w:t>Drugi viri informacij</w:t>
      </w:r>
    </w:p>
    <w:p w14:paraId="3E327DF5" w14:textId="77777777" w:rsidR="00352E48" w:rsidRPr="00B324AC" w:rsidRDefault="00352E48" w:rsidP="00A92937">
      <w:pPr>
        <w:numPr>
          <w:ilvl w:val="12"/>
          <w:numId w:val="0"/>
        </w:numPr>
        <w:ind w:right="-2"/>
        <w:rPr>
          <w:lang w:val="sl-SI"/>
        </w:rPr>
      </w:pPr>
    </w:p>
    <w:p w14:paraId="3216E3E4" w14:textId="77777777" w:rsidR="00352E48" w:rsidRPr="00B324AC" w:rsidRDefault="00352E48" w:rsidP="00A92937">
      <w:pPr>
        <w:numPr>
          <w:ilvl w:val="12"/>
          <w:numId w:val="0"/>
        </w:numPr>
        <w:ind w:right="-2"/>
        <w:rPr>
          <w:lang w:val="sl-SI"/>
        </w:rPr>
        <w:sectPr w:rsidR="00352E48" w:rsidRPr="00B324AC" w:rsidSect="00DA3D76">
          <w:footerReference w:type="default" r:id="rId9"/>
          <w:footerReference w:type="first" r:id="rId10"/>
          <w:endnotePr>
            <w:numFmt w:val="decimal"/>
          </w:endnotePr>
          <w:type w:val="continuous"/>
          <w:pgSz w:w="11907" w:h="16840" w:code="9"/>
          <w:pgMar w:top="1134" w:right="1134" w:bottom="1134" w:left="1134" w:header="737" w:footer="737" w:gutter="0"/>
          <w:cols w:space="708"/>
          <w:titlePg/>
        </w:sectPr>
      </w:pPr>
      <w:r w:rsidRPr="00B324AC">
        <w:rPr>
          <w:lang w:val="sl-SI"/>
        </w:rPr>
        <w:t xml:space="preserve">Podrobne informacije o zdravilu so objavljene na spletni strani Evropske agencije za zdravila: </w:t>
      </w:r>
      <w:r>
        <w:fldChar w:fldCharType="begin"/>
      </w:r>
      <w:r>
        <w:instrText>HYPERLINK "http://www.ema.europa.eu"</w:instrText>
      </w:r>
      <w:r>
        <w:fldChar w:fldCharType="separate"/>
      </w:r>
      <w:r w:rsidRPr="00B324AC">
        <w:rPr>
          <w:rStyle w:val="Hyperlink"/>
          <w:lang w:val="sl-SI"/>
        </w:rPr>
        <w:t>http://www.ema.europa.eu</w:t>
      </w:r>
      <w:r>
        <w:fldChar w:fldCharType="end"/>
      </w:r>
      <w:r w:rsidRPr="00B324AC">
        <w:rPr>
          <w:color w:val="0000FF"/>
          <w:lang w:val="sl-SI"/>
        </w:rPr>
        <w:t>.</w:t>
      </w:r>
      <w:r w:rsidRPr="00B324AC">
        <w:rPr>
          <w:lang w:val="sl-SI"/>
        </w:rPr>
        <w:t xml:space="preserve"> </w:t>
      </w:r>
    </w:p>
    <w:p w14:paraId="33316B09" w14:textId="77777777" w:rsidR="005D7331" w:rsidRPr="00B324AC" w:rsidRDefault="005D7331" w:rsidP="00A92937">
      <w:pPr>
        <w:numPr>
          <w:ilvl w:val="12"/>
          <w:numId w:val="0"/>
        </w:numPr>
        <w:ind w:right="-2"/>
        <w:rPr>
          <w:lang w:val="sl-SI"/>
        </w:rPr>
      </w:pPr>
    </w:p>
    <w:p w14:paraId="09E3FD82" w14:textId="4EA9B051" w:rsidR="005D7331" w:rsidRPr="00B324AC" w:rsidRDefault="00166E3F" w:rsidP="005257A4">
      <w:pPr>
        <w:keepNext/>
        <w:spacing w:line="240" w:lineRule="auto"/>
        <w:ind w:right="-2"/>
        <w:rPr>
          <w:b/>
          <w:bCs/>
          <w:lang w:val="sl-SI"/>
        </w:rPr>
      </w:pPr>
      <w:r>
        <w:rPr>
          <w:b/>
          <w:bCs/>
          <w:lang w:val="sl-SI"/>
        </w:rPr>
        <w:br w:type="page"/>
      </w:r>
      <w:r w:rsidR="005D7331" w:rsidRPr="00B324AC">
        <w:rPr>
          <w:b/>
          <w:bCs/>
          <w:lang w:val="sl-SI"/>
        </w:rPr>
        <w:lastRenderedPageBreak/>
        <w:t>Navodila za uporabo</w:t>
      </w:r>
    </w:p>
    <w:p w14:paraId="0A811169" w14:textId="77777777" w:rsidR="00CF2779" w:rsidRDefault="00CF2779" w:rsidP="005257A4">
      <w:pPr>
        <w:keepNext/>
        <w:spacing w:line="240" w:lineRule="auto"/>
        <w:ind w:right="-2"/>
        <w:rPr>
          <w:b/>
          <w:bCs/>
          <w:lang w:val="sl-SI"/>
        </w:rPr>
      </w:pPr>
    </w:p>
    <w:p w14:paraId="1485B0EE" w14:textId="77777777" w:rsidR="005D7331" w:rsidRPr="00B324AC" w:rsidRDefault="004A69BE" w:rsidP="005257A4">
      <w:pPr>
        <w:keepNext/>
        <w:spacing w:line="240" w:lineRule="auto"/>
        <w:ind w:right="-2"/>
        <w:rPr>
          <w:b/>
          <w:bCs/>
          <w:lang w:val="sl-SI"/>
        </w:rPr>
      </w:pPr>
      <w:r w:rsidRPr="00B324AC">
        <w:rPr>
          <w:b/>
          <w:bCs/>
          <w:lang w:val="sl-SI"/>
        </w:rPr>
        <w:t>Kaj je inhalator</w:t>
      </w:r>
      <w:r w:rsidR="001D7CC1" w:rsidRPr="001C3506">
        <w:rPr>
          <w:b/>
          <w:bCs/>
          <w:iCs/>
          <w:lang w:val="sl-SI"/>
        </w:rPr>
        <w:t xml:space="preserve"> ELLIPTA</w:t>
      </w:r>
      <w:r w:rsidR="005D7331" w:rsidRPr="00B324AC">
        <w:rPr>
          <w:b/>
          <w:bCs/>
          <w:lang w:val="sl-SI"/>
        </w:rPr>
        <w:t>?</w:t>
      </w:r>
    </w:p>
    <w:p w14:paraId="67E14E62" w14:textId="77777777" w:rsidR="005D7331" w:rsidRPr="00B324AC" w:rsidRDefault="004A69BE" w:rsidP="005257A4">
      <w:pPr>
        <w:spacing w:line="240" w:lineRule="auto"/>
        <w:rPr>
          <w:bCs/>
          <w:lang w:val="sl-SI"/>
        </w:rPr>
      </w:pPr>
      <w:r w:rsidRPr="00B324AC">
        <w:rPr>
          <w:lang w:val="sl-SI"/>
        </w:rPr>
        <w:t xml:space="preserve">Ko zdravilo </w:t>
      </w:r>
      <w:r w:rsidR="008464D0">
        <w:rPr>
          <w:lang w:val="sl-SI"/>
        </w:rPr>
        <w:t>ANORO ELLIPTA</w:t>
      </w:r>
      <w:r w:rsidRPr="00B324AC">
        <w:rPr>
          <w:lang w:val="sl-SI"/>
        </w:rPr>
        <w:t xml:space="preserve"> uporabite prvič, vam ni treba preverjati, ali inhalator deluje pravilno; </w:t>
      </w:r>
      <w:r w:rsidR="00AF3EB5" w:rsidRPr="00B324AC">
        <w:rPr>
          <w:lang w:val="sl-SI"/>
        </w:rPr>
        <w:t xml:space="preserve">inhalator </w:t>
      </w:r>
      <w:r w:rsidR="00235777" w:rsidRPr="00B324AC">
        <w:rPr>
          <w:lang w:val="sl-SI"/>
        </w:rPr>
        <w:t>vsebuje</w:t>
      </w:r>
      <w:r w:rsidR="00AF3EB5" w:rsidRPr="00B324AC">
        <w:rPr>
          <w:lang w:val="sl-SI"/>
        </w:rPr>
        <w:t xml:space="preserve"> pre</w:t>
      </w:r>
      <w:r w:rsidR="00C056AB">
        <w:rPr>
          <w:lang w:val="sl-SI"/>
        </w:rPr>
        <w:t>d</w:t>
      </w:r>
      <w:r w:rsidR="00AF3EB5" w:rsidRPr="00B324AC">
        <w:rPr>
          <w:lang w:val="sl-SI"/>
        </w:rPr>
        <w:t>hodno</w:t>
      </w:r>
      <w:r w:rsidR="00235777" w:rsidRPr="00B324AC">
        <w:rPr>
          <w:lang w:val="sl-SI"/>
        </w:rPr>
        <w:t xml:space="preserve"> </w:t>
      </w:r>
      <w:r w:rsidR="00235777" w:rsidRPr="00B324AC">
        <w:rPr>
          <w:bCs/>
          <w:lang w:val="sl-SI"/>
        </w:rPr>
        <w:t xml:space="preserve">odmerjene odmerke zdravila in je </w:t>
      </w:r>
      <w:r w:rsidRPr="00B324AC">
        <w:rPr>
          <w:lang w:val="sl-SI"/>
        </w:rPr>
        <w:t>pripravljen za takojšnjo uporabo.</w:t>
      </w:r>
    </w:p>
    <w:p w14:paraId="49890115" w14:textId="77777777" w:rsidR="0091414E" w:rsidRDefault="0091414E" w:rsidP="005257A4">
      <w:pPr>
        <w:keepNext/>
        <w:spacing w:line="240" w:lineRule="auto"/>
        <w:ind w:right="-2"/>
        <w:rPr>
          <w:bCs/>
          <w:lang w:val="sl-SI"/>
        </w:rPr>
      </w:pPr>
    </w:p>
    <w:p w14:paraId="27FB69A8" w14:textId="5EDDF235" w:rsidR="00CF2779" w:rsidRPr="00BD60D1" w:rsidRDefault="00CF2779" w:rsidP="005257A4">
      <w:pPr>
        <w:spacing w:line="240" w:lineRule="auto"/>
        <w:rPr>
          <w:b/>
          <w:bCs/>
          <w:iCs/>
          <w:lang w:val="sl-SI"/>
        </w:rPr>
      </w:pPr>
      <w:r w:rsidRPr="00BD60D1">
        <w:rPr>
          <w:b/>
          <w:bCs/>
          <w:iCs/>
          <w:lang w:val="sl-SI"/>
        </w:rPr>
        <w:t xml:space="preserve">Škatla vašega zdravila </w:t>
      </w:r>
      <w:r w:rsidR="008464D0" w:rsidRPr="00BD60D1">
        <w:rPr>
          <w:b/>
          <w:bCs/>
          <w:iCs/>
          <w:lang w:val="sl-SI"/>
        </w:rPr>
        <w:t>ANORO ELLIPTA</w:t>
      </w:r>
      <w:r w:rsidRPr="00BD60D1">
        <w:rPr>
          <w:b/>
          <w:bCs/>
          <w:iCs/>
          <w:lang w:val="sl-SI"/>
        </w:rPr>
        <w:t xml:space="preserve"> vsebuje</w:t>
      </w:r>
    </w:p>
    <w:p w14:paraId="73112280" w14:textId="77777777" w:rsidR="00CF2779" w:rsidRDefault="00CF2779" w:rsidP="00A92937">
      <w:pPr>
        <w:keepNext/>
        <w:ind w:right="-2"/>
        <w:rPr>
          <w:bCs/>
          <w:lang w:val="sl-SI"/>
        </w:rPr>
      </w:pPr>
    </w:p>
    <w:p w14:paraId="73658BD9" w14:textId="75AE5D79" w:rsidR="00CF2779" w:rsidRDefault="000163E7" w:rsidP="00A92937">
      <w:pPr>
        <w:keepNext/>
        <w:ind w:right="-2"/>
        <w:rPr>
          <w:bCs/>
          <w:lang w:val="sl-SI"/>
        </w:rPr>
      </w:pPr>
      <w:r>
        <w:rPr>
          <w:bCs/>
          <w:noProof/>
          <w:lang w:val="sl-SI" w:eastAsia="sl-SI"/>
        </w:rPr>
        <mc:AlternateContent>
          <mc:Choice Requires="wpg">
            <w:drawing>
              <wp:anchor distT="0" distB="0" distL="114300" distR="114300" simplePos="0" relativeHeight="251658240" behindDoc="1" locked="0" layoutInCell="1" allowOverlap="1" wp14:anchorId="1223EA9D" wp14:editId="6C2C2C5A">
                <wp:simplePos x="0" y="0"/>
                <wp:positionH relativeFrom="column">
                  <wp:posOffset>141605</wp:posOffset>
                </wp:positionH>
                <wp:positionV relativeFrom="paragraph">
                  <wp:posOffset>77470</wp:posOffset>
                </wp:positionV>
                <wp:extent cx="5605145" cy="2945765"/>
                <wp:effectExtent l="4445" t="1905" r="635" b="0"/>
                <wp:wrapNone/>
                <wp:docPr id="1319431891" name="Group 2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605145" cy="2945765"/>
                          <a:chOff x="2841" y="6557"/>
                          <a:chExt cx="6230" cy="3492"/>
                        </a:xfrm>
                      </wpg:grpSpPr>
                      <wpg:grpSp>
                        <wpg:cNvPr id="359481965" name="Group 29"/>
                        <wpg:cNvGrpSpPr>
                          <a:grpSpLocks/>
                        </wpg:cNvGrpSpPr>
                        <wpg:grpSpPr bwMode="auto">
                          <a:xfrm>
                            <a:off x="2841" y="6557"/>
                            <a:ext cx="6230" cy="3492"/>
                            <a:chOff x="2841" y="6557"/>
                            <a:chExt cx="6230" cy="3492"/>
                          </a:xfrm>
                        </wpg:grpSpPr>
                        <pic:pic xmlns:pic="http://schemas.openxmlformats.org/drawingml/2006/picture">
                          <pic:nvPicPr>
                            <pic:cNvPr id="1846287053" name="Picture 30"/>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2841" y="6557"/>
                              <a:ext cx="6230" cy="3492"/>
                            </a:xfrm>
                            <a:prstGeom prst="rect">
                              <a:avLst/>
                            </a:prstGeom>
                            <a:noFill/>
                            <a:extLst>
                              <a:ext uri="{909E8E84-426E-40DD-AFC4-6F175D3DCCD1}">
                                <a14:hiddenFill xmlns:a14="http://schemas.microsoft.com/office/drawing/2010/main">
                                  <a:solidFill>
                                    <a:srgbClr val="FFFFFF"/>
                                  </a:solidFill>
                                </a14:hiddenFill>
                              </a:ext>
                            </a:extLst>
                          </pic:spPr>
                        </pic:pic>
                        <wpg:grpSp>
                          <wpg:cNvPr id="1879194150" name="Group 31"/>
                          <wpg:cNvGrpSpPr>
                            <a:grpSpLocks/>
                          </wpg:cNvGrpSpPr>
                          <wpg:grpSpPr bwMode="auto">
                            <a:xfrm>
                              <a:off x="5463" y="7495"/>
                              <a:ext cx="1119" cy="969"/>
                              <a:chOff x="5463" y="7495"/>
                              <a:chExt cx="1119" cy="969"/>
                            </a:xfrm>
                          </wpg:grpSpPr>
                          <wps:wsp>
                            <wps:cNvPr id="1311862558" name="Text Box 32"/>
                            <wps:cNvSpPr txBox="1">
                              <a:spLocks noChangeArrowheads="1"/>
                            </wps:cNvSpPr>
                            <wps:spPr bwMode="auto">
                              <a:xfrm>
                                <a:off x="5463" y="8037"/>
                                <a:ext cx="761" cy="4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7AC3BA6" w14:textId="77777777" w:rsidR="007A56BC" w:rsidRDefault="007A56BC" w:rsidP="00CF2779">
                                  <w:r>
                                    <w:t>to navodilo za uporabo</w:t>
                                  </w:r>
                                </w:p>
                              </w:txbxContent>
                            </wps:txbx>
                            <wps:bodyPr rot="0" vert="horz" wrap="square" lIns="0" tIns="0" rIns="0" bIns="0" anchor="t" anchorCtr="0" upright="1">
                              <a:noAutofit/>
                            </wps:bodyPr>
                          </wps:wsp>
                          <wps:wsp>
                            <wps:cNvPr id="901756006" name="Text Box 33"/>
                            <wps:cNvSpPr txBox="1">
                              <a:spLocks noChangeArrowheads="1"/>
                            </wps:cNvSpPr>
                            <wps:spPr bwMode="auto">
                              <a:xfrm>
                                <a:off x="5961" y="7495"/>
                                <a:ext cx="621" cy="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700A187" w14:textId="77777777" w:rsidR="007A56BC" w:rsidRDefault="007A56BC" w:rsidP="00CF2779">
                                  <w:r>
                                    <w:t>škatla</w:t>
                                  </w:r>
                                </w:p>
                              </w:txbxContent>
                            </wps:txbx>
                            <wps:bodyPr rot="0" vert="horz" wrap="square" lIns="0" tIns="0" rIns="0" bIns="0" anchor="t" anchorCtr="0" upright="1">
                              <a:noAutofit/>
                            </wps:bodyPr>
                          </wps:wsp>
                        </wpg:grpSp>
                      </wpg:grpSp>
                      <wpg:grpSp>
                        <wpg:cNvPr id="2137397944" name="Group 34"/>
                        <wpg:cNvGrpSpPr>
                          <a:grpSpLocks/>
                        </wpg:cNvGrpSpPr>
                        <wpg:grpSpPr bwMode="auto">
                          <a:xfrm>
                            <a:off x="2841" y="7001"/>
                            <a:ext cx="800" cy="998"/>
                            <a:chOff x="2841" y="7001"/>
                            <a:chExt cx="800" cy="998"/>
                          </a:xfrm>
                        </wpg:grpSpPr>
                        <wps:wsp>
                          <wps:cNvPr id="2026648942" name="Text Box 35"/>
                          <wps:cNvSpPr txBox="1">
                            <a:spLocks noChangeArrowheads="1"/>
                          </wps:cNvSpPr>
                          <wps:spPr bwMode="auto">
                            <a:xfrm>
                              <a:off x="2841" y="7001"/>
                              <a:ext cx="651" cy="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E4DE46B" w14:textId="77777777" w:rsidR="007A56BC" w:rsidRDefault="007A56BC" w:rsidP="00CF2779">
                                <w:r>
                                  <w:t>pokrov embalaže</w:t>
                                </w:r>
                              </w:p>
                            </w:txbxContent>
                          </wps:txbx>
                          <wps:bodyPr rot="0" vert="horz" wrap="square" lIns="0" tIns="0" rIns="0" bIns="0" anchor="t" anchorCtr="0" upright="1">
                            <a:noAutofit/>
                          </wps:bodyPr>
                        </wps:wsp>
                        <wps:wsp>
                          <wps:cNvPr id="1608495452" name="Text Box 36"/>
                          <wps:cNvSpPr txBox="1">
                            <a:spLocks noChangeArrowheads="1"/>
                          </wps:cNvSpPr>
                          <wps:spPr bwMode="auto">
                            <a:xfrm>
                              <a:off x="3000" y="7702"/>
                              <a:ext cx="641" cy="2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98E14C1" w14:textId="77777777" w:rsidR="007A56BC" w:rsidRDefault="007A56BC" w:rsidP="00CF2779">
                                <w:r>
                                  <w:t>inhalator</w:t>
                                </w:r>
                              </w:p>
                            </w:txbxContent>
                          </wps:txbx>
                          <wps:bodyPr rot="0" vert="horz" wrap="square" lIns="0" tIns="0" rIns="0" bIns="0" anchor="t" anchorCtr="0" upright="1">
                            <a:noAutofit/>
                          </wps:bodyPr>
                        </wps:wsp>
                      </wpg:grpSp>
                      <wpg:grpSp>
                        <wpg:cNvPr id="499634279" name="Group 37"/>
                        <wpg:cNvGrpSpPr>
                          <a:grpSpLocks/>
                        </wpg:cNvGrpSpPr>
                        <wpg:grpSpPr bwMode="auto">
                          <a:xfrm>
                            <a:off x="2886" y="8464"/>
                            <a:ext cx="1060" cy="760"/>
                            <a:chOff x="2886" y="8464"/>
                            <a:chExt cx="1060" cy="760"/>
                          </a:xfrm>
                        </wpg:grpSpPr>
                        <wps:wsp>
                          <wps:cNvPr id="1594573946" name="Text Box 38"/>
                          <wps:cNvSpPr txBox="1">
                            <a:spLocks noChangeArrowheads="1"/>
                          </wps:cNvSpPr>
                          <wps:spPr bwMode="auto">
                            <a:xfrm>
                              <a:off x="3184" y="8464"/>
                              <a:ext cx="762" cy="4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1C79B1A" w14:textId="77777777" w:rsidR="007A56BC" w:rsidRDefault="007A56BC" w:rsidP="00CF2779">
                                <w:r>
                                  <w:t>vrečka s sušilom</w:t>
                                </w:r>
                              </w:p>
                            </w:txbxContent>
                          </wps:txbx>
                          <wps:bodyPr rot="0" vert="horz" wrap="square" lIns="0" tIns="0" rIns="0" bIns="0" anchor="t" anchorCtr="0" upright="1">
                            <a:noAutofit/>
                          </wps:bodyPr>
                        </wps:wsp>
                        <wps:wsp>
                          <wps:cNvPr id="1829341372" name="Text Box 39"/>
                          <wps:cNvSpPr txBox="1">
                            <a:spLocks noChangeArrowheads="1"/>
                          </wps:cNvSpPr>
                          <wps:spPr bwMode="auto">
                            <a:xfrm>
                              <a:off x="2886" y="8926"/>
                              <a:ext cx="638" cy="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79756D8" w14:textId="77777777" w:rsidR="007A56BC" w:rsidRDefault="007A56BC" w:rsidP="00CF2779">
                                <w:r>
                                  <w:t>embalaža</w:t>
                                </w:r>
                              </w:p>
                            </w:txbxContent>
                          </wps:txbx>
                          <wps:bodyPr rot="0" vert="horz" wrap="square" lIns="0" tIns="0" rIns="0" bIns="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w14:anchorId="1223EA9D" id="Group 28" o:spid="_x0000_s1026" style="position:absolute;margin-left:11.15pt;margin-top:6.1pt;width:441.35pt;height:231.95pt;z-index:-251658240" coordorigin="2841,6557" coordsize="6230,349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R6Q4v/wQAAAQXAAAOAAAAZHJzL2Uyb0RvYy54bWzkWNuO2zYQfS/QfyD0&#10;nrXuEoX1Bmm2WQRI20WTfAAtU5YQSVRJeu3N13d4k3xrkg2y3g36YIMiRWp45syZIS9fbrsW3VEu&#10;GtbPveDC9xDtS7Zs+tXc+/jhzYvcQ0KSfkla1tO5d0+F9/Lq118uN0NBQ1azdkk5gkV6UWyGuVdL&#10;ORSzmShr2hFxwQbaw2DFeEckPPLVbMnJBlbv2lno++lsw/hy4KykQkDvtRn0rvT6VUVL+VdVCSpR&#10;O/fANqn/uf5fqP/Z1SUpVpwMdVNaM8h3WNGRpoePjktdE0nQmjdHS3VNyZlglbwoWTdjVdWUVO8B&#10;dhP4B7u54Ww96L2sis1qGGECaA9w+u5lyz/vbvjwfrjlxnpovmPlJwG4zDbDqtgdV88r8zJabP5g&#10;S/AnWUumN76teKeWgC2hrcb3fsSXbiUqoTNJ/SSIEw+VMBbiOMnSxHigrMFNal6Yx4GHYDhNksyN&#10;/W7np2EEPlSToxiHanRGCvNhbaw1TjnfWmqasIlbjpolzEtwnAcYPot60oH9GmIUYrXY4X6VN38U&#10;Hif25VA53hUpfjAeQ1MW8LMEgtYRgb4eaDBLrjn17CLdN63REf5pPbwArg9ENoumbeS9jlvgjDKq&#10;v7ttSsU99TC5KcjjNMwzP4mcn+A19XUEBABPubfNXKL2plmLeva6Jv2KvhIDhD4IEsx3XZyzTU3J&#10;UqhuxZ39VfTjnj2LthneNG2raK3aduegHgfRdwI8E9nXrFx3tJdGqjhtAQTWi7oZhId4QbsFBVLy&#10;t0ttECkEL/8Gu8E4aEtOZVmrZgVG2H4g/DigLZ6MVNsREMhfjc0HcXGMMECZC3lDWYdUA8wGS3Xo&#10;k7t3QtkMr7pXlNU9U+A5oJVlFnMw9AshGuQZDnAcJBDquzEaaYweM0aTOAW+gbpkMba65GI0CAJs&#10;lAenWit2QvTEtLJ2knU0ccTzULEg/wlHsc0AJD0g2YMk/n1NBgrOgYV2wyoKgjwNkwSSsoH2g9rg&#10;b2yLIi2n9nWVDpDcQr8KFU1GkxW+EEw7U81nv4mKI3a5H1m5d5BnKQSv0vo41CMjcBPLHkpEUrT9&#10;PjNND7hC6NAxlsvtYgu0VZ0LtrwHLDgDvgMfodCBRs34Zw9toGiYe+KfNVGi2L7twWWqwnAN7hoL&#10;1yB9CVPnnvSQab6WphJZD7xZ1bCyAbtnryCrVo2OqckKiB71ACwxtj06XbAfZJCy/fSYLZHJl5pc&#10;Z2QLVpw4GaBpaNkS4lyLuysMzsIWXVtYfXq+pJkUR1Npr0TSlY7ilS75bLUUBlEW4QzHsWOAKZei&#10;2Lh/vzx8lHIp832bG50u5L6tAbHx9I4Sj4ltmjUp8eG8UU8mWFSGsiE21tqPIsShH6ZpnOM4dMBO&#10;Qqwzj7ICyqHzhdYJ6BzgaeKEONPF1wjc+UJrTE7/az0OUj+HyiROTrAmfRJBjnwVjEqQM1/7iBQj&#10;a9Q5zpzzniB9m8Oew+S5smZSHqO8J0U4xjiNoAaC+nOvHNaoPmY5HOY5ZH5wLhzGtOBPzg381Ipw&#10;Bg19XNk5sR5Nm0T4aOIoJhMWZ1PhAC4DEkhw8YkCRxcRZ1fhCA6+/wF5lkLUP1k5rOPJZv3nW+Cc&#10;JXcHeYijGCqjEypsr5HOnrtdxOFQ54EpUNMIjnpGhZ+qLB7rmZ9BhbUKwVWrvsyw18LqLnf3WRfP&#10;0+X11b8AAAD//wMAUEsDBAoAAAAAAAAAIQAuIREjC3kCAAt5AgAUAAAAZHJzL21lZGlhL2ltYWdl&#10;MS5wbmeJUE5HDQoaCgAAAA1JSERSAAADywAAAiAIBgAAALIF+1oAAAABc1JHQgCuzhzpAAAABGdB&#10;TUEAALGPC/xhBQAAACBjSFJNAAB6JgAAgIQAAPoAAACA6AAAdTAAAOpgAAA6mAAAF3CculE8AAAA&#10;CXBIWXMAABcRAAAXEQHKJvM/AAD/eUlEQVR4Xuz9dXhUZ/fFjT/v7+/3/T5P3ZUKUEpbKrS00CKl&#10;RqlCcXd3dy/uXqy4u7u7u7slxN32b607OeHMZJyEIPtc131lJnNGcjIz5/7ca+21//Mf3fQI6BHQ&#10;I6BHQI+AHgE9AnoE9AjoEdAjoEdAj4AeAT0CegT0COgR0COgR0CPgB4BPQJ6BPQI6BHQI6BHQI+A&#10;T0cgOTl5EMYWEdmY+SMJj2kbSbjsZiTh944jEddtIxGXfRyJ2M/3EYd9PYw43JYNIw7PaR+JcbF4&#10;Hb6NuNjYjXdHFC77MaKw730asXieuyMSlwMbUZGRG/0bYdg/0BGK+7oZYfh9Vo1QPLbbEYzbAhuR&#10;uF+WjmA8fvoIwuXsH2F4De7HzY1hQfdnhOJ5Ah0Or/EmHueexg3c/2qWj2A8R7aNq3huj+MKbs/6&#10;EYTnCHxcxH0zaVzB42TFuOfXF/jxydr/n+39cx/fx1n3ueRn3vfvDefvxEC/t3i/LPt+DcZj277b&#10;s+9cYz/nZe75NdDzfOr9nOYQWTVX4eM6zJH8nWv5MZ8LcM7IuWaWznP9mXPHYc6Nub01PM3zM3LB&#10;feKTDIzkD2P5zm6G8ezch8vumNH83s6X5vK9cyx5GGNwBoDGLzfjCXQL6Aik4F4eRgpucxjJuO7r&#10;uIf7JuM50kcSLif6PFKSEiQlMcCRgPv5MZKx790Rj8txAY2k+DjBgoYfIwb7+jYSsJ99eLxfLB4z&#10;xtOIwu2uRwJ+H/iIxH0DG/HRkRIXlYUjEo+dPsJxObNGGB4rsBGD+7kdEbgtPDQTRwgeK22E4Wem&#10;jTt4LNsIxWUfRxT2cxzBuO7jCMF+fo0g7J86Ir2NO9jH47iN2wMcwbif23ELtwU4gnA/h3ET112P&#10;CPw+3J9xG/s7jBu4HtgIw/3Sx63rEpaVw/5cfr9ep7/Zj+PF4+t47J3+N4H+j839bO8fv9+D3t7X&#10;ttudPiPWZ+fuTz8+fx4/047fAdHevjvs3zXm8j18l1nfh+ZnJn7X8rvb9t3u3/khs85LfJwI2zkv&#10;c8+tgZ7nU+/n3xzDca7ibW5ju53zINv8yq85VFysH/O4OOHcL9B5Y0pCvOf5aqDzYNzPnzm3pGCO&#10;nmVcYOMIT6xibtPNOgIEZlewvD7rDpETSGaAx7v/yBTc5jiScd02AH8pbkcibrs7knE5fSThcqKn&#10;AWDDm9vtsAFdEi4nOox4XPcw4nGbwwDQEex8GAm4n334ch9rnwSA490R6wB7zl9cztfjY6MlPibA&#10;EY37+THisO/dEYXLOLEEMLBKiJOkPyMc+/s2orGffXi8XwQeM9zTcD8xiMakIfARgvsGNqIw6YkM&#10;zcIRgsdOH8G4nFnDB/hyA2fh+L3bAVgLx8Q488YtPFbaAFSFZ9pwAq8MYOUMWnevh2Jfx3ED130c&#10;t7CfX+M69k8dId7GTezjcVzD7QGOG7if23EVtwU4ruN+DuMKrrsed/D7YH/GNezvMC7jemAjCPdL&#10;H1cvSVBWDvtz+f16nf5mP44Xj6/jsXf63wT6Pzb3s71//H4Pentf2253+oxYn527P/34/Hn8TDt+&#10;B4R5+/7IsGhxD99l1veh+ZmJ37X87rZ9t3tdnHM4P2TWeYmPc8d2zsvcc2ug5/nU+/k3x3BcyPA2&#10;t7HdznmQbX7l1xwKCw3+zOU49wtkzsj7xEdHeZ6vBjoPxv28zbMdbo/HHB1MYA1Pc33/ucDGIJ5Y&#10;xdzmyDcOYlYGRvLCVXYGs7FZKqcleWA5J+4ziwjOwqGnBYDMoVnA8gaF5QzgrLBs/+AqLN/DF73C&#10;ckbwVlhWWFZYNhCnsOwL6Css2xeVFJb9gGmFZS+L5grLdrBWWHYW+hSWbcqywnJGlVlhWWHZvcrs&#10;16qowrLCcgalRJVlVZZTFU+FZYVlz86JjO4LhWWFZbvzS5VlRwehKsvenKqqLAeiNauy7NKOrbCs&#10;sKywnGVWbFWWVVlWZVlh2Wc7tirLqiz7Acj2xUlVllVZ9qOMT5VlVZbdgbTCssKy11oKtWGrDTtT&#10;wVlhWWFZYVlhWWHZSz1+Wt2y1iwHXsessKywrLDslImkyrIqyw5hXxrwZQ8F0IAvb2FfvoV7MaRC&#10;bdj3GFCisKywrLCssKywrLBshRtqwFfAoZpqw1Ybtn/BvwrLCssKy25TtRWWFZZ9PalqGrZTMram&#10;YXtOxvYrCZvJvZqGbSU0a82y1ixrzbItw0HTsP2GZl/P667304AvDfjy1MFHA7404EtbR3m1X1t1&#10;y2rDVhu22rADrJlz2QZFA7404EsDvnxveaU1y1qzHOD3r9qw1YatNmy1YQciJTvdR2uWtWbZKzQr&#10;LCssKywHOFlTWHbRg1mVZVWWfVGUrX0UlhWWA/z+VVhWWFZYVlhWWEazagfrtf261ixrzbI367X9&#10;dq1ZtmxaasNWG3bobdilfR1qw5aQG1fvjuu47DBSVWRXQ23YvkCzwrLCcubCcmxEqCTGREoSRkJ0&#10;hMRHhUt8ZJjEYfC2mPAQiQ4LkajQOxIZEpwJg4+DrA9rhN5j7oft/mrD1pplrVlOEUlJG4KfDiMT&#10;SBkPocqyKsuqLEfyy1ZhWWHZCZJD0q5rzbLWLNth2NtlhWUJunrJcSDMK8g2fLdgE6YVlhWWMweW&#10;o0KDJCk2Sm5fvSxLFsyTiePGyJYN6+TimVNy9eI5uYX3LY91JL77YyPCsG+0SGKCSBJGQpwkx8UA&#10;sqMA1xHm9ugwX2FaYdk+x/IrJDUyAvMz34UP7bOsfZYVllOgHNuHW1WZCrMqy6os+/4Fq7CMlXSu&#10;pmOosqzKss+qMtVnVZZVWXaGY4VlJF1f8zDS2kLd9OGnto7KlNZREaHBkhIfLTu3bJJSf/whOd58&#10;Q95843XJnfNdyffhB/J1wS/lt19KSo2qVaRF0ybSo2sXGTFkiEybPEkWzp0ta1Ysl51bt8ixQwfk&#10;4tnTEoz/XRygWRLjDEinAKQJ14TpBFh/CdRxWISPA1THRmAxPhydNMII2GE4x4b6HeTlrhRKlWVV&#10;llVZVmUZcJxiGwrL/n0o7q4waRq2N3BWZVlhWZXl0Ns3oSJzqA3bwVrtTU1WG3ZGNdkOzKosO4Gz&#10;D5BsgbTC8r3DMhTllIRYWbdqhXz+2afy/PPPyTtvvyWffPKx5M6V04DzKy+/JM89+4w89eQTqeOp&#10;J+Tpp56Up59+Ul568QXJ+e678tmnn0jRwt/IzyV+lDJ/lZLqAOuG9etJh7ZtZGD/vjJ5wnhZDMWa&#10;avWxgwfk6gWq1XBH3LguYUFBsHWHAqBh/46LTVOsE83PZFxPiIkGYEdKLJTU6PAwn2FaYVlh2T8u&#10;0NZRgRiz1YatNmy1YasN2yEERJVlVZYVlm01yP6AMvdVG7basD2qylScFZbDrR7L/JnFfZaT4mNk&#10;9/atUvDLAvL8c8/KR1CSZ8+eJbdv35YNGzbI1H+nyOBBA6VDh/bSuHEjqVG9upQt85f8/HMJKVK4&#10;sHzycT55+60c8gIg2wA0hgXVvMzfv/rqK/JWjjclF5Tq9/O8Z9RqwnURwPWfv/8mdWrWkLatWkrf&#10;3r1k3OhRMmfmDFmxdIlsXLdW9u7aKSePHZUrF85LyO1bEh8dhSLJpNRBmI6PM4BtgBq3Eag5YqBY&#10;x6HeOha11jGstcbwD561dZS2jtLWUb7As8KywrLCssKywrJVn+zqp9Ysa82yP8CssKywrLAsDjBs&#10;B2NXl7MQluNiIuTS+TPya8mfDSjnzZtHVq5c6XV+HBMTI7du3ZJz587JgQP7ZePGjbJs2TKZPWuW&#10;jB49Wnr36iUtW7aQ6tWqyS947IJffWkgPM97uQ0wE67feP01o1jzeZ95+ikD2fz57DNPm/EybuO+&#10;n+f/TIoXKyq///qLVKpQXurVqSUtmzeVrp07yVBA/PR/J8vyJYtkOyzkJ48ekRtXLsudW3AABd2G&#10;pfuOgeUEhJUlY1FAkuIB2ayzjjdqelJctLktPjoVqh1hWmFZYVlh2euXgQZ8JUqywrLCssKywrLC&#10;cpr9Wm3YITeg/PkDx877KiwrLCssPxCwTJdUDACxdYvm8sILz8vbOXLIjBnTfZkb+7QPywTj4+Ml&#10;EnOIECRd37x5U06eOCHbtm6VJYsXy+RJk6Rf377SunUrqVOntlSsWEH++ON3+eH77+TrQgUlX76P&#10;0hXrJ5/4n1jjCV6GFZyQ/RoUa1rG38udSz78IK98Buv4l198Lt8WLSqlUXtdr25t6dS+nQzq308m&#10;/5NqA9+wdrXs2LpJDh/YK+dOn5AbKIkIv3NbEhFuBorm1B8ZSLCAI7gsBfXWSQwuw23xbLPEWmsG&#10;mKHemiMGNdcc0eFMCbeP1DpsnwZrtm0hqhrwFeN53h0PFwHcBNaw5w85X7ZbsHnZ076pt6kN26cP&#10;t/ZZBiAnuYNk6/ewvdD64m4k4La0kYSfiQ7D0yqN7U2a/ob1llxnqzvGffyrTdCaZd9TFLVmWWuW&#10;tWZZa5YJygrLGdKsvQV4ebtda5a1ZtmTupxFynIiArcWzptjYJN1xx3at2cLmEDmypl2n6ioKLl+&#10;/bqcOnVSdu/eJWvWrJb58+fJv7CCDx06VLoiWKxpk8ZSuVIlKfHTj1IAYEy1Oue77xiwZigZAfrl&#10;l1409m9LpWa9NeGa9dhUs3PlzIn75pcfAeZ/lfoTCngVadq4oXRs10b69Owuo0cMN1bwtStXyJ6d&#10;2+XsyeMShPKASLTL4iIDQZnwzGOYDHgDZaWmgvOnSQbH/BLqewL+HtZhe4RmhWWvolQCFizSh8Ky&#10;Y1tgp3Dn9DZRVrso+09tHcWgLw34UljGyqcPTebZPsB3UNbWUXZrltYsa82y1ixrzXKmArPCssLy&#10;fYZlqqBsB0XgJET++OMPEoSQrYdhS0pKEtrAQxEIdgt26yuwXR89ckQ2wQq+YP58GT9+vPTp01ua&#10;N28u1apVRdjYX8YK/m2xYvIV6rLzffRhumL9xP/+K87jWYA1gZsAnvf9PKYmm2p14a8LGdW7bJnS&#10;0qhBfenWpbMMGzJIpk6BDXzpYtm2aYPs27VDjh8+KJfOnpXb16+Z3tEmsMy+4fULBaU0oGadtX3e&#10;FgPl2hpUmT13I9HWUaosO7KfwrLTKoFjErbCsv92C1WWfQdmb1/Yd2/3y0KU1jLC/aqrs7Xp7nXa&#10;ngIfd1tB+Rf4oa2jwp0t2VqzrDXL/tiy1YatNmy1YWerDTsC39ls4zQcoPfqKy+btOvlqDd+lLeI&#10;iAhA9RU5duyY7Ni+3fy9M6ZPl3Hjxkr/fv2gqreTBkjuroCa6B9/+F7yIxWcCd88NqytNmo1FGkq&#10;8FSsn8MCA9VqXn4RFnb+niFmuXPlki8LfCE/YxGifLmyUrd2LWmN2u0e3boaK/gEPN/CeXNlE4LL&#10;Du7dIxfOnDGhZbG0d0PoSMD/hQpqEtVpqNQpVKvR6pUjBdeToKom4vZ4tODi/v4KH9pn2ZtbVW3Y&#10;gXwPaMCX1ix7tYfE48stnimMgYxopjf6PuKw793huBrpi6Js7ePvF6z2WdY+yxkg2YJmhWWFZYVl&#10;z62h1Ibtpa+yc89lTcPOyjRs9jc+D5tzsSKFTaBW7Vo1JRFzvcd9S4Day/pqKuwEa4aXHTxwQNau&#10;XSOzZs5EcNko6dmjhzRq2BBQXU5+Q+DYD99/L4W/+Vq++Dy/qZl++603Uf/9nFGr//ff/3MYtIQT&#10;uhlaxjRwBpd9g9rs4t8Wk1+QLM7wsmawmPfu2UNGjxwhs2EDX2Ns4DvkyMH9cgZW8KuXL8gdtC+M&#10;QrI3wTnDBtWaZZCJUK0TYmMxL41JnzPGwhKusKywjIJ8vG2skTmfeoVlhWWFZQ340oAvDfjSgC9T&#10;q6w1y5lqv7YgWm3YasO+TzZsqsoJUCRHDRuKut6XTB/ljRs3ZM6M+TF8lLCwMLl48aIcPnxYtmze&#10;LAsXLpCJEyfI8GHDpCegtxVUZS5GlC1bRr4r/m16my1CM1V91lZTmaZCbR9UqllbzX2obLMuuxAS&#10;xX/7paRUqVwRwF5fOkIN7wu7+SjUV/87ebIsWwIr+JbNcvTQQbl84YKEIA08Eq8vBm20CM7JCVSn&#10;E9JVaX8EFu5Lu7hHcScQwSjtPg41yfb6ZFeXtWZZa5YdiR/k76pAO+13asN2XCFSG7Zv9cqBWHdU&#10;WVZlWZVlKwmbP2/4Pm5hX7/GdeyfOkK8Da/9aJ0VOz+uO8CxHZQ14CvTgVlhWWH5PsFyNMKprl+6&#10;IN8D3Bh2Vb16tWwP9XrUGTsOKm84krFv3Lhh1Orjx4/L7l27ZMXy5TJt6lQZPny4dOncWerWrSOl&#10;S5cy9ePFihYx9dWffvKJqZtmj2pCNRPBnRVrugMI30wE/xRp4AW/KoA08CLyEx6nJBRrqtZl8LgD&#10;+/eXM6dOmLRvqtJx0anWb1+HwrJzQLFjgLEVbGx+ZghA9hKcDJt9sm2k0HafPpIc4RghfCn2oQFf&#10;CsveY941DdvXLzr7fmrD1prlSKjFvg63oEzFWW3YasNWG7basDO8B2wLLF5rlNWG7bHvciamYacA&#10;kmZOnWLg6403XpN169Y96qz60P19DDBjqy3Tw3r/ftmwYb3MnTtHxo4ZIwMAvF0QLNa0aROpUb26&#10;lC5VCsFlReVjtNliffVLUKqtumqT/p1WW82fVLGZHj5uzGiT5o2CaJ9BWZVlV518FJatD5fasNWG&#10;rTZstWGrDVtt2GrDVhv2vQGxp7plVZZVWb4PynIU2h5FoJ9w3do15Sn0Kf7j99+EwVe6PZxHIBbW&#10;akI166tPnjwpB1BfvXXrFlm8aJFMnjxJRqLueeDAAQDsfka1/gh10gwlowrdEGFmV+AwoJvVV8FF&#10;lWVVlt19UhSWFZYVlhWWFZYVlhWWFZYVlv1xENjfL6os+5d+7QzOmaQsJyJBeR96Bn/0YV5j6R01&#10;auTDSYn6qgM6Artg/a5UqWJqD2qEkNGifQz1zQRmK13bEzgrLCssKyzb/fJJXrz1Gbz4Tv58+vXT&#10;RhJT+RyGKyuD7Xfxtth2c9lbcp3asH1dFVQbtr3VlNqwfbVgcz+1YdvrlbVmOcQvaHLqyayto7R1&#10;lFd41jTszE7DtoK9JowbY4Kk2Brp+PFjAUGX3unhPQJRUZHSu3cvyZHjDWPRLvLNN3IALax8UZgV&#10;lhWWFZYVlqEgI2rfjFivarI9uU9bRzn2YNY+yyESGXoPA7aqyPQRjMuZNXyvUXYGaYVlheW7Sdga&#10;8KUBX04LIC4XT7RmOTzoJhRla9wKXF3OBGWZ5xECc+WKFQwklUM6M0NidXs8j8CkSRNNIJgB5sLf&#10;oDXVAa/ArLCssKywrLCssGzs1u6GIxB7SsdWWL4HUCZkKyxLuDU59FTH5/dt9okrLqNXpa8jFPs6&#10;Dk3DDlhdVmVZlWVVlv0D50yA5ZjwUDl97IjpB8yWRGrBfjwh2f5Xz0TvaLYOIzCXQHL2xfPnUkO/&#10;olynZCssKywrLCssKywrLDvUJkeHu7ZqR6H1xj0px95UZ4VlhWVtHSUh16/IHYxgf8Y17O8wLuN6&#10;YCPIHrrlKZwrM27TgC8N+MrigC/WKy+YM8vAEZOwGQalmx6Bf6ekJqO/gBr2WjWqoy9zqCQlxLkM&#10;/VJYVlhWWFZYVlhWWFZYdtNOSm3YqiyrDfuSBnz5VauuNuwHyYaNCY5079o53XYbFHRbSVGPgDkC&#10;/dGOim6DV195Gb2Y+xl1OSE2OgMwKywrLCssKywrLCssKywrLLu0ZqsN2wY+JuXYl5pVN/uoDVtt&#10;2GrDvq82bFOvjO92KodP/O+/0qRxI0lEpxPd9AjwCMTGxkmd2rVN8Nv7770nm9HX2VXgl8KywrLC&#10;ssKywrLCssKywrLCsgUyDq2iFJYzPdTLbt9WG7basLPQhh0bESbnT5+UX9AqiLA8dMgQpUQ9Ag5H&#10;4ML581Ko4FfGeVDqzz8kNDgIXW0c7dgKywrLCssKywrLCssKywrLCssKy6bOWWuW78E9YJwHasN+&#10;UGzYCdGRsm/XDvk8/6dGPWSwk256BJyPwJzZs+WN118zduyx7MGdkoz+y5HpdmyFZYVlhWWFZYVl&#10;hWWFZYVlhWWFZYVlyyp/L3Z7hWVb2ygm8Wdf66jkuBjZuHa1vP1WDsmV813ZsGGDkqIegQxHIA6t&#10;U2tUrybPPvO0fPN1Qblw9rQI2CAOiy0cCssKywrLCssKywrLCssKywrLCssKywrLaBXn3B7OMeQv&#10;zFvrOYcey9kLyxIfK+tXr5SXX3pB8n30gWzauFFRUY+AyyOwc+dOeT/Pe3AgPC/9+/YxYV/xSFJX&#10;WHYGZV5PcBjJuJ4+EnHZYSTiuodhZzBcTnEYSbie7H7AAZBiG7iC/5ubIeytbh+Z80FITk7e8B/n&#10;Db9k9XsWbU5/iIc/mg3lHYfjAfN4cJ3+GckKywrLCssKywrLCssKywrLCsuPFCynAJZnTvtXXn31&#10;FXnn7bfkh++/k65dusjYMWNk3ty5snHjBjly5LBcu3ZNYmJismhuqw/7sByBpk0am9rlbwoVlMsX&#10;zwPy4hWWExSWPb1/FZZdroQ4r5g4XbetriQ5rbwkunzD2d6E8bjsMOJw3beRgPvZh6/3434JsJ/c&#10;HbG4HOPziEfEfnxMgCMa9/NjxGHfuyN1tS+QERsVKTEe4dj59nDs79uIxn724fF+EXjMcE8jFLe7&#10;HtH4feDDdQ9ld72V7b/XPstB4tBK6g6uB9/OxAG7YnDauBfrYob7Ut2xDW/KkO12TcPWgC8N+PK3&#10;hllrlh+EmmWeP69dvIBwr5/ltVdflUJffWUCnKgevvvO28aWzd7Led7LJR/nyydfA5BKYt9aNWtI&#10;p44dZMTw4TJnzhzZvGmTHD9+XC5fuiS3b9+WSMwfNFH7YcFf/17n3r178J5419Qujxo5wtxZlWWF&#10;ZYVlJ/k/OcmLXSCDvUBhWWH5LkgrLIdIZOg9jBDcN30E43JmjSA8VmBD+yxrn2Xts6x9lv1rGaaw&#10;nN2wHIGFzCRYaAf262vAJ8ebb8iSJUvMnPfChfOyY8cOWbZ0iUycOEH6Y5+2bdpIrVo15U/AdPFv&#10;i0n+zz4zQP3ySy+aPryvv/aq5H3/PSn8zdfy5x9/AKhrmvv0R2/eSRMnyuLFi2Tr1i1y7NhRuX7j&#10;hrAGVreH7wgkQORiK6knn/iflC71pwRj4ZjJ2FqzrDXLWrOsNmxVltWGrTZstWGrDVtt2GrDVhv2&#10;I2HDZgr2gT27AL2fynMIbapfr44kJSV5pbcoOM9u3bol59FO6PDhQ7J1yxZZMH++sW1379ZNGtSv&#10;Z9TpQgULykcffiA5331H3srxplGp87yXWz7I+z6Stz+T4sWKyR9//C5169aVbrjfGNx/4cIFsm3b&#10;Njl75ozcAFCHYGE4Bo452Di9vi7d4f4dgblwE7z5xuvm/7px/VpT5+rVBRmowxL388fNmYCyggQ6&#10;QtOGJxep/45Tm7vVmxNWa5bT35Bqw1YbttcPsdqwHe3Zqizfg6pMRVqVZbVh37ouoRgh3sZN7ONx&#10;QN2z4Nffn9pn+W77KHtP5Ky4rH2Wtc9yJvdZjgq9I9EYjRvWN/WnH3/0kRw5fDjTaIt5ObRhBwUF&#10;yYkTJ6Aob5WFCxbIuLFjpEf37tKsaROpUqWy/FKypBQp/I189uknBqpffeUl2MFTVe4PP8grRYsW&#10;kTJ/lTYA3qVzZxk2bKjMmDFdVq5YIbt27ZKTJ0/KzZs3JR5ldrrdvyMQjD7LdBc89+wz0q1LJ6Ms&#10;J8TGeAZmhWUN+LKHfGnAl9Ys21fBFJYVlu/Jdu1s2VZYVlhWWJaQ61fkDkawP+Ma9ncYl41KHMjQ&#10;Psv+1ig776827Oy0YScjS2UpVNyc77wjL734gvTr1+/+kZbtmSIiIuT69ety5vRp2bdvn2lbxX6+&#10;I1ELSziuW6e2/Pbrr/JlgS9MHTXbW735xmvG/p33/Tyoo/4ItxWQH3/4XsqW+UsaNmwgvXr2lH/+&#10;+QcW8qWyG0B9AQr4nTt3TB11fFy8Cb7V7d6PQOtWreTFF56X7wDNoXduSzKUXI/qssKywrLCsr2O&#10;WWFZYdl92Jcqy6os31vglwZ8UVVWZVlh2TfId1og8GNxgYsRXJS4OwC8lgWbP7XPss2O/fC0joqN&#10;CJNbVy7JH7//ZpTB778rbhTgB3GzFOrY2Fi5Dev3UdQ7b0KY2Ny5c2TEiOHSqVNHqV+/rpQrWxbA&#10;/IMJKPv443zG8v0a0r1ZR03A/ujDD+U7/J0VypeXJkhz7tWzh4yFyj1v3jxZt26d7Aeonz171oST&#10;xcM+q5v3I7By5Up54/XXjK1+25ZN6LmcrLDsYM3W1lHWu0ht2GrDVhu2qWX2LQmb+yksKywrLNt6&#10;tN7CZb9GKigrLCssKyx7KzPIWKpgfXbu/vTj85eht7K91/LDActWqNfIoUNMqBdhZz7qjR/2jVpx&#10;ODpnXLl8GQFix2Tnzh2yetUqmTZ1mgweNEjat2snNapXl5Ilf0a9dH4D07R6E6jZLouWbwaWfYNw&#10;MlrDq1SuJC2aN5O+ff+WKZMnycqVKwxQM+2bajjhPRFht4/zdvXqVfn0k3wm3G3o4IHmUKiybA/5&#10;UlhWWPbUPFvTsB0AWm3YasNWG7a2jgp1N9H2C5Q5sVdYtpROtWH7YiFXZdle2/+4w3J8VLgcP3TA&#10;2Jqfe+4ZAGS1x6bel+FlhFzC7o0b1+XQoUOydu1a1EDPkCGDB0vbtm3M8fgToWPfFisqBb74XPJ9&#10;9KHkBli/jkUFBlqxrpottH78/ntTc92qZQvpB6CeNGmSLFu21ISdHUbt98WLF004WSLmw4/qxjTz&#10;6lWrypP/+580Qu07O+Uk4vi6BWa1YasNW23YasN2l9ansJy9sBwLNTseqZ+JqNFKRkpiCoIoJAlh&#10;IEk4iSHl3WHgd7w9IQZqeQT7NPvfb1n7LGufZbdg7AqYFZYd7bx2m6+57GwFvntdYVlh2XOAnSrL&#10;dhcP2wzyfNgKiinrlGmf3bd376PKcgH/XbR+h4aGGuAlUG/evAltrxabFlp9+/aVVqjVrVa1ipT4&#10;6Uf57LNPTP00FXoq9e8Yy/cH8tWXBeS74t+a1kpsodUOIE6Fe9rUqbJmzRo5dPCgXLt2TaKR9M1W&#10;TA9rHTVbij3xv/+aBYZb169JCoQ0hWVLXVZlWZVlVZa92q8teFZYzlpYZv1VHIE4KkKSYqPgA4pN&#10;BWFhqwnW0ETKHQDJ5fNn5eSxI3Jw3x7ZtW2LbNm4XjasXS3rVq+U9WtWyab1a2TH1s1y9OB+uYF6&#10;rpT4GNw/CYDNhEfYriLDfAJohWWFZYXle6hnVViWIOdEbU3D1jTsTEjDTsKC8ZoVy0z7JiZg9+je&#10;LWCgfNzvSMCNiooy6jHtyAcPHJBVsH1P/fdfGdC/PyzczaVihQpS8ucS8s3XhWBX/tgsTtD+/eYb&#10;bxgL+Hu5c5kU8J9+/NEo2u3atQVQD5Rp06bJWgD17j27kSR+XK5cuSJhYWE+tfW63/+XWTNn4r30&#10;jGkFdhjHANSvsJxet6ywrLCssKyw7NB3+f7VLMfjBJUM+w/8TRhYwYuJMrDMWqyzJ4/L5g3rZMbU&#10;KTIQK56tWzaHTaiK/PHbr+jpWBSrvV/IJ0jPzIOTFOuUaKt6DQEgb2Dw5JU7V07J/+mnUuLHH6QB&#10;ek6OGDoYEL1WbiPIhsCckhBr4Jng7E51VlhWWFZYVljOALz30lJKYVlh+R5hOSY8VILR7q0s2jA9&#10;i57KRYsUNpCnW9YeAfaHZhL3uXNnZS9UfNq+56BH8ZjRo6Vnjx6mhValihXkB9i6CdRvv/WmqaNm&#10;HTCDyWgD/7pQQajYP5lwsoYNGkiXLp0RbjYCjzMb6eHr5ciRI6YnNdtnpSTf36TvTRs3msUXKuub&#10;1q/3XLesNmy1YasNW23YasP2DZj9CfiKjYSii/qiBFiVDBxjiwOkX0Jq5d6dO2U+ThZ/9+ohNapV&#10;kcLfFEJridyA4BySM+c7uJzaVqJQoULyE+xSFSogBbNxI5Oe2R8rvyNHjpQJEybIlClTTL3RuHFj&#10;ZcCAAbBYtZQ//vgtve8jT14FPs9v4HnW9Kly5vhRuLjxemDldgXNCssKywrLCssKy97eA9o66n62&#10;jqKqPAHpz4QaJkRPm/pv1lKiPrrPR4C1v1SObyHt++LFCwaqly9bJpMmTpS+f/9tgLpcuTIA6u+M&#10;vTsfkr05v+HiPhf9Oahas8b65xIlpHatmtKpY0cZPny4zJ41SzZu3CAHDx6QM2fOmDZdDEJj/XZm&#10;bOyhXajgVyZVfVFaUJzasNWG7fze0jRsTcP2qjCrDdt/G3YcrNMpUI2FdpaYGNiiL8M+tlwGol6o&#10;Vo3qUgyr4gzaePmlF/HzbSlS+BupiNXZNm3ayJAhg01gB1dwD6Au6BLSMUNxIooEcEdClfY2ovB8&#10;4QDy4zgJLEGfxgED+ktVqNNc9WWdV37Yplq1aCZboGDHISyFarMdmhWWFZYVlr2Bkofb1YatNuyb&#10;AGmPw4cU7Jtp+yAQ73EP+GKo15kTx6QozpOEmvLlyklcHMqVdHuojgBV6uDgYNOTeifEghWYE7EG&#10;eiiSzQnH9evVQwutMqZWmu2z6JZjHTXnSW/leFM+we+KFC6MvtW/SLVqVaVFixbSu1cvGTd2rCxc&#10;uNCEkx0/fty0z+Jz+bIFYV/2uKZb4V+khnNLwBzKJTCrsqzKsirLqiyrsnzvyjIhmXXGiXExcubU&#10;cZk7a6bUrVMbLR0+NZYkBml8DpWXKnHv3r3R8mKe7Nu3V05zxRQ2pAjAcAIWcOJgR4oCHEcAegnK&#10;d1BXFAwrlH0E4aTDkf477MP97iDYg4OPFYu6pHg83m3sdwzwPAurtFUqVzag/tabb0LRribbNm1A&#10;eFiUsWnTmq2wrLCssKywrMqyt/eAKsv3Q1lmqBfzPLp07CAvvvA8amZzytatW3zhIN3nITsCBFwG&#10;htH2TYv9mTOpUL148SLjnKPtmzbuP//8w9jwOa96P897pnb6vVy5TD117lzvGkdesaJFTIhZj+7d&#10;0TprsgklY8r3uXPn5DqCyVirHQ34DQq6bVptcRGmT6+e5oilxCdASOCcKNpxKCwrLCssKywrLAcO&#10;y7E4mVNJjkf98YZ1a6R5syamf9+LLz5vVkiroT3BwIEDTYDG+QsXjPJLELZU4nBYtS0otiDY60+c&#10;UIII0ARpLyM0PMLAdwzaIvA5d+zYbuzaPMlw9XbIoP4Si9V7QrPCssKywrI3UFJl2S+Y1pplrVkO&#10;sGY5EZ0dtiLMkjZdhnq1a9vWZ9XwIWNFfbl+HIFEigCwfZ88eVK2bd0qixctkokoS2O6dZs2rYwo&#10;8P13xeUD9J9OraF+0Vj42Y+6UMGCJriMKjaFC9ZVcx5EyB4GZ19EaIgkwVqusKwBX9ZbUm3YasNW&#10;G7YJ+vINlLmfc80yQZntmw4f3GdUZK50fgqrc5MmTWTJkiVyEpYjgjAVY8JqKOptLDXYKxCnqccO&#10;+/kIyHaA5iqqNdhSgjVGMbAa7dmzRyrA/s1+lQP79zXJ22ZDv8Ek2Nzio6OQoB0OgA41I1P6LeO1&#10;RKaPYFzOrBGExwpshON+bgeC1+ztS+798i08XtrwNIH0+7ab4qD03MZ1H0co9nMc6Ifsrq+y8++1&#10;dZS2jvIW/qWwrLAcACxHhd6RcHz/VkM/4Oeff870Vj5//rwfSKW7Pq5HgGFhwUFBRkk+gJTr5cuX&#10;QZ0e5xBKVrLkz1L822LG3k3hgFBNtfrE0SOuU7FVWVZlWZVlVZZVWfYNmJ1hOQmtnhbBTs0v3Kef&#10;etKEj9SsWUNmzpwhm1lDA/uzsVjblGReDkuDZp+A2Q8V2YJkY8m2QbIdmHmZgRxsH8HXVqVKFVPP&#10;XLd2TRkzcoTMnz1btm7aiDqx45isBBtwToyNcRgJPHEAphliRqCODkddNVZkvQ6FZYVl1GGGOtVi&#10;2usy0y9bdZtuf3qrDfVwO5J1Q9wOVZb9Uo4Vlr3UKDu/D7VmOdwOz9biofl5O30ko5xpJoK8WMLE&#10;utWxCPjSTY9AZh+Bg8iGqVe3rnEu/IROIlcQUsZAVlWWVVlWZVlbR3lVlLXPsmt4doblBKR0bkb7&#10;g7aw/pQrU8b0JMz7fh5TP0OVOV++D+Wbb75GQvXvUJsby+gxo2Xb9m1yGb0Ho6Hu0hbtCZiNCu2D&#10;1doOyc5g7Ok6FWb2QWzTprV53bQj8bXzMsPAvsPKa6WK5aV92zYycthQWTB3tuxEzRhB+gos5UE3&#10;rkPRvYNQDCRsJyOhEiOFwWaA67goqPZpynQ6RCssKywrLEvI9StyByPYn3EN+zuMy7ge2Aiyq73e&#10;YPdeb1dlWZVlP5VltlO8fO6M/IgE5Weefkp+R/tELvDqpkcgs49ACnorV65UyYgd1apWRjldNOYv&#10;dNZpzXIiBBVrJONy+kjEZYdhFxxdXIb7Mtk2UnD57sCcEfXqbkcKbrMN9sJ2O4Stx+wjc94tasNW&#10;G7ZXaNY0bO9p2FSXCc20ad+6fk327Nwh82bPkqGDBppeyVUqVZSfkLhIiw+V5zcBpGwHNXDgADl2&#10;/JiBZqrA6dAcICBzMsG2ChGogeaIhIIdBRjnYHBGhoHn5XMzBCweX4QXAL/rN2yQqdOmSp+/+0ij&#10;Rg2lDPpafgtg5mvPiYAyplO+8fqrsC3lNAsDf5X6UxrWryvd0TtxzMjhMmfWDFm3aqUc2LNbLmKy&#10;EwGQTo6PM8Mo1Hg+ttLiYHALJ0Wx6KEZHYZwMdjuArdlB2bBpnVbbdhqw3ZUmVVZVmXZ23tAA76y&#10;KuArAtbrRJQE9evd0yjKDMZkcrJuegSy4gisXLHCpG1TKJiBdG5umobN9lGqLKuyrMqyV0hWZdk3&#10;Zdmqd2YSdjzCSAjNKQlxWNxK7avMVS72Wmb7qBNIY1y7epUMQAjFDwif4ESA6djslWyFfPmqJKcn&#10;XmMFlGEXtFQTkG/fDoJSfNXU6rCH4JEjR2Qf+h5u2bxF1qEd1cqVK2UpWkotWbpElqIXIq9v3rJZ&#10;DuG1EZZvo86HAG1tCehneBPtFU6eOiU7du0y9xmLVg1dunSROrVrSwn0RfwEYWZMKeXJhpa5PO/l&#10;NmEZBdFTsQRsTZXKl5M2aPMwGG2sZgLEN65ZLccOHZIr58/KratojYWaWcJyIgLShC23MFJgweN1&#10;wnQMYNo7SCssa82yH7ZstWFLurp8r8qxt/urshyQshyKPAAu5oUF3UxvH8XyBceBfAFfcwM85hA4&#10;LpiFecs7wGvKGli+hYXUSNm/e6dxNtEa2xiLtslQlnTTI5DZR4D9mtlak7ktJX76QUIw10lhFxFn&#10;VZnXtWZZlWWtWdaaZa1ZDqxm2WM4GCzIMVB646HsJhFA8SUML4okI2ArDFC6aN5cKV6smLwCtXYk&#10;aoXZI5kQ7M52bQAZanEsAJkKMnsKrlu3Di2hZqI/8xADsO3bt5fWrVtLs2ZNpXHjRmi1UF8aNKhn&#10;AsdaNG+OFOxW0q5dWzPaIlmU12kP535N8ZMp2R06tJduXbvKUDzmTDz2arRd2Ld/v1y8dEnCAORJ&#10;+BuSYIWJTWtxRZv32bNnZdu2bTJv3jwZMWK4dOzYXmrVqmns50WLFpbP838meWBLZyLlG1DXCdUf&#10;I4Xyx++LS1Uo7+z93K9Pb5k8YbwsXjjf9IE+sn+fXAZQU2lIgXqPFR4cuxhJwoIEJ1TpynREGI4z&#10;WkGE3QFUMzDMP3BWZVmVZVWWL2Xsj+wNgn29XWHZZ1hmLW8kvu/otonD99qlcwiIBAxH3LltgPlR&#10;h2V+f3PhtEnD+gaUmQVy/NixzGYkfTw9AuYIbN68SXLDJfcS2pJNHD/e2Hu1zzJVZVWW7R8RtWGr&#10;Ddurwqw2bO82bLfAnAbLBGb7oNJMGzJ7Ml+5cE7KlC6F/oA5TSBYJH6fAZZhyyYks76Y0DoMtcO0&#10;SNerV1faA3q79+guw4YPkzkI5qKlaNu2rXIIyu0ZAOwV9CukvZu10ezfTNBNxgmB6/RWZQd/Txv4&#10;WajRe/buMXA8e84cGTVqFPpB9wKEdzY1zU0A3/Xq1pFGjRtKp86dAOiDoYpPNqnf27dvN2o22zlQ&#10;4abazdISgn0wnp8wzfRtPjZt3v3795cWLZqjHrqifIsFgw/RGuTtt3PApv6avAWQtmqmi6De+7df&#10;SppE1HaoCx82eKDMmjFNNqFF14kjh6DYX5I7CIBiwjSBOQH9oiHvm5EcR6im1ZswTYu3a4hWWFZY&#10;VlhWWA654c16bb8982zYBGSCcTxcNATjcyeOyVwERDZv2sTU7HZq31aCUNvO77BHHZaT0L5w2eKF&#10;kvPdd0xf5f79+ynW6RHIkiNAVbkpRISnnnwCokURk8FCMcOlqqzK8l1VmbXLWrP8n/+AoNdnyTsz&#10;zZLqUHztoVCbRfeOw7HI22NBuEPxuGNheTLa4iSrDdsrJKsN2z8btktgdgPLd8E51Hwq9u3aYWpm&#10;CKRx+CJyaPuU1urp+vXrMgA25urVq8kg1DpvQG0xAfTmTdjhAOMGTonfBOG0QTBOpAqMEQM1mwrw&#10;NQRyXbp8yYDtKbS14jiDy5cuIygIt3N/+8brBHgCN8H7NPYnGC9evFj+hX186NAh0rVrF2mKiV1d&#10;gDQtc62hVnfq1NG0aRgxHHXMAG/WQtPqfRmPwfZZrJPmM1Gd5kJAEJR29kzcuHGjzMJEcfDgwUYh&#10;rwpI/gUtHr5GfTRbcjE0jXZvKtScUH0K5YH2qerYrz1gesigAag7miKrly9FENlmAPVBuXbxvFGc&#10;JRH2eIyUeKrTUekgHR0BmzdAOxLKdAT240gHaG0d5bmNlK8W0PT97qpjLhOw7SnZmobtGACmAV9+&#10;BaIxQI1BancHYPe6bfgFx84gHTgs0+IcgdTnGHzfsDb3DkoCduG7agpcNQ3q1pYCKM1hne4LaJf0&#10;3LPPoEfsy1Ifv7909hSAOuyRtWHTGXQb7/E/4Ubi380+ubew+KqbHoGsOAIsUcvz3numHG5Av7/N&#10;U7hVlRWWFZbtFmxeVlh2tWpi+50tES7JqQA+1brgYQAMEh1GHK77NhJwP/vw9X7cLwGgdHcgjApW&#10;Vl+HKsuZryxb1mxJSpCrF8+ZEDCuotevX1+iocTSbk2lNxIKLZVZWoVoae7UqZMBZPYQZFgXA7x4&#10;2fQUhPpM4D0IRZl1yFOnToO1e6T0gbW5fft20rx5M2O1rl+/njRq2AAqcWMDuE2bNjU/adlugOfn&#10;7ztDNR40eJBMnjxZFi9ZbOzVZ8+cMWBO4OZzJ2JV1nkLwes2CvLu3bIKIV+zZs0y6nTPnj2kM147&#10;rd9Ukxs1amQs3507dzbq9L//TpFlqKPesWO7Ubfv4G/h38bn4AIAFfWgoNtyGq9h586dpmciX9vf&#10;ff82dvNy5cpJsWJFU9O8sejw2qupNu8PP8grX6E35/fFi0nZv0qZCWe3Lh1l7KgRsnjBXNm1bYtc&#10;OHNKgm5i4osaPEJyDCajCQDpZCjTSVCm2Xs6FqoPa6ZpB9c+y049mBWWtc+yNzu22rAN4Ebj+4Ww&#10;S5v1jUsXZPPaNfJ3r55SGd0G8n/6qYFjJj+/8vJLZiHwp59+ktIIUHzzjdfN+YFhiof37QZgR0gY&#10;64+NLfsRqVm+c8s4gUYPH2pCMLkYOheLrLrpEciqI0BXHj9XX3yRX86dPikpENLcqsoKywrLCsvO&#10;SrPCsh2kFZYzH5ZZs5wCwF21fInQZvzyyy8amD2FEC32Xw4FkBKSqbYOBkyyddN89HKOYqJ1VLQB&#10;VsuWvf/Afhk9erSpVW4AGK5dp7apO+77998yZswYmTZ9mixavEjWr18vexH0deToUTmG4K8TeK5T&#10;gE8CKH/yOm/bsnWrLJg/XyZOnChDoO52AdCyprkOHrdRgwbSBmpvV9RGE1RZZz0bqd9rYK0mIJ/B&#10;49ByzXpm543KdjCSsS9fvWKek/sTkKchfZLqcw9YyVvgGNStU0fq16snLQHVXBzo07s3aqBHyLy5&#10;c7BosNkEll29ds38/ZYKTpU6HNdvIZzjOFpasY57Kvpz9kWQGl97mbJ/yXdQKb6AYvPhhx9ILlje&#10;OQGlmv9+ntxS6Ksv5a/Sf0pT2Mv/RgLrlIn/yIqli2X7lk1yBMf30lnUDUINYq20VTfNmunU8DHH&#10;FG/vQM1eomnDUzsVv29zCtzxFtBju51/m+NwAmJPwUD+TNbNvqosW0qnto7ype2VU7ssP1ptZaey&#10;zPc5gTYq5LYkRuF7AqB88sgBWbZwnnTr3BEBj9+axT3mVdAGSiX1008+ljJlSpvSFy4KWl0N6Nzh&#10;9xVhujgWBTetXWWAmQFbjwosJ+AYnTx6CB0WCpoFg6pVqphzoG56BLLiCJzGfIfzAX7uuqHMLAXC&#10;hUdVWWFZYVlhWWHZk8qssJx5sBwHoGNNzE0AYyeEaHEF/YsvPpeZM2cC/iKMYssJEpXiHZgssT6Y&#10;IVy0SvN3bA0VSls2Ll+9dtXYsmvUqC59Aa5MuCZIMs2aQWEGrDlwOQaTDg6q1tYw+zgN3hYLqI1L&#10;G5yscFDZpR3uxImTsh3q7/Lly2XatGmmdppBYO3btYOFvA0At4VRpptBrWad8xBYtKf8+y8StJfi&#10;fjvSVWP+jXwOuFgynAf5mi8hSGw/arMJ4azDHoPe1L169jTBY23R77llSzwPILh5s2bGAj4c9doz&#10;cAzXIGV73759chXH11LdrSfg338DyvhRLAhsRF/sOXNmGwjviMesWbOG/Iq66C8+/0zeefst83+h&#10;Ov1erlzmhPpd8W+hTJdOb5E1bvRIWYoQst3bt8rFNJAmJFN9pgpNkLZCyFiLyMAatsRKVaUVli1g&#10;Vhu29ln23if64YLlSARxxaGsg3DM9/nR/XtlwtjRCKxqIMW/LWq+WzhBJ/gSgAnIzJ6YNGmi+e5i&#10;HaXzxu/J0XDo5Mr5rgm9+hTdB+bNnJ6qUuM7xWdgfkDTsKm0M1eiI2qzeVxYasNSH930CGTVEeiH&#10;hXR+DvMhZPQAclqYHxMfHaXKsoMzVltHWe8/DfjSgC+vdmyF5cyB5SSuksO2vwEA+ANCW2j/qVe3&#10;LpTQE5KAsATWHRNMaUGmdbkigq9mzJhhoI8AaanJBGXW9daqVUO6desKNfcs7g/7EAYB2SjTAOpQ&#10;gjUHr/sweD++BleDcMtezYRmQntqeFeqeszn5fNcu3HD1D4fBrBTnZ5vqdNI1ObrJNiyppnqd+vW&#10;rczvGN4yatRImQvVOFX53nNXnXYxaeRz0aJ+6coVOYH65l1Qp5ciXOxfAPnwYcOke/duRp3mcWUA&#10;WjtAfC/YHJkUTtv2mtWr5QAg/NLFixLFhQvbxr/tDlTxCxfOm4kaXxPrsflay6P11XfFi5tE7w8Q&#10;RPZe7lwGqt/FoNWb7oCK5coaO/3ggf1lDgPI1q9Fr+ldcu7kcVOHRxXatMRCvXQiWoxxchjNvtKY&#10;KHKwhpGDYT+BDVWWQ2in93Vo6yhtHZUJNcuhqKuPwAJYPACZCvIV9JbfiiT/kcOGSHk4Wj5Hf3pm&#10;LDz11JNGQSbw/vjD92ZBcfGiRWZhj23/fNkWLlwg+dCSj8CcG636Ro8YBuUa6dH4HvEJmB9AWGb9&#10;NvMjNq1bbZR2nhc7oGxINz0CWXUErsGZVqjgV/LsM0+b+UISumyw5afCsnMJqcKywrIGfHmFZA34&#10;ypyAL6MmA/yCb96QPr16GDWB7TBMb2XAqaUmU2mlmkrIa968qVFA+TvuQ/iNjYs3NuNBSINm6BX7&#10;JFM1joqOMbDKemF/IdkTILsDZ/aDNgN/F0cEIJoKNVVpWq0ZUEaoNQNgzb/BUqdp0ab9iRbDFUjt&#10;ng51mqow1WGGm7UBmLZq2VJaAKzZ5qorVOthgOBp06fLylWrkNS917SvogWbj+1KmeaXGxcYGGC2&#10;C32hl0HVngJQHohQtI4dOkhbKOBtWrc06jTrpztDAafCTDv5eijORp3Hcebj21UeXubx5+1r1q01&#10;9vYBAwbgcVpKZbS+4gSY/1f+f1+FtZI1d/lg+S5WpDBqDf+QRqgV79G1k4ynKr1ogezduc1MrAnI&#10;nOzGQH2mCp0QhaR0DF6OSYNp3+BZYdlnUCZQKywrLAcIy+GATn42OaLw+b2M9k5LkIHQHXkIrCtm&#10;Z4MXnn/eQK2pPwYgl/rzD+nXt6/Jcgi5ExIwBzA/4huEHVKBJYTT0h2M0LI4tJryCswPICzzu49u&#10;m2pVKhmlryBKYi5duhjw8dE76hHwdgTGjh0jL7/4glmc2bJpIzKHkyWOrShVWXbKXFJYVlhWWFZY&#10;Zium9OFbj2UmXkc7DU99lhNj0VsZ77Wt+EIu+XMJs2rONOtDBw8aGItIg2XaqydMmAA1uYJMnjTJ&#10;2K1jYmLT1WSC51ZMkurVqyMdkTLNllBUkzNAsg8KMlVmtyDs7bY0QLZA2dVPgqp9UJG2BhcGCM8J&#10;CUyov2vB5mWq1zfS1OmDhw+lq9P//POPScbu3q2bqWPmMWgI8CRcs86ZvaBZX70Uiwc7d+4wiwxX&#10;oDzzNbja+BqYLM7kbSrZy5YhLAzHnJbydGUatki2yWKiN63u48aOlYULF8outL46c/68UbftG1V2&#10;HlOuWPP5aQefCFsl1XP+v38ASFOVpr2QqnSud9+FMvQu4Poj+Q41iNWrVjaT3onjx8qalcvkwO4d&#10;cub4Ubl5+aIBaWGPaQwm5xpbN8PG0pTou2q0wrLCsi81wKn7BNmHt4Cue739IQ/4CsXiShgs1bRW&#10;J6FW+A7g9PC+PTIXDhLaq7kgxuyDZwF7T/zvvyjheEW+AvRVqFDB5ElwgY3f6Zm1HT9+HInRf5jz&#10;CZ+rXu1aJleBi2wegfkBhOXkmCiZNf1fA/5cWBg3blxmHSZ9HD0CGY4ABQU6+7iQVbNGNaMocygs&#10;uwomVlhWWFZYVljOQliOw6QF/ckkLBgBXVAf3333bXkfq5hjEbhlVGKosISreIAjJ1JUUdly6cCB&#10;AxIPZZbKLZVi1g8z5Zr1apUrVULv49nGas1hVGQ/7NZUkTNDSXYFyFR6OZxB2dfr/HtYU8w2UlwY&#10;SGC7KwAoA7yMxRy/5zEj6NKmziA0WqVZp02FftCggdKhY3ujFlOZ5k8Opm/379dPJmIhgq2udqBu&#10;moozX5dlI3c+mxLcObHlc2xCoNjceXNlJI4/VW4+Nm3ZbI3VGuo0U8NHQpWm5ZyKz7nz5/B3YIHE&#10;xcbXTZBeCxv+lMmTTEp5E/R4LAf7NvtMv58nj1GkOWHMlfMd+aZQQSkNNaph/brSq0c3mThujKxY&#10;sgggvUuuI0nXUqKt/qwJsHXHIWyME3rWTYZrwJdnS7Yqy6ose1CWCcdR+Bzx8xSD/uzswbxj03oZ&#10;NXSw1K9Tyyx+8fNKhdeC1sIox+B3BEMLGXaYlRsX/Bi6yLY3L730gpT6/Tc5dnA/rOBMynYT/PWA&#10;wXIs3DRXzp+Vn3783lhif//t10xdVMjK46+P/XAegelwqTE3gIszq1csxx+RqiorLCsse3pHa82y&#10;1ix7hWatWfavZjkRbbkQrSh70Tu5NOy3tJZVqFDeJFET+tKt1wC26bDyVoCazAArgi+BkZBMWCYk&#10;8j6mxhdwRiXUgLRVk5zVKrLNau1OSb4XQDYgzfZXboYJJyNEM6DMNgjNrPFzDsIh/FKpv3blqpyA&#10;8sK07dWoUWY9M23WhFPCc0MoQfWhHLdGYjjrmWkDZ79o2iP3799nVPtbCEmLT3QdtMOE8jMIXOP/&#10;hkFnE6BqE9Y7d+kkTdCCqx6TvDFh/rtPH7M4wvYnOwD2586eMSnnzhvfEwxPoz2dCwCzEFRGuyZf&#10;408//iCfoaVMbqjROQHQVKOpTn+JULjfEUjWAs83ApP3ZbB1H9i9E/XRx+TmFdRjo45R+D7Einki&#10;nBCclDIIKIL10C4gWtOwnW3Zzj11/bhu7+NrLjv3+r17XdOwfVHC71/AFxVkAnJSdLj5eeHUcdmw&#10;eoX0xmLVH7//ivZOnxg4pXpMZeojlFnwM8pFsw3IXLgKR8v93Pi9yOd+7bVXDLR/C4Wb9dJUmFm6&#10;kUFlfsBgOQmQMhD9bV/FAiEzIFYYeNFNj0DWHAG61/4qXcpkB1RADkkYunMko15ZYdldu1tVllVZ&#10;VmXZKyRrzbJ/NcuxaWpyJGrHRgLAWLdGyBkKey9rda36Y8IRVUvW57JFEkOqGNpF8CQoE5gJzuPH&#10;j0fLqIqmrpfwbH6fSYFdvtYjZ4WKHAlbthkuINlSzS1Q9vVnDB4rluFjUOIZPpacdNfizRwy/o6Q&#10;TTs4j+15WKmtfs1T0OPZKNNovUWFn6DLZG/avLvB+j169CjTtottq7hgwWPnaktBR2j+b2+iNv0A&#10;2k2tXLkCqvdk08KrNdpttcKCB+ulmebdvUcP+eef8aZf9MGDByQItdDuNga70X3AGu/x48eZ+u46&#10;sF2WLPmzUbdYI/3ySy+ZNlgFv/zC1Ec3QwusgX/3kZn42zbBEn766GEDywkA53jYuDlY42hqLhEu&#10;FsaJtUP7KG0dRSUxoKGwLEHOtu0H1IZNOI5A+6VoKMexUJD58+ThAzJz6hTp0La1/Ai7Jvu1E5Cf&#10;B4y+ANvzhx/mlWpVq6L8Y7DpC8/v9ezcuEg4cuRw05eZAM9AsXmzZ5jPOIMDHYD5AYJllpQc3Lvb&#10;dBugqlwfpTWuksCz89jqcz9aR4DnUKrKb0FVnjVjuvnjLFBWZVmVZVWWYYdNtg80Hk9WWFZYzkQb&#10;NmteqCYfhg2uEpRiTqz+hIWW1lxTm5yWJk1YmzdvnlSpXEmGDR1q2jwRlAnJtEjTgnz4yGEkRzeV&#10;pkhLPXz4sAE9QquvidYPqtXaHSATmv2FZMKxy+GkQluKtNUCy2qJRWXaVTgYFywuX75sjvuWLZvN&#10;/4pp3Wwz0Rk9n5tSOUbSNqGaqjT7WM+dM1e2If379OlTcuP6NajhUS6/c2nDJmxTPaZtexR6VBu1&#10;G63BGtSvL03RCqsnarAZPrII9dH70Ubm8uVLbuE8OPiOsXruhi17wYL5JmyME87vvy9uFC+T1v3O&#10;25LnvVzyGdrTlIAC1giW7uGDB8lK2LmPHUCLLQSMMeiKVu5kKNFsecU2VwzcCfU4sbbBtPZZdoRq&#10;heWHApYJx0ywvnn5ghxERgDbO9VCvkDRwt+Yhacnn/yfPI1+v/wMMXSqdq1axvXBeuEHsf8vW+FZ&#10;Sdl0n4wAzMeE3TH5BiHWZ/QBgeWoO7C243umJYIsn3vuGfN9dQCLhrrpEciqI8DzfSUEcXJBqWSJ&#10;EhKKxeMk5IAoLLtTlfl7VZZVWVZYVljOBFiOoZqMZvZUlSdC9fvwg/cNpLBO9uatm+lqMiHt/IUL&#10;Brhq16opmwFitFRbajJTrXn536n/SmWANAOrWDfLGl5vkBxwLTLDvLxYre+1FjmrVOQMoOwGkp0t&#10;3OZ6Ws9pJndbw/SWdmqJZT9pE66jAMGh4WFyBa1e9uxByyoEik2aOCFVOYYa3RyLG1SNO3XsaHpP&#10;jxgx3CjSWwHSZ2DB5mt2tSXgual2Hzt2FFbwVXjMiQbEW7RoZuquqXh36dzZBJkR3qmIM0jM3cZJ&#10;AW3dexBGNnfuXBNQxoR11gMW+OILeQtKmUnoRR19saKFpUa1Kkjp7iyTJ4yXdSuXy8kjhyQCFtQE&#10;tMGJZb9Y1EFHASz4uzCocBkgWmFZYdlbANgDpiyHYoFoM1oVDezbRypWKCcfof0b0+tpZabKSVj+&#10;9ZdfTF93tmu6jc/Tw7Bxga8wYJ9AkCPHG9K5QzujLBNMjcL8AMAyXSwMSVuL7xo6r15CKjGDGnXT&#10;I5CVR4DtNun247lvIlxd9lpltWGrDdvbe09rlrVm2Ss0a81yxprlKFpZqSYjHOLksSNSs1pVM9Gi&#10;NXbjxg0GklmTa3oTA86WoBcwIbh///6A6FsmuCsEMGypyey1zOAohnztQ/uoBLQpYksmT6CclZBs&#10;WkLdQ2CXN0j21V6dXrfsSkn2B5AtSLYBMkGZ/wcDyu5GfBwWNRg6Fm96YSfSlZLMWubUHtP2LQT1&#10;T2dR77wbIM3aO9qsuWjSBa2pmsEpQMs9a88HoLc0A764DwH5xg0ECblJ7r6FBZfDSAZfu3atSezu&#10;h8djQjeTuhs1aiQ9e/Y04WUrYS+jas2WV+5soRGREcZ+vmvXTpmDOurevXtJFbQg+6pAAXkH6hkD&#10;T97LnVPyf/aJ/FKyhLRs1kQmIFRs68b1cvHMSQlC7S3BORk9UdkjOhKWVTP5VlhWWH6IYJmgHA17&#10;8lj0KH722adR7/uqUY8/hfviD4RkGXs13B/MJngYNyrfv/32CyzjzxkwaIDe9tcQohWPEowHAZZZ&#10;+nEHvanLly1joJ6haDeu33gYD7W+5ofkCHABuTHOl08//SQWiIvIVQRkpkDksKvKasNWG7ant7PC&#10;ssKywrJRmP1rHWW+aNHyYgaUYE6y3nzjDdN26OrVq+khXlQqLyPwpQfqU2tUr26Ah2BGkKTtmtZj&#10;Xp4zd45UQdL1KCQusyUR+xS7g+SHGZD592YKJLsI/XKpILtRkS1IdgvIRmXOOOIJzm6GO1t3Er5f&#10;CMIhsGBfAKjSrj0f6jDTzbsCopvAet28eTP0f26P9wnqo0eOlMWLFpn+0LSDu0rs5vsqNDQEoH0s&#10;rY55PJTsLrCINzZKNAN/+gPIZ82aKdtRU8n3YEa0Tz0tJKPekQs6rKEnvBMUGChX8uefESz2iamH&#10;Zo0Xg40qIaSuV/euMgftcnZu3Sw3YF9NhELE2kh7P2jv8HwdgJ06QrwNTKpDPA4Ec7FnciBD07Af&#10;2zTsCNTn38b7tzoWiwiUdAPNnDHDbd/2h4QJ0l8mz0PVa1SXl/G3vQjlttxfpeXI/r2SGBPp2h1i&#10;FGe6Ru4OJmp7TNSHyyTcYSA8kAGCHgYDBtkq6t+J/5jvFh77KZMnP2yHV1/vQ3YE2GWEpQlMrR+E&#10;ciUudsfjfaiw7MmCrTZs+9tcYVlhWWHZD1jmFyzV5HNnTpmWPvzy/a54cZO6bIEwoZCX1wCOq0Nx&#10;7tGzh4FoAzkM6MIgXJ07d9bY/Oqi/cdOhHx5U5MDqkV+CK3W/tQiZyok+wnIrEV3NRLwew7W+xCW&#10;k+ES4AD5ZphiENgvXboke2GZXo5+z+znzBRt2vVZt87VcAZ6sffoMoSBsfVUMBQvVzWTDMe5eOGi&#10;AeRZs2cZ+zXBuSnaU7Eeui8Cv5i+vgVBZVcA4ly4cLfRFUGAXo+EX76mxlCyiyBpl1Dx5puvo9wg&#10;r3xfvJg0alBP/hkzSnZv2yI3sFrPns9sXUOA5mXX4KywbCVkaxp29qRhs09yPOp59+3YakLyaAVm&#10;1gS/Tx6VjTkZ7du1S7eXf1u0qGxYswrZBFFuMgmyHpYZKngR587i3xY1XSJKlyrl8XvoUflf6N+R&#10;vUeAnwO+35g9cObkCajKiRlAWZVlVZZVWdaALwBxnG2g9Q7DfHwcasNOVZ1TYMVNRCDEgnlzpAAS&#10;PF979RUDu4QdqzcyIfnGzZto/fO3VK1axaQdR6PvLgGaqcZU8bgPe/5Ww+1DUId6E9bZeICOKzU5&#10;YCX5frR9yoJE68yuRc4KFTlVXXYEZQuQPf4EPHORxD5cpb/yd5zo0q5Pe76pY4YFu0/vngZ6myFk&#10;jDBN+J2Imum1a9cYiOZ9nDc+l+nvjDTtJUsWm7AyBoo1atjQ/PwbAWNT4Y5gXTXDxNz1nubj8r1L&#10;m/lChI8Rwkv9+ad8huRd2repEhUr8o20btFcZvw7WfZs3yp3YC9PwuJSLCbITOK+2/tVYVlh2RdI&#10;tvbJutZR8Sgr+Gf0yLRE+RdkoFGdHp2Nn+ehQ4eYpGyWCX3ycT6TlJ0YE2EyCBxt2VkLy2YhDQGC&#10;/fCdQ0WZ1vc16Dmvmx6BrDwCPGfRJcUFsS6dOpgg1ng4LJxVZYVlhWWFZYVlhWWHMC/arp2Hexu2&#10;UZPxBXv5wjmkIDc1J/rC33wjiwEfDOay7NRUjjdt3iS1kJrKQKYLCPQiRFNJZlgX+yZfBFjTrl0b&#10;rX+4L3v5Mg3aGZQDUpEJyFkd2MU65kyE5KxSkX2pRXa2WnuyWXtTkd1CsgtAdgZmh+t4jyShvsod&#10;tFKpvgJb9W44ERYvXmRaxtC+3Q4r500aNzZ9pEciZXsRrNyHDx0ywWGss3beqBzz9iVYtOFkugvg&#10;tyVAl2p2X4QezZk9W/ahjzQTt5nG7mpjHRgnIqsB84MGDpRy5cpKnjy55dVXXpEP874vpVD/2bt7&#10;d9O66taVSyZkiHWTkUzaVhu26b+syrIv0Jx1sBzJwDpY+OvUqmFgMu/7eUxa/aO2zZo1yyROs0Y4&#10;F3q1jx01wqRkR0NdZylEKjRnLSyz9/Mh5Dl8kT+/eR0NGjTwuDj3qP0P9O/JniPABWE6APn+P8LE&#10;dfCAK1BWWFZYVlhWWFZYDhCW2bA+BWMFko8Lf10Iq5MvIqW4OYKSLhj4JdRSvbwdFGzSiiujNcF8&#10;tPGJZk9fQjBghTDMOuTVgIbq1arJ31Cdr0N9JiiHAW4tUA4IkC2btQ+QTEAKeLgBZKvtU6bUImdS&#10;YFdm1iIHDMm0YgcAynxPEU7dDVftrvg7vs+4OLMJiZ//ordyH1i5GQLWEPXHdD8wVIwATMi+fv16&#10;hnMCHyMoOMgo0AvQ1mrI4MGmPRYV6K5duqDN1UijYJ8+fdqo6q42WsPpsqBrohXC6ooVK2LUI6YM&#10;F4cFtD8mLVs3rEe4zzVT6xyZpmx5rFvWmmUJBlSnj2tO4IiU6eAAR5A9odpbQNe93v6ApWGHWO29&#10;0Es7FsB4eO8uY9F87tln5ffffzWLm4/atgElFfwbuShAN0h3LJAF4++PiwzNcliOCgk2DpNWyGcg&#10;KBNc2J5PNz0CWXkE6JZigNxTTz0prTBvS4iLlUQEsyos0yXprV5Za5bt702tWdaaZa927MfRhs0v&#10;U9Ym30CboI7t20Ete1m+/LKAacVj9QRmWjSV4x07d0hdJI7S1sq+t4QJKryEX8LPtRs3TD/d6ujh&#10;SdtZHNKVowCG9wuSA061JiBnIiRniorsItXaUpHdplr7XYuceTZrbyqyNzh2gGbYsxMxqDxzEHA9&#10;2aZ5G1tM7UKrKYIyW1yxdouBYgRhWk4XLFhg0rZdWbh5orgBsN6MGucJE/5B7XRnadWqpUn27tO7&#10;NxK1Z8vBgwcNWDAozHlj2cEWuCcGDxqEdO2SCAp7zcBzmVJ/yOR/xsnV82fQ3xmLSUjVdgvMCssK&#10;y84LBPbFAy+XqdxblvfUn1cdB2AxBIP9lqegdRrbLb380ot4f/fKyjl8tj32MZRr/IKODVTaXkUZ&#10;UV20Mbx09pRZvMpKZZn2a9ZL53kvt3nuHnBX6aZHIKuPwJgxo83izAdwjGzZtBFPl+IWlFVZVmVZ&#10;lWVVllVZ9kNZpprM3slrV6+U774tZmpdGjZsICfQmice8EsQZjuoO4ABphqz0f2MmTMNWFJdo+2a&#10;iiv33bBho9SqWcMkYl8GeCcAcCw1OZyqcCDjftQjM6nbzcgUFdmfRGtLcXZq++S1HtkFJNN67d5u&#10;7Tmwy9965EwHZRskE5TdDUKyO4hmgBHD5vbu3WPSsgcOHGCcEg1hiWTpAN/Pa+CAYLhXbExshnMH&#10;65854ab6PGjQQAPO7OHM9/dkpNru3LEDynXGHtB8n+/csRNttLpg0emLtFKGQjJ+zEiTqs1WVLSC&#10;ZoBmhWWF5fsAy+F473E0aVjfKK+5c70rmzZtyOq5fLY8/lWch2rA4cRFAY7ff/1Fjh7chzrmKCRl&#10;o0QizY6dWWnYVJWZkF0F58nnn3tOvi5U0JSS6KZHICuPAN1WxYsVM7BcG4tCScibSfCgKissKywr&#10;LCssKyz7AMtGTUZtchAm6L16dJccaAf1CdpCMQCJ6izrk/mTtcn70YqgceOGUOiayTH0taTix97E&#10;BOE4QPItJBYPQRse9rFdsnQprNrxxpr9wAZ2PYgqMo4XFyUIxfbhsR45E1RkOgO8Bnb5a7Hm/nhf&#10;BKoke4Jj6zYLkt399HQiuAH3A1Oy2bOZ9ctt0A+aNcy9kOQ+EwtB+/btc6k+p9Ytn5Fl6CM+EOnb&#10;rVtCeW7aVDrAjTER7WEYHObcr5Zq94SJE+X777+DyvSc/IGesFs3rjN20DDUkDoAs8KywvJ9gGWq&#10;y7RjHwc0fvN1QWPHZvu0O6jZfxQ3ukHatGltQipfeP55KVL4G9NPPQHnwHCm2AOYMwuWUwAos6dP&#10;NUn6hPPx48c9iodU/6YH7AiwHIklQHzfrVm5wjgF3dmvrd/HR0dJPIUOdyMGtwU4fA3UNfsR7DGX&#10;sUYiLrsbznMVT/um3pZmwVYbtl/vWLVhqw1bbdiA3ER8QTH4YevmDVLipx/keagLDOo6AhXNSrom&#10;7FJVZgJxRbQZmTJlcqqazJZQUM4icDkR8LANrXtoy+7UqaOcu3De/M6yZQekJOP1EcTdjYBt1lYN&#10;swer9aOrIme0WvsEyVlUi5zBbu1BOXYFzt5A2fl2b2cJoyCjj/MShIgNGzZUWqMGme6K7t26mff/&#10;1q1bUvtA43Xat6ioSJQinDahX8NHDJc2uF+9enWlW7euJtXb3q7q9u1bJp37vdy5JA/G9H8nSSzs&#10;sOEIAEsHZoVlheX7BMuWHXvW1Cny7ttvG7swU989lTp4+xw9yLcnIfhvMNwhhAmq6Z9hYXjuzOmp&#10;IXxQgzMDllmnfO3iefnl5xLyzNNPye9YGGOPeN30CGTlEWBZUelSf8rTqFWuWL6cRCJcMhkAqrCs&#10;sBzo+05hWWH5sYblOPaahW01FOFGA/r1xcQhhwkfGT9+vLFTU8Uk6BKYCc5MC2bq8EHUebLdEwGZ&#10;oMwAr2DastFztkrlSqa2mUq0uX8WWK0JyPcEyR6UZKsm+76Dsgsl2WuqNY6vc6q1Z6v1AwrJLuqR&#10;M0NNdgXRrk4W1n6uAsS4P50Tl2GdXIua+1R4bmns2+3atpExo0ej3GC93Lx5w+GhuUjEsLXz58+b&#10;mukmaHvFns8H4crgZrXN2oPQseIod6AKMAm1zATmdIVZYVlh+T7CMq3YTMhu3qSRvABYzonk6NWr&#10;Vwc6v3oo7jd92jSTXk9gZk3x8MGDkJIdYtLrw6Ewux04TuEO45axW1vDahU1evgwU3bx9ls5ZDFS&#10;+nXTI5DVR2DZsmXmfMIxd/Ys83TeQFlt2GrD9vS+VFhWWH5sYTkRE3kUfsoeBHSV/vMPeQG1LVSM&#10;9+3fb+yyhGTLes0JRaWKFWXs2LESQohOU5Ot+uNdmPAzObh169YmMZgBTEye9huUvajIAadZ+6Ai&#10;E5IzBZAzIdWatuusTrX2arUOREVOs1t7SrTOcFs2qch2kLaDOSHWeo122zgXlayNdd/nz58zkDx2&#10;zBgkbncwbgrWLu8/sN/sRqWeNfyJOCbcWC89Gy1sKuEztnHDBlNzzfczt7PnzkqJEj+ZCfXSRQtM&#10;DbNRlxWWFZbvIyxTXY5B4Nzpo4eQV1EUduxn5PvvisstdC94lDc6Qb76EknZWCBgz/T2bVsbZTk+&#10;IixgWI7Dfc8cP2rSiFk3WhUlSa76yj/Kx1X/tvt/BHjeqQzBItXJ8KsEYwEnCTk0CsuWlVtt2IG8&#10;KxWWFZYfP1imUoyJ+23UaQ5ES52cSOilFXQk2uMEw35KUKOqTFg+ceIErKStjZV09549Rk3m7YRh&#10;a7t48aKp75z677+Y/EcB8pCG7Y+anNWBXfdLRfYHkj3UI2cuJN/fZGufa5IJpD4Gdvlak+yr1doV&#10;JHMSayAZw9RWWzXW/Jlew303HM3ee5lJ2HQAXIIt+1/U97M92gTUPnPSwv+ltQDDy9w2b9pk3BfH&#10;jx9LLXEAMPPTRNt3fvRgZXub08ePGGVLYdnWNorJz9o6ynHxIJPSsAnJ9pGA+vl5s2aY9HbasTu0&#10;b//I2rGt8xiT7X/GghX/3pdffhFJ2TXk6rkzkoj+yC7VZQ/KslGVUZLRC6nXDMjMlSunbNu2LZA5&#10;qt5Hj4BfR4DnF35uX3/tVZmQVh/vCyirsqzKsirLj2PAF9oTJdqHvajfXHYfGJCZt7GvXaAjPjZG&#10;Ah4ANwKxq5GMCTpBeSgCuH5DEijTfPfu2ytJaZN+ql2c2BOUeyDo6x9YshmIQkC2JvxxgD328LsJ&#10;xYG/I1wTNHxWkwnIPvRGvierNdVkN/XIgVitM6X1UyBWa79DuwJMtQ4wtMsvFdmp9ZM3q7W/tcju&#10;6ivdqch8/nRAtiDZAZBTw87sCeLWYoYJXcP/k+oxBwGb2wXYrmuj3p/tplKSUwws2x0R3GfcuLGm&#10;HpRheXyPc3GJ9c/zkLL9MiybnTu2gxX0jlG3PAPzNdwe4LiB+7kdjvDkDFMerzu3J8rQvuhuOyO2&#10;NnLoo+ztusKyX8fL19ZRzv9P2rGjUDvfFuUGhL23UZ6zFCF2j/p2Bec0qnIM4nrxxeel1B+/y6E9&#10;uyQZSdkRtFjbbdkeYDkBgH1o727J/9mn8uwzT5tWde5KPB71Y6p/3/07AjzP1a9fT56HI6Ro0cKm&#10;9Wdyom+qssKywrLC8mMGy4RB3bwfAV8sYa5O8IcPHZLy5coaNTp//s+kf79+Bia4b4Q3RTmrVeRM&#10;BmRLFcwAyg+kinx/IdkfFdneG9kbIFv9k/0FZVfveJ+s1m5UZCZxOkAyrlNBNgnlHNZ7wGoDlmbj&#10;5+tgnXK1qlVMijYVZguWrTT5c7i9QYP6chQ5AIRvpsSzVRnLGpgg/+EH78uxQ/uFbWcUlm1ArbB8&#10;X2DZsmOfO3FUfvi+uLFjFyta1LRde9Q39kdv2aKFUeaoMhdFUva6lctZ9CmRUIzTgdkNLFNVpgW7&#10;HRYaaL/+5ON85nOumx6BrD4C+/bulQ9Qf8/33bAhQ1BmlwTBBG4/pLz7MjQN2xmYE0wZlTXIFukj&#10;EZcdRiKuexhOHJaC63dHklksdztScJttmJIwdwO9tNlP++7InHed2rAfNRs21OQE9vpF4uSdO8EY&#10;d3S4OAacEISFIUgIijD78YWEZDxO1j78aY4j9jlz5gzSsn80k4h3YPV56803zCo8U325UW3jY2aw&#10;YXtRkrMysIsQ4m89sksVOZDeyE6tn7wGdmWCipwltcj30PaJoOwLIAcCyd4AmbBsf24HFdlSkp1a&#10;ZTmryAaQ3UGyU517FJ0MaXXI48eNkz69exnl2qjHaZ8B3k7Qbte2rSxZstjYvunMMO4MXJ4/f56Z&#10;qI8dOVyYpquwrLDsYD/3pr7bbg9UWbaU5gSEzS2ZP9csjLLFElsFPg4bF7j69WXg5VvmXPfRB3mF&#10;KeFUmKPZN5kKsxtYpqq8a+tmyffRhyY0rEuXzo/DIdO/8QE4AmxZyATsQgW/kjMnTxhY9gWStXWU&#10;K1WZv1NYtt7WCsuPGCxzNeXKpYsIy/nRnODz5ftQRyYdg4/zfWQUL04gcqMGyxpMXPwZrTGMHRdg&#10;QJXMwLKPgHxPVmsPbZ/8BWSqyJkCyW56I/tbi+w51TpAFTmQ0C5/QNlms/YVkv1VkH2xWtsh2Tmw&#10;K70m2QdIzqAkO6nIfM8QkC1IthRk2qsPHzliav2DgoPN7fYFJJ6A+iMvYByAmhbu1AUrJPAColm7&#10;XKDAF1KrWlWjUCksKyxnFyyHIWQuGoFfndq3hS35BXkrxxtYzJn/AGDB/XkJ7FWbl0nZaYvDw4cg&#10;KRuwHMukbCdYpguEn9dEqHitWjQz6t7ncF6dO3v2/rxYfZbH+giwZSHnuyyb6GoWaFL8UpXVhq02&#10;bE8fIIXlRwyWaWsIRv/S/v37Syv0OGUwiY7MOQadO3c24UU5oCY7wzLVZtZsJgOWvEEyA43uGZAz&#10;EZKzqhaZaqRHJdlvFfk+hXVZtmQufvg6bK2ffFGR/QVkd1/inmqRLUg2cOxCRbYryNZlLmhY/7MM&#10;VmsXaenOkGw5JKIAvddvXDftoo4cPpLeQo0LSVSQaZIagswAOjIIyBYsE6hv3b4tvyHF9OcffzA1&#10;xVSx3ANzgPXKrHPWmmUJunY5dVy9lLXDep60n8H46ftwCja7j8oyFWbC8sUzJ6Tkzz/Bjv2sfP11&#10;QWGo4+OysT96gS8+NwrzG2+8Jh3atJbbVy8LLGwA4wgzkjDu4PN0G2UC61etlI+hKnP/4WgbpZse&#10;gftxBHoiX4agTFHj2KGDUJUT/VKVFZYVlhWWH7Oa5SSoOrplzRG4deuWaSVibNhQmN/K8ab5gh42&#10;dKh5QlN/6aYuOVOs1gxLcjEeNBWZwOVWSXYBydobOcWk7frbF9neH5mQbiVaE/IdINkptMtVLXK6&#10;iuymFtmqX3cGZKrJ1nvbWijiPgy/a4uJ9c6dO1NbrQGSQ6AgE4z5Ovv07i0TkZpNZfkOVGUm0fN2&#10;jjJlysh3xb+VG5cumGAhheU0dVlrlu9bzbI99CseduyVSxfJ+3neM9bixo0bmYW0x2Xbi1rQH777&#10;zpQcvfbqq1KzelXZvG6N7N62RfZgrF62VKqgJdwnH38kH7z/vmk/xdrRWTNnmu8B3fQIZOURuHzp&#10;knzzdSETJte6VUvYhxFgGxutsOwyyFdbRwXyXlRl+RFTlplk/VjCsq0HbDQm6ocQwrVzxw65BEs6&#10;J+aWLdX6kFxDUAvtnlZ9pQUd1u38/TGEktxEajY3u/X1wIEDUgp9makucxWzR/fu5nFMwJeLPsn3&#10;pCJbgV0ulORAEq1dWq39CevivoG0ffJbRQ7QZh1gorXPYV1pVnva7bPTZu2sXlutn9ypyM6J1oRl&#10;S0VOr0e2vw98UJEzQLIt3I6wfB2fndYI+dm1a5d5z9BmbXIAAMO8b9u2bWTR4kVGdSYoB8OuTZC+&#10;eu0ayhp+ll9Q2hCGVGLPidiqLPuu0DqquemqsirLDm2jXCWd044dGxosPbp2NsD4JtxFM2bOCGTO&#10;9dDe5zYcHzVrVDcLxIThPO/llk8/+diMPLlzm5wBDjqvuA/b93yQN6/ps1yxQnljjWWf9cOHD6ef&#10;Lx/ag6Ev/IE6AqPQ9pOLWO/jPblj6xbO2PwGZVWWVVlWZfkxU5ZdtX5KwIT07mA7pxifh2nf5KEV&#10;k+fbonFf30cc9k0f0b6mGEYZyw2WE2Xp4oUmvfNDBJL06NHD9H6NwMSdam88QIeT8iFDh0jt2rVk&#10;0+ZNaYoY2jhhoh+Lv5FW6tWrV0vNmjVkPHr0cQJvtYOKwGPEohUWt9iYWDlz+rRDOirhNSwNljNF&#10;RfbQ9slS+fz5ec92aze1yB5VZCrMmQDK2R7a5afN+n71Ria0W1bxdKt1ICqyXU22gbIvKrK9Fpk2&#10;aw5+5i5fuWIUOE6O+TgWLPPzdAE21gYNG8ju3btNezPWNXPw8r79++UTTMAb1qsj8Vqz7KikqrKc&#10;LcoyATrqzm25cu60/PHbLyYd+8svvzCBj4/LRldVv75/Gxims4rjFbR542Bux3sA5u7oqzx92jQh&#10;vEyaOFGGDRtmzqVMEv/oww/k7bdymLpvtpSqXKmiCRFjS66DWIBWBfpxeSdl7t95B+cNuv2eefop&#10;qVuntpk/JmJ+60+wlwZ8acCXt3elKsuPoLKc+bDsO+xmAGNMvOP9GHHY9+7wDMuxSN1MgNWGq4g3&#10;UEPVHkrVq6+8JF99WUBmz5ljaoc5aadtOQ7/551QuOrWrWNSeDnJIeRxok8IJnDcgBLWp08fqV69&#10;mqxdt9bUUhpQtqVbE7qj8Xu70kwI5/Pccy2yh7ZPVqK1P3brTAnrcqMkZ67NOkAVOavDuiwVmfbm&#10;ByjR2kFFtivptsAuV32RqSS7S7W2L7q4CuzypCLzM2RBskm1TlOOTyKNtA4Wpdhuh/vQas1BlXnO&#10;nNnSvFlTs3jFpPnbQUEShMHP1ugxo2H1fFlmIn2XQUIa8KUBX9kV8OWsMtOOzTZKJvQKSlbdurXT&#10;+4t7m2w9rLefRUBX7149DeASiiuUL2cgd9rUqbIEzhCO0qVLScGvvnTbWovfKXRyLVu2zNQxN2rU&#10;0AAO1Wcq9XRpFS1SRKpUroxF7u4yF+fvI2mLbA/rcdPXfX+OwLRpUzHve9m8h1YuR4uzAFVlVZZV&#10;WVZlWZVlm6pMhdlfZfnBhOWURNRmozXAWgSKFEMDetYON23aRM7g5J6QBEs0TtCslQzBBH70qFFS&#10;CTVVs2fPAgTHmt6vhGBCAuFjw4YNWAGvKb169pQrmNzzd4TodNXMZq82Ncn2umRCOUH3XkYmBna5&#10;TbUOxG5tAZbtp7+p1q6CpO7+LiMoZ4mKnBba5XNgF0E5GyDZsvw71yKn1yOnBY65U5Gd7dbpVmvn&#10;3sh8L6Sln9trkd0Fdpn3u1MP8XRATgvtskK6qCCzDnnhwgWoH2tl1OJg/C4IUEyYvnb9mnF2LMfE&#10;mYs/BGWGevG2kydPydeFCkqxIoXlMlQ89nVVWFZYflBgORTBcLFhd6Rfn15mgv7aa6/IlMmT7w8V&#10;3OdnoSOkPVrx0G79BuzVFcqXl1UrV5pzpvPGcCUmX/uqtPP7jS0WL168IGvWrDFhfzWwSF0ErjDW&#10;Or/z9ttGhf48f36jQPfv19eA9tGjR4QKt+mxqttjfwT4Xvzt11SnR/lyZSWawgeckIGoylkJywl4&#10;TUmoo/bZ0RmPOTocedZwJYBZv3OeL3naN/U2rVkO5IOjyrIqy14/wPFQb/2xUjvs64eqTAXaF2XZ&#10;UpODbl6X7qgh42o3T9SsIePkm4BMJTYBwLsf9q5GjRpIyxYt5MSJEwaCjUqGL1UCx61bt2UwTtTV&#10;qlXByXipgWhO9NNbP7moQaaCbI17gmQvgJxtKrITIPubaP1QhnU51SL7qiRnRqq182PY65EtFTk9&#10;sMtSkt2oyFYtsltITrNYE5S9QbJ5j3uC5PQe5am1yOk1yXRi4H7NkIQ9d+6cdJs1VWQqxwMHDjST&#10;cAZ5UU3m5JcWbMJyK4SzvAKliapyXCRU6ls3FJbt6c9qw842G7alMtOOfePiOfkLuRXPmfZI+eX4&#10;8WOBzL8eyPts3bpVGkP5pepLy3W9unVl48YNHl/rAHTfYF9lZoXcy8bvJQLxokWLZPDgQdKgfr00&#10;BfodsxieK+e78m2xYgasGRA4f95cOYIWdXSB6fb4HYFFixaa9+jrWLRaiPcCF1ECBeXMhmUCMsUc&#10;Kt2SlIhKQYXlZJtwyc49dwdyhSBOuB0puM02zGKZu2F6bdhH5nwuFJYVlh8aWKbtOhmrc5KSJFs2&#10;bZQSaC1DK1wd1KkcBwhTCQwHgLLHa3hkhExEzRTV5ClTppiaSaMmQwXj5SQozzuQ0ktbdudOncwK&#10;d3pAl5s060wBZKrPbhKtLau1P3XIWaki349aZP5PvCrJ/oZ2+dMX2WoNlcUqsqveyK5A21KQ+dNb&#10;orVbFZmLHVSSnQK7HAA5rT+yKzeEJ0gOpYrMkdYX2Q7JvEybdTz+X3Ngo2SPZZY2WFDM17N8xXJY&#10;LSuZhSs+BkGZqjLV50mTJslLAOVGDepJePAtMzyrytdxuwZ8acCXTXl3ait1B9dDHMZVXLcN1CK7&#10;CvTy9rv48FDZgjRoBjyyn3C1qlVMYN7DuvGzuW7dOqlapXJa/XFOadWyhTDM0l1fd/vfOnbMGJMU&#10;zuT7zNz43CzTOHf2nKxGCysutFWtWtm4T6h4E+gJ0F+iLzsV6AED+suKFSvgUDlpFuKSVYHOzH/H&#10;A/VYFDV4LnnqySfkj99/lSCkrjPcNjYqMmBgjkdOjseyQR/ydxLTcm2s8sB1a1ZLj25dsehUR06d&#10;OI7PU5LXOXeCKsuO4Kyw7GF1wGUbFcfVBY8rEQ6rFljVsVuxzSqPp4F+uQiLcjvYTzdtJOFnosNw&#10;Vyif9nu7BcJcpi3Ct+G/3eLu495bwNeDoSzDxyKRYaHGksXVRE5UJk2eZFReS00mYBw7flxaNG9m&#10;erzSSpaYmCRMyCYoE844SR85coRUwcRgwYIFxpadCth3FWNXl+9JRfahHlkh2QU4ZyUopyVa+6oi&#10;E2D9VZLdTTRd9Uf2RUW2bFnpfZHtqdbOVmvarNPs1t5UZJPibpUX2OzWDlZrD4BMmzWVYy74UBmq&#10;VKmCCdAzNuvbQaYk4sDBg1KhXDlj5SQc3wQocxDY2cv1vdy5oCJ9K2dPHpNoWF1DkECssOwEgqos&#10;Z7uyTJCmHTsOwDy4f19TX892SuPHjXugYMKXF8PvB5ZLlPmrtAnqojrcvVs3U1/szzZj+nTJCXDd&#10;sGG9P3cLeF++7qNQlOfPn2/qp2vXqmUU6JzvpirQ/MnrdWrXlgH9++E8Px/7H1UFOuAj/uDdcfOm&#10;TfI2UteZwD4h7bMXw7lgNsAyrd+pKjLbj8fIti2b8TnqIsW/LYrk/NfNe/LbYkXl+hX0Jwf4ebVj&#10;KywrLDvK4wrLvoIy93ucYZn1HmF3gqQB1Cqu5FeuVEkOwvJFNZkTbyppBAKetCvhtnFIsiYcM93a&#10;qrXkyj8VLYaLsP/r6TOnJRlfbry/O1DOSkAmWGQLIBOgXFitH8paZH9VZKZHZ4OKzJOoK0C2LNcO&#10;KjL/JqdE6wytn/D/M32RreFBReZ7zFWqtQmvc2O15mfGKMhurNaWomwgOS3JmmDN9jKNGjaUUcgI&#10;4Pub9cj8/fkLF6QWE+YxqSGU37wJUIYSwMvs4cpwoHwf5pWdWzZJfFR4KigrLGcEQ4XlBwKWCcys&#10;p7915ZJUROAVz0kff5wPi7P3ZkO+X0jCzyyDkX744XtT9lDgi89l8KBBaLV4KaCXwBKmN1EOtcIE&#10;LN3/jd+twfiuOXXqlKzEYhwV5iqYB3xZoIBRnnO++zaU6PegSH9l1PMBAwaYBTqGl1G59kU9v/9/&#10;lT6jpyPAhRB+7gikN5Azk8hz4X2GZQPJZkuRq5cvyeyZ002bNC7W/Pe//59ZfPo4Xz5TU92taxdj&#10;JU4iCHvrRqOwrLCssGwrrldlOYPlxVXNMmuUkxLi0c+4G2zXz0oXfOkwZIs1x5zUc5WZds+OHTtI&#10;PdQ4cfJNtZCQYIEyLTsXMGFnG4t//vnHwHUcQdqNmpwprZ/c2K39qUW2YDpTkq0Daf3kou2T55rk&#10;BzTZ2tb6KSuVZFcnd3tYl9XvO0NgV1oAmYFkB1COgxvi7rBqkQ0o263WLlRkvne4EORstXanIlup&#10;1hYk0z7tbLO2rNaWkmy1fOK+BF+qUm2RNk+Vmbdx/2s3rpvgPdYYcj8CND+vBPGjx47KTz/9YJwi&#10;i+bNloToCAlFb2WFZTfWYoXlBwaWQ25cE9qxd2zeaHoNc+LOsp8HuX6WyfSj4Kr6+utCpoSp+LfF&#10;ZNzYsVjkQmjWPWybN282Cvs81o0+QJtRoI8ehQI9T/7u09v0iebfnAvJyS+9+KKxcX9XvLjUx7xh&#10;8KCBqJVeaGqgXYWYPUB/1mP/UnajswmD4Ni+bPjQoagJToKiDNHkPsAyleMUOE8NIuPnvj27TVp8&#10;oYJf4T31vDz7zNNYlClkQuvYQo2ZBnyds2el9mX3CsoEaYVlhWWFZYVlTzUhrmCZtpUDe3djhfgd&#10;09bJhHiltX2yeiC3a9cWPR67G4u1XU22WkMRMmi97oMTJrconEQz3WpNMMnEVOt77ovspu0T1Uh/&#10;Q7s8J1oT5hwh2WsdciBtnyygtOqMffnpZ39kf23W7mYtnlRk2q0z1CM71W47H+/0tk+uINmFQ8El&#10;IHtQkan+Wiqyp3pkQrAFwgaUAb5UZqhcs6cq65SZJk8oZv0ya5Lb4rPZFm3dTJAX9r+eVsfM5NxS&#10;pf409s/JE8aZQK+woJt3QVmVZVWWr10WhyRsLhY41SV7up5VNcupNc3XJDQNmEcNGyqvQ1nle5mt&#10;kR60jQvFf//9N9o/fWJaNf1S8mfTvo0Kc2Zs+/btkzffeE0mI3fgQd4Y+8PvIQI00/j7w6JNl9oX&#10;n+dHAvdb8g7gmRBWGKncnGsMQcjY6tWrzUI707tVgX4w/rvtcD5hX2U6ks7CTZCCuQBBOSthOYEh&#10;cpiLcguBq2QF3BR169SS99/PI//3//2/ZuGlbJkycDfOMA6rM6dPG+fGs3idzZo0kfDQEOR8odTM&#10;m6qssJwx6EtrltWGrTZsxz7MzrAcHxOF2vF4GYiTGmtTtm3bZhKtrd7HhA7arho3bgxQDjMhK/a+&#10;yFS7CLBsH0XleS1CTFhZ4pxoHbDd2gJkN5D8aKvIGSHZp8CuQEDZH7u1n4BsWaGzEpQNILuCZE8q&#10;MhRla1Ejg4rs1PbJndXacki4q0f2SUV2AciEXirEBGV+vujWqFa1qgnaI3QTqDlh6Nixo7Ro0Vyu&#10;X79uJub8SYg+d+6cVIQKxxX3EUMHSyz615pAL8t+rTZs11CoyvIDBcsEZtqx7yA0rBrChpiOne+j&#10;D2TPnj0PBFUcRE4AAyzzYkL/2quvSHlYxpcsWWwWNzNzo/2ZrZ6GDx+emQ973x6LmSZUlOfOnSs9&#10;e/YwVu1i6PvM3r1cXGArK9ZAN2rYAIuCQ2Xp0qUGuLkoqdv9PQIMb7OC9XpCIEmxqcpZAcvJcWxR&#10;mgrJ506fknFjRkvJn38yn6enn3rS9B/v2L69bIW7gnMJbrT3F0X7wyef/B9KB+tIKM55FAp9AmWF&#10;ZYXl1I+UU6y3hwjwjJNXDfiyK3Z+gTYg8m7Ilw81E7bVr+xsHZWI1xEbGY6JeGXz5cPJNq1Vlr2a&#10;76hBqLUagzROKsrpvZFtidasnbwDpatTp44Glk1qNttH3UtfZA+BXQRkfyE5q1Vkt/XILmzW/vZF&#10;fiAA2Wr95Ec9sr9w7EtYl91mbazWaa/L9EX2oRbZ+j+l1yO7SLW217mbWmQ3Vut0u7W7/sj4TLhS&#10;kQmzHJaKbNUkE5AtSGaCNZVlPveUKZOlcuXKcvDgIfO5JEBTvenYoYNZxKLSzMe4ZoHy+fNGzXn+&#10;uedkYN+/JSo0WCLQjicDKKuyrMryA64sE5Y54rDYs2/HVin0VQFjx2ZgVgySc7Nj48Lc7t27pEnj&#10;RqZe9803XkcAVk3ZumWLcbRkxXbt2jVTp9mnT5+sePhseUxmKnCxYRnAuH8/KNBYDCEYsWTkrRw5&#10;5KMPP5BiRYvA2l3N1HuvRb/oy5cvA6AjVIHOwv8YLc/8jOX/9BM5hLR2hvVaqnJmwnIK5pPc4pCQ&#10;vQcp7+2hZjN1/X//+z8Dyj/99KMpYeDCr31jLg7DvJ584n9Su2Z1CQ+Be4OhXignVFi+G7asraO8&#10;fkgUlh2agvuYhP24BnwRliPDQoxtrGyZv8xk3V6LzLdbX9jL2HbG1DC7qEFmEm80oKMf1OkJEyeY&#10;d6irljk+/c6D1ToQSM6U1k9WCrIt8MmjzRr7GSjLBFDOErv1Q64iJ/ukItO27liP7KAie2v9FCgg&#10;W4FdLuqR7ZAcRDU5zWZt2a2pJHNYfZEJ42zLxuRrKmlUrwnKtFm3x0p7U1jPGBhE6L6KybRRlAHK&#10;TKF/HtkDfXv3lEiE9rkFZYVlheWHBJaZ2h6PMoJ+mMhzIk3lKyjottfZUGbuQBBm+yfW5b4BSzhV&#10;0ebNmgKcd6f2JM3CjYtuefPmkQ4d2mfhs2TvQ3Pxk3MEdtiYPXs2Apu6GndM4cJfIzwsl7z6ystp&#10;NdDfmk4coxFyyHZXhCdVoDPnf8eae1qvWW/fEh1P2JUmLq1WOTNs2CawK21BKQQLwouRol6jWlXz&#10;f336ySfNghBbQC1ZvMiUHjlvVJR/+P57eeKJ/xqnSZDJAkiReCyc+QzKqiyrspz6xlJYVlh2tF7b&#10;a5idbdipsBwqv//6i/yF1XpO1O2wTCWPCbtUl9k+imDsCpgZ6rQGK79NoHRR/WLgl09wbKnPXmqR&#10;/VGSMyWsy6pH9ifV+lEJ6wpARQ6k7ZOr07uzGm1ZuK3ALod65AxhXY6AbFf70wO7nEK7nFVkV6nW&#10;RkF2U4+c3vrJQ6q1AySnJVvbVWQDyJg4cLDVE+GZYEzrNdUWgjKfh2FeV65ckVatWhnrNRVl7ktQ&#10;ZiDYadRwcXLJkL6+vXtIFEA5MiTItaKsNmy1YRtQfrBrli1lmf2+Y8NDZNK4MUbJpQLJz9D92Hgu&#10;W7RokZQuXcoA24cfvI/8jm6mtdL92nguLQDVjefXx62ul2GF+/btlYVoQ/k3lHX2/mVtOBcsTItL&#10;pKTTwl27di3UQA+WdWvXytWrVx7oILj79b7x93mGDh1ibPHssb17x3YT7GVXlQNVljnPNGyCtrKX&#10;sKA7ErkDv5QsYRRsjq++/EJ6wZ5/YP9+ty+ZCnOJEj/KE//7r1SqUA59n2+kg7LCslP7XqfWvilo&#10;u+WxFbDWLGvNsl9WaqcQIL/u+xDbsOOiI6UuTjRMG+TKorFhp/WEjQc4bd++He2gGqX2ebUFd9kT&#10;rXkfWrSbNm2MYJM5vqnLqiL7H9zlb1/ktNAuqiJex31KtPbFbm1BcobeyJbV2kvrJ7cqclotMhdU&#10;fO6N7GSzTk+1JiBjuEq1dmm1ps06TU1OV5HTIJmLVATl4OA7CLoJR1jeSCjEVWT//n2poAxliZOF&#10;JlCT27VrZwDZgDI+r1SbWctMZwgV5X59qCjflihvoKzKsirLDxEsx6A3+D+jR943WObna+bMGaif&#10;LGGSnb9A+6cB/fvDzXHRXwa55/35XUUgrIFQrKyyet/zi7xPD8C/n9/BVKBnzZwJtb2DlC1bxsxf&#10;CHnMXqE9/rvi35ouAWNh5d2wfr1pe6UKtPt/Es9B33/3nTz15BOmhWgM5mfxMbEBwzLzcNjGiVsi&#10;LNK7dmyTrp07yedY6GKrJ+Zp/PH7bzIebUi5IOJp4yLx77//akCZJRjXr101uxOSraHKsiMwqw3b&#10;6xeSKsuqLPuuLPMLLSUpQYYOHmgmIbtgKYu3tXxiPTJVNZ50FiO4xArvclWPTLChCla5ckVM8lNX&#10;CF32n83qRGurzY+9N663y/62ffJbRX5Aw7osFRn/O7oDfG375G89sruvLXep1i4TrZ0A2VWitdX6&#10;yQR2WSqyC0C2Aruc358OKjIXjGygHLCK7AWQCck3UL9ntYvqizpjtmBjII5J0MY4cvSI1KlT24Tj&#10;sNaPKrQFyofQe/b333+Xl156QYYO6m8gmbAc6hzm5eo67K20uLofqBmFqhfQSKs3TVcHHa4z7TjA&#10;gbCnEIdxBdddD6Y1+5PunCEZOl19tVRY338G4b7p4+olCcrKYX8uv18zjpE92MyPY5bVadh2Zfl+&#10;wfLNGzfRx3ykFEW97EsvvmCyPOiuYt1wdm38Xiv15x/yV+nSpsRHt4xHgMC1Cy2P5mKxvlfPnihf&#10;qYi2Qp8ZeGaSONuPlfjpJ9PGasiQIbJ27Rrj1MnsMLaH9X8zbepU835necGqFan9vJ1VZV+UZc4p&#10;UeiMeydLGOqJFy9cIHVQ0/8u0tCfQiDXe7lzmnPZyhUrfFq8uIr/0Z9477OWuTR+XrtyOQMoq7Ks&#10;ynIAnzuFZYVl32GZqjLtMZs3bZA333zdtL9IgvU63Ga3prq8dt1atHqoalYAubLrzmJNRXA+7FIV&#10;K1aULQg84cbfxUG1J7xEA1rZVooQbg2tRUa7AydXg7nur4ocYC2yr4AciNXaFxXZCu0KVEVOB2Tn&#10;tk9cIHFKtSYcuwJkr72R02zWXgO7AMbpgV1OkJxutwYcW0oywZegTIs1L3fu3BmTufrGUk01mYDO&#10;BSzWIdNiyARs7kdQ5n1YL/nTjz8Y69zo4UMlFvkDFigrLF9BirLCcqrV2tN4OGGZjorM3M6ePSMD&#10;BgwwFm9+nkogYGjatKlmwSy7N55zq8Jpws96dFT2BJtl9zHw9/kJwUxJPmIp0GixV+qPP0yI1Hu5&#10;c8ubsHFbCnSL5s3ln/HjZfPmTXLmzGmfIM7f1/Mg709n4C8lSyJt/hmpgET3GCwUx/P8mdYuypeA&#10;LwZspUKywGp9TiZNGC8/I9WaixWsMf7qywLSBcryAYSG+eqO4PmOroH//ff/5DeUCl66eMElKCss&#10;KywH8PlSWFZY9g+WkxNiJQz1jb/9UlIKwsp0BSvosWnqMiGCMEtwGzhwgLRq2dLYrZOSUsM4nAcV&#10;O7bwWYXgDQahdOnSWebPny+H0QaCoUYEZcI4GwAwMIz1YPa6UW+XMy3V2qkW2eqNnJWp1lkS1uWP&#10;zdqyYj+AKrI/tchUlB1Sre0qsgtADrTtU3pvZFqtMelyHibR2kq1tmqRPajI6YBMy3UaJBOUCeDn&#10;UcfVDGFB/HxdRGgXH5vPv3rNailXroxMnDjR2K4Z7mWB8saNG6UI+pXmwCLX5H/GoaYz1LTZISRb&#10;w2UCtl1hVmXZUXnW1lF+KfH3W1keN3J4ug2bn8fM2NiiiJ0cPvogr6lJrlAutf0TvzcelI0Lio0a&#10;NTRW4wcB3h+U4xLI6+CC/44dO2TmjBnSvVs3qVihvKmBZnDc66+9YhToXzEXYn04e3qzBpoKNIMl&#10;H9Vt/vx5aE32prwBd+GCeXNNKydXoOxKWU5OoNMhGWFgcXL4wD7p1aO7fF2ooGn7xM8TU61ptWYv&#10;bX82ni8rVqhgrNe/oBTiwrmzbkFZYVlh2Z/3Vtq+CssKy/7Bcqq6LDINLWpYR8KQB76L7AqcFdjV&#10;GfDbHCmJZ86cMfcxqjHA0w4kvF8yTu6XoX7NRE1RN5yQaH1q3Lih9MAX6T8T/pFNmzaaXnl8XGsj&#10;kPM6Vzk57OCclZDsFpADSrTOaLfOEki2WiX5UotsC+xiWy97aJany1lptbZUZP5Mb/vkovWTqzZb&#10;/H852Kwti70/KrKLwK50mzUg1difvSRam9ZPTpBstX5yqSKnQXI6KGPSFh4eIYegfNSCTa07eloS&#10;hgnK7GnORFjWZy1AYijBgHXKFigvh02OFsNcSA+di7rKhKgIiTCgfENh2WbJVmXZm6r88AR80YY9&#10;YexoAzVvoecwW9zw+yPQbe/evWaBikm8b+V4E4u7Ncx56UG1Obdv3860U8qsRYJAj9ujdj/OOW4j&#10;VTm9BhrH+Q/Ux9Jh8B4syYRI1kKzZrwF5j6T0PFj29atZv4SCeHgYd/4fq8EJyDhljXEwThPcQ7t&#10;CZbt9cjsprJh3Rpp1KA+wu/yGhX4HViuq1erJosRjBeGc6m/G8+9VatWMdZruinOov8yN3uNsvNl&#10;rVnWmmU/32cKywrL/sMygxjCQ+7In/iy/CDv+yaVkLBkV475pUoQHoWWDdUR99+3399YgV8iJ44f&#10;N2BBwCWMUTmmdTuBIITBy/zCPHjooJn49+vXF4m+LVEH3RQnn+YyGPXSi9Eq4NixY2Y/nrys5vPs&#10;oxtPOLLqTr3VHjvfHkjbp0xo+eRTb2R/bdYPoIrsymbtKdHaSrV26IvsJayLLbj8Dexy5XpwZ7V2&#10;qEX2oCLbeyOboK4AVGSqGhwEZobobdi4wayeDx82DOm+wcZ6zRrmUSNHQFEuK+sRTMPnZfI1ayYJ&#10;6LNmzTKfUU6cly9eIIkA5fCgW2mgrLBsr19WWH50YDki+JacPHJQyv5VytRWMg25BxaYfLV0Wou7&#10;61BSVKdWLZOk/C4Wm5o3awalEcm/D/jWp3cv01qH3x26Zf0RuH7juoHiqVP/RXlMJykPezIB+tVX&#10;XpHXoJhSgSZctsQcZvTo0bJhwwazmPmwbTzHcLHo1VdflilprT9jndpFWeDMbipMtKaSHIyF2ZnT&#10;pxrbNhXkZ5952pyT2rVtK1tx3ALduBhUC5kdVJSLFy8mJ48f8wrKqiyrshzA+01hWWHZf1hOVZeT&#10;Zdf2bfIOVtp//eUXuX79ulm5t4MHgZi/Owbr2gTUpHRhjWW9euj52lh4Mp/y7xTZivTs87DcUP2z&#10;Nt7HAmD+jooaV2Y3oUZoApRm2qEaoFazMVK3GWI0EV/aW7ZslnPYJ9rWb4+PY2pUDQSnKtAuh4vA&#10;LlqtM1dFZquijMOrkhwgJBMwvSZaW/tg0SIrVWRfapEdVGsmbae9NgdQdqrVtivJ1v8qJhaLJVww&#10;cf5f2xOt0y67guT0VmeeUq0Bqa6UZJ647VbrdCWZydZWX2RborWz1dquIhOS+ZkiDBPQmRrPBGu6&#10;L6z07MuXL5uJGUsY9u3bZ37P3/F+VKvHjRtrJjYFUf+1Zf1aScTnNuw2rNxGUbaG2rAtYFZYfnRg&#10;2WofdfbEUalQ9i/jgqLK3KlTJ1Mm5GmLwPlm2bJlcGr8Ze6TF4tNHZGifBwLvQ/LNmzYUKicOeRs&#10;mqvrYXndj8rr5PmH38OsuaWFm0o/7dqfoHUVa5/ffftts4j5w/ffwX3XXCZPniS7du6UixcvPrA1&#10;0DyP10Vf42eefsq87usIz3KlKhOeac1mK6lzUHlHDR9ulHa2KXzm6ael+LfFUO/fHx0bUq3SgW5R&#10;cHzVQxL3k0/8T4ohYO/YkUM+gbLCssJyAO85hWWF5cBg2QQ0AJgnAV5fwESEaZI8OXCjJdoCEarL&#10;JnwK8EOIodq1FxP7WbCN9urVC9a2Zsbe1rp1KxkGxWz58uVy8tRJc3/CpR2a+dgEYKrHVJUPU31G&#10;/QzV55YtWxjlmT9ZL71w4UKkAh81NVv2x+Hj8XoqQGO46I1MZdKfemSqma4swHd/FwAk38fQLl+t&#10;1oGEdrn7UnKVbO0y1TpDmNndY83jbinJGazWtlRrq/WTq8Auvs+8BnalWa1dtX0iILtTkakmO7R9&#10;cgrrstciWyoyrdW8fC0NeHl/toYqj9pIruqb14DB9k8NGzQwdcunT58xz0NQvoF0Xt6XkxGu4P+I&#10;Sc2B3TvdgLIqy6os+wLI9n0ejoAvK5Gd/ZbPnzwulaBovfjCC+YzQXBxZZ/muWIGwIZQQzX6888/&#10;k/44t3Ch9mHbaP9lxwrCmm4PzhHgdzsX9idOmGDeh1wAZYkMF2Veffklo0AzyZzzoX/+GS8b4SZ6&#10;UBRoLsjSYv4KXueQQQPNQbXbrxOwUE1ATsI5e9+e3dK9axf8bZ8aFZn3KV3qTyjvUzOl5znP240b&#10;NzKg/PXXBeXQgdSOKgkQRTzZr7V1FEAZc/FkhKvZh7aO8vodobCssBwYLFNdZvN4BjUMGzrYTC5+&#10;LvGTbNu2Ld3qRkiOBpCaBOu0ZGtep93a2gi9J0+eNMEYY2BP6oov2AYN6iEwo5H06dNb/oWtaQfU&#10;5wsXzjuEqFhN063HIQgZ9XnTJnMiouLML1MCBVtDTJwwESnem+QsVjNpabU2hofR+s0Ebn8A2V84&#10;9slqndWATLX2AVCRrURrC9IdVGRLSfdBReaihlnssNWuG0XZpiK7C+ziydaTihxKQOZwoyI7B3a5&#10;UpHTa5GpJqf1RqZSTEh2VpGNkpwGyYTd4DtUia8I6/5ro0b54MGD6T2at8HRUaVyZemLNHrarflY&#10;DPriY19AAmibNm3k+eeehQW1tJw+dlQSIvF3OKjJqiy7ah+lyrIv4PxwwXKqwnxHLp05KVUqVjDn&#10;KU7cW7VokX6euo3PzXikGxcpXNgkW3/zdSFzLrp+PfvaP3mdunnZYe7cOQbArC4T9/p4ev+sOQI8&#10;X3GRc+/ePcJ2TG3x3V2yZAljUWZ9fK6c70i+jz6SEqjFpRgwefJk03KTAM05z/3cWA7H88pXBQrI&#10;BTgWknGuJiwnEpKxReBcuXH9OtQjNzBujP/7//5fJInnkto1a8qaNWtM2GtmbJyntWzRXJ5Gj2eG&#10;2BHM/QFlVZYVlgN4HyosKywHDssEZsIyxzRYqvO8l8t8wfNLdenSZXIKbRUIM6xLJqQlUNVlMFda&#10;yBdBhl98VvAKf/LkQfDYj5XCOTjh//13H2mGvs0MCmvTpjVqlgfJksWLTV9ZfvkStJzVZ34Q+Ljh&#10;APHjqG1mrTR7JVJ1ppLNVVv2p52LJMd9qLcmEFmqqfUhSkqGgp0AgM6EmmSvVutAINmfmmTamtNS&#10;rbNLRbaOr/35PUNyHFpkcVCVv6smu6xHdqEi+5Rq7WS1zlCP7CW0i4ntBpJps/anJpnqMROu0wDZ&#10;DskEZSrHR/G+bYAQFL5Xz2ARiO9Rtr9ZjPd+2bJlTeI1W2UQlgnKBHPeh5ZstvRoULe2XLtwTuIi&#10;ED7mFpRVWVZl2RdAfniVZUthZuDX5bOnpEbVyugx/qIBZiZGj4BF9NtiRU1NcikoX3PnznUo5Qlg&#10;UvVA3GUF+tJSRedP3R6+I8AFUC50MBm6Dc4Bf5UuJV98nt+0VuJ7l3Zu9tFmze8kiAOb0O2AKdxZ&#10;tR3DousnUL2pErOELgXziRTMvRBWIyHBQTIPTsHKWIxiNgDDv/J99CFKF9qjl/XOTH1JXGhn9gCt&#10;4AW++Fx2p+UH+Kooq7KsynKAb0iFZYXle4NlS2GmJfvQ/r1St3YtEyzCeil+of/6a0npgC9NTkI4&#10;mecqvj3VmsBkpVlbdaYGoPlFnLZFRUTK6VOnZP26debkwS9L1iszNZuJ2ZMmTZItmzebljqECncb&#10;QZ310VS/p/77L5S5PgagWffSGe1Axo0dK2uhcLN34h0EmNm35BTAPuDZtaL8ANqsrVTrbGj95Cm0&#10;i/9Xgrun0C7nY+zQG5nKsV1JdlKR7SUA9ppkY7V2kWpN6yUVZNP6yQUcWy2gWIts2a3tgV0ZEq09&#10;qchpgOysIhOQmV7NMgYma9MdUblyJdPHlbcRkm/dui1jxoxBkFc5WYzFH5YzXMbkyIAyQH03Vtd/&#10;/fVXo5x16dRBQgDIMUge9QzKCssKy48HLBuFGcB89cJZqVWjmqnlZ/DSU1CnOPEuUqSw/ItzAhe/&#10;7OenACdW2X43BkjxHDwbAX+6PfxHgG6pi3AN7dq1C+/TKQDo1qa3d97388jbeC/nzpnTWLhLlvxZ&#10;WrdqJVOmTJF9SHC/hXMO51X3uvVCmvwzzzxlLOOnUQLE7RoUcZbhsWyBmQAE6cJoTzho4MD0Dij3&#10;+rzO9+fiFt0frPfetGG9udlfUFZlWZXlAN6XCssKy/cOywRmtgfAcqMkxcUCmvfJ2NEjpQlW7n8u&#10;8aNpEfDKKy+hRcDbCIb4HomiTWUswJTwy356VkIprdWmbhVQGw8gik1TDFmjbKnHWFg0X/6EGKrL&#10;ixYtlCGDB0sL2OqYmM2TCNVottLZDbsSFTerV7PzB4Q2carTDJpYtWqljB41Ejao1iaAjIoeQZzW&#10;qG3btsp1wIyzgk0o5GuPj8frtYV3eVWS/Q3tSmv95FNgl01FTsrC1k+ekq2dVWSr9RNfv4Fk+9+f&#10;brf2UUW29Ua2261d1SMTkL3WI7PtE1OtvbV+siVae1WR02zWxmptU5HdKcm01HFfAvAMtHYqgzq2&#10;6dOnmYk7f3cBoS/sQV4DqvEOhMDwPU1IvoTJCi+vXrvG9KqkOjZy2BCJDkWP8pBgH0BZYVlh+fGB&#10;ZSv0izXMXxX4wtT0Ei7YBorWawI0g5d+we86duyAc8gsU/MbmwmwEcDk7J7ushPfE+/lzmns5bo9&#10;mkeA59mbt6BAQygYM2a0aVXFxG0C7ZtvvGacBZ/k+whOpDIIguxsBILN2PcKzhv+bFevXDWqNiG1&#10;G85D169ekeFoGVr4m0II7XrODAIzg1aDgm7789A+7xseHmZEEqrq77zzlszGedKAMuabvtQoa+uo&#10;NEWZTkytWfb5fWfbUWFZYTlzYJnAzGGCv5KstNFkCYLCxfCFxQsXSB+sTpaBdYjw/Mbrr2I19F1j&#10;pfmrTGmTcE3wPY30xDuAhDhbOrbVn5mQzFV/Ko2EU3sbEALYBQAE6zkZItGnTx8DvPXq1YFVqY1p&#10;YbV8GcLDUB8dBPWP0OZuu3nzBtKF98r8efNkINQ9BnE0gIrNOhn2lV6EfoBHER7GOlTnoBh+EbmE&#10;5awE5GxUkXkMXYV1WW2fqCJngGRbPbIrFdn0RjaJ1mkhbG56IxsVGXVb9h7fVmCXT62f3CjJzvXI&#10;3lo/mTpk51pkDzZrS0mmmsw2T7fwfiRI9+/f3wTlmSCvNCWbk/UG9esaB8Tp06fT6pIvGlWZ95s9&#10;ZzZW2fOa4JW5M6dLPOqTI+8E+QjKCssKy48XLIcH3RRC8x9wYVANa9umlVm842dr9erVJgfgjz9+&#10;N5+nNwAcVO6Y3tsETqbp06bJSahqmVV7GciMzdf7MOOAda8D04KYfL2f7vdwHwGeE8+fO2dyXqgu&#10;s3Ttpx9/xMIJ3s+wSOdGL2jC9G+//oL5UUsD0PvZSeEO5lw457rahg4ZbOrf38/zHuqPa6BsoYhp&#10;1ZQDi0sMnlyMeVsozldZtVGs4AIy7d158+aR2TOmm6dKDBCUVVlWZTmA96rCssJy5sKyBc2W2sx6&#10;ZoGFmbUtiaxVhpJ7FVC7bs1qk6hYu1YN+Q6TEU5K2LuPFm42lmfdM1cqN6IW59z5cw7tPqhUcoIT&#10;H4dU67SAJwZ0UUG2toTEBJOYfRHKNXtlTkCyZMeOHaVhw4Z47FbSDXDOVfd1CKQ4Ddu1uxMFH48A&#10;Rovsdtq3ETjWvXs3Ex7WEknEVPxGA8RXrVxpekhT7XTe0vsF+wLMAajIpl/1fVaR3UFyBhXZriZ7&#10;Ce2y/pfONmurbzYnAlYtcsCA7IOKTDh2rkXOYLf2lGztAZQJyBYkU1Hmc51BWAphmGF0hw4dMrZr&#10;KsqrEYpSEXVgTHcnVLO2mWUExrKNy0zJfvvtHGbVf8OalZIQHSERwbf9AGWFZYXlxwuWw26nvucb&#10;YQHquWefQT/cshm+r7m4x+/7FStXmKDIcsgI4GeMSjQH29S0hJOJ5wLaYrm49qBtp1C2xD6/DMzU&#10;7fE+ApwrcTF206aNZq7SpHFjuCdKmvcH3UgE4Y+hQJcrV0a64f3C9oTbAdsUA3huKgJrtVF0334L&#10;9f6pPcvr1K6NkrU1fvUt9/e/wFZtDKtkq62nnnrC2M634G+4V1BWWFZY9ve9SE3IcRA23AznOsQU&#10;AJDDwGTdSijO+DMRt90dDrHlaFpubAFuRwJu8zDwRcBUPo4kDFp47w6oj6gzdTuoTjqMOFz3bTir&#10;h77ej/slAPDuDqRDI1Xa1xEP5TYQ24m5D2DDn8Gm8ndHlFGOAxmxUZEmNZGPFQ+VkNBswiG4AXxv&#10;AAT2YNIxF9bp7l26SGm0TiA880s8J9Igv0Sf2DJI9u0KMJ2PUK4TWN2ndZbqo7XxncxJjtX2iScI&#10;V+FftNseOnwIAWRLkeI91PSpbYoAMYa99EZq9rRpU2UHQiMIMp4UhOioaKMyrAH0j0ZyKk8ytJc3&#10;RCgTYZp1RVu3bpWrUAD5OM62ZQv40y3J/vRFTlOSCci+QnLGz2+KgyLsfLu7LxNPKrL5m5yt1r6m&#10;WrtItPYl1dqT1TpDYBcmtVYNsvXTQUUGoHpTkZ1TrU1QlxMcOwd2WYDM9xShl4OX7yDxmpOSGtWr&#10;4f3TVS5dumye/yYU4ylTJstf6PPKiQtVayrJBOVrmPTQls1+sZzAMCX14N7dBpTDoJp5r1G2J2Er&#10;LCssP16wTFCOvHNb+vTsZpJ9S/5cwqeaTpYLbYDjg/2Lq1SpLPmg2tLmyrRfpmgTHsYiU4AqXaSL&#10;7/sAJmf3dJdLWJAu+NWX0gKBlrrpEXA+AnTpEYSZjzFp0kRT50wYJZhy3kVnBT8bdFXwfc7ALgZ8&#10;1UEmDW3frkJVM+soM7SSeTL8jLE11Ecffij9Ech6K601aQJeu5nHck4b4PB1vm32i8cc3YSNpg5P&#10;c33/ucDGIJ5YxdzmyDcW95ifGRjJC1dp6yh/364KywrLWacsW2BtwbK9J591mQ3sCc9mkQZbAqAp&#10;HPWWl5Hku271Khk8aABqyqrJt1jN//CD982qJmufiyHBlJA7btw4WY8wE4ZyUXW0b0y0NhZgfJlY&#10;qdb8nX2Ljo7CCupNOXTwgMxHz+bBpv65OQLEGiKYrAN6OP+NntCzhDVgV1GrY71O508avySDkQp5&#10;/Pgxk1g8YvgwYwNv2LCBdICN+2/Y+2jj2w6bOFtFuDrZEEStXsMu65P9DOvK6r7ILq3WVk2yJ0jG&#10;CcelimyrR/akIqf3RnYR2OUAyGk9iZ2DuwjI9t7I6W2frGRr1AE7t33y1vqJgOwMyel26zQ4NqAM&#10;6OVkgKC8YMECrOaXNfX7BGKqyaxF7o2WaZUrVTLva6s+mS2hqA4wJK8WWkmxTqw6Ju0XTp+U+CiE&#10;k1ExM6qZvwOhYgAIjhBv4yb28TiuGYtrQOMG7ud2XMVtAY7ruJ/DuILrroe2jvIFnB++1lH29yPf&#10;5zGhwTJx/Bh5ATZsqmaXLl30a+LE72Z+ZzCtmK6PSnB/EExzvvOOOT+xtKg+QiPZJ5dhkvy83++N&#10;31dFEVrG7wrd9Aj4cgQI0Hyvbt68yZStUW2m3boySoPomuN73l765stj+rMP650ZsloI+RsM3nsX&#10;LsM2cBgeP3IY+bFwJ2L+4yD2BAjKqiyrsuzP+zJtX4VlheXshWVngKb6zLrnJKzmpSTGm9AwLJth&#10;VZHq83aozzOlF5TbiuXLmbTt1155xaR+FkBgy59QpFmjQ1VuL2qOmWhNSIaGalOgGcrFQC6sEmK1&#10;LonOBieAJrRS+WPdzywESTAwrEP79iZAjCA9GPZx1jMfQNsptu/xlDbJScue3btlHhTx/v37mWTw&#10;ZlCg2Qpr4ID+SAmfg/rofW4fh8qx1fYpq1RkT2FdHuuR70VFdkq0dqUiO1ut0yEZyg17ZTPJ2hq+&#10;qsh2SHalIqdDsiebNUO73LR9sqvIdiWZkEx12FKhhyPVszxAefnyZUZNJiizDr4JwuVo8T98+LAB&#10;aKrJVLVu3rwlWzHx/gVBKky87tShnQQBIGMjQu+CssJyRqhWWJagq5ccxzU4GGwjGJd9Hw83LBOc&#10;EyLDZPniBaaF1KeffCJ7EQR5rxtt21TcxmPxlvkWX+J89DoUurdhXWX4XrWqVQHWA03AEl0tyUmY&#10;/GfhFoHvxh9//N4sxummR8DfIzAJrQlzvPmmVMWCLEuQsnJjCdzMGTOMss26ZGPzxiLPDtQqE5AJ&#10;yomYL2RwRSosp7tqVVn+z3/+A/UmNR89SzaFZYXlBwuWU+E53GHERqGfMuwwhGZuyQBpqs/XLl+U&#10;bVgFHTNqhDTASv733xU3diHCM2tx8ufPL1XNJGUAoGQ50rMPA0pvZfgkWWquqYNO63nsrCBz8kHg&#10;2bljh8yYPh19mvsasKF9uwus3EzkXrBgvuxFuwZOnNxt0fiCv379mpmgzYHtfABCnZo2bWwUaLav&#10;Mo8zf74BaIKVu40Q69wz2V+rtStI5vN5A+T0wC5fVGScCN2qyGlKsk8qsgtAJig7K8luVWRMUAmk&#10;JmHanmydlSpympJsQBluAi6cnEN7My6Y1MZkYA/eK0EIVmHrJ9MuCgoVW3TQZk1VmvtexGVC85Il&#10;S+UrlCMwGG/0iGESBXUsGq1wqAanq8oKywrLzmDs6vpjDsvxgOWtG9ZCCX7b1PwvWbI4U2dX/F4O&#10;g6uFi6lUymrVrCnfFCok7+XKZUCA5yiq0cOHDTMqHhfDMtvWyjaJfyKo7Pfffs1QApSpf6w+2CN1&#10;BDgXYqjp8889I9XRfcFTK857/cP5XGuRy1G2TBl5GQvAz+E5y/xVSlYsW5LaXQWbS0i2ygkVlhWW&#10;wcjpm8Ky1izb6yse5pplVzZs179zhGVneLZSt6k+JyFALIXp21CgwwDQhw7sQ/L2fBkIFbdO7Zqm&#10;vQHBmXU3TAdlMiT7Kg8ePEhWIpSLyh0TtjOs9DOQjIFcrGlnTQhXOJ02QiNhhhMe1ij3RKsptp5q&#10;0byptEJgEy3dC2G1ZaIxQ5sI4q421v5fuXLZ1DhPQ8sgAhMTuNkKojVsSEOHpCZwH0atNU9ehHrX&#10;j+O5DtkdHHsC5HSrtaUi+wDIbPVl9UZOB2UPidZZ0fbJSpM2gOxUi+xLWJdp++TUF9lTLbIrFZlK&#10;MiGZP6keHzx0UOrVrSttkc7OejGq2AThGahLLlv2LwTaTTRWbraEOodEU/4kNP/zzz8mzTTfh3ll&#10;4bzZSLwOk8gQJF5b1mv7T7VhOwKzKsuqLDuVBsRgkenQnl1SCNbpZ5992nzusnpjWvAOLLTS9cSu&#10;CsVRRpQDYWGvv/aqsW1XqFBeevfuLStWrDCLqZ6+q319rZUqVECrxu/gfMoYOunrY+h+j88R4Hym&#10;FwLtGHxXr24dLESHZdkfvwtlbXXr1jb10ezPzPfpjOlTJTKMYXkMg2VdcpTnjB2FZYVlhWV7cbrC&#10;ssKye3iOhgptjTisRhrrtqG/JIkKD5Ub167IYQD0nFkzpDN6Z5bCajtbJzCYhQp0nvfeM72fCbeT&#10;J08yidfnzp419l7nLVWBvlsH7ap+Jyw0zCgFrFVjW4a+CKZgbXXD+vWlE9K4Bw8aZKzXe6AsX758&#10;yW0NEAGSoMUJFpXsAYD/Zs0QRIY0byZwD0fQzEK049oP9eKGByXb+ht8UZHtarW9dtpTaJe99RMB&#10;2YJkh0RrGyhbKrKVak1rtX147YuM/0soBxYNnFVkZ0B2V4vsXI/sqfWTZbcmtFrDk9XaslsbSE4b&#10;BOUNGzeYZOtBsPDz/mz7dPXadeMkqFC+vJkkU3mmqnwWoMz65nN4HzGNlws93xYtLNs3b5CkmEgJ&#10;D77lGpRVWVZlWZVlrzXzUVhounDqhPzx2y+mJnMAymHu98bvLgZV8ru9CcouvgU8v49zEXs9v58n&#10;N17br/I32h8yQJILa4EAb22EMX3z9demLZBuegQ8HQEu5HN+8hzAlfMMT6Vl93IkT548YQQFtrDi&#10;Z4+1/qNHjpBbyKvgxu4pVtaNwrJzOLEGfFnvPYg4G+ycbC6rsqywrLDsGywTmi0VmtZtWnms2mcD&#10;0ahVTgS4XQaMbFq3DiEv46Q9vrj/Qq0zwywIJVZAy19I32bbgglQ9bZs2WyAlADpvBEwrRAx1hbf&#10;rY6+uyfvR3BiIMx09ICmcszaagJ6K7SfYi3zHPTL3bVrJ2pTb7p8HuvRGMBBEJ+O1G6uArOHNB+j&#10;davWMgg1cfNQS00ruLcwDstqbbdyu2z7lKau21MeTb03hgXKrAs3CnJaGy+eaM2AXcqqRbbXJPvT&#10;9smyWjP93AxPvZE9qMiEUzPstcjOvZE91CK7C+tKh2NLRcb/mYowB4GXYD4ftvoySLZmqxkD5ngd&#10;bIfGyQkDeHbv2W1UbNquz2LwuRjkVR+1j88hsbciWnqcOnrobuK1K0VZA75ch4CpsqzKspOyzF7L&#10;wQh5q1mtipmw87s4M5Tce4EILjIehANpOpxFdBX9imwCtlFkPgFt23+VLmW6QTD74uzZM6bziLeN&#10;0EPVmq4X3fQIuDsCXLimg42KMkNJswKUmc7eD6VrfC8zvOvDD/JKLzjxLuC9TCWZ87N4p24rCssK&#10;y+7eswrLLttHKSwrLPsPy87WbV6PjYyQONS+JgHkkJqVupKJScodgMp59KXcunG9jBs9UpqgDvn7&#10;7741X+icsHAQpn/Dan9HqNMM/SKQ8gRAVdR5s6zLFny6guwonKAIWnv3ptYusyVJu3ZtTThMm9at&#10;DUDT2k3APgul210bK57YCOK7ESLG10Xlmvfn43AFl9dnzpgutD1duHBeCKqutvRe0B5Cu+wqMi/f&#10;VZEByhYgu0i0NioyhrOK7CnVmpBsFGQOQrKLtk9UkoOtYdUhOyVa36uKnA7J7I9sa/3E/50rFZmQ&#10;zETrK9ifUEwLdbmyZWTpsmWoTU61XR9EL+UGDeqZ3son8b67cvWaUZM5aMPehmC5P37/XV58/nlp&#10;3bK53IRaGAfrtUvbtTM4qw1bbdje1OXHvGaZidhxCMZrjXIZwnK1alWzBBDuBc/4/cfv/cWLFxl4&#10;/vGH79FO8T3T65auKF5n9gHLc07jOyQM35HOW+fOneWzTz+RM6dP38tL0fs+wkeAi9gMlCQo07GW&#10;2WnXdDWMQWvNr78uJP/77/+ZuRTLEI4eOpAe3uquHanCssKywrK9x5f2Wfa5xzKhWWuWHcHZbsO2&#10;K8uuYDkmAvfFJMQ+4gC7VJtT4qA8J6B2GceYIxoW7lPHjsiKJYtk+OCBAOgG8mvJn+XDvO+b/rZU&#10;oNn/mbVmDOaaMnmyqTlmuJc7lYJagEm0TmuT5UqlpnLKGmdOgtgHuj0Amj0QCb48mY0fP15WrVpp&#10;Wjl4WgEmSNLqTcs3bYZ8DKNAt24p3bt1FaZdrlu7Vs7C4heNv5+vKwP0s28yEsPTIZk2awcV2TUk&#10;Wyqyq1pkC5DT7da2RGt7srU7FTm97ZMtsMukWkPBtWqR01Vk/M5q+WR+YlHEYy0yQDXdbp0GxxkA&#10;GcBsr0W2VGQCsjWu43kuAabZLqxy5UqyCQm4fE0E5S14jzBhtHfvXrBcXzKPdQaTYtNDGe8dth37&#10;skABU2c/DHX1kajDZ5CXT6CsNmy1YXsDZd7+mMMyE7FTYqOkd/eu6fWS/H54kDeeU04BiufOnSvd&#10;unQxSjMXc6k809JKJZqLrdPgOGKSPrehQ4cYJe/EieMP8p+mry2bjkBYWKjUrVPH9BtnuU9mgnIc&#10;cmDmzpmDjJgfDIi/+urLUrtmDdm6aYNx+LFMjl1P3IEyf6+wrLCssKywDECGldUMNDxn43Mfh8Jy&#10;5sKyIzyHohVPmBlxUKKT8GWOBDFjE0qApfvm1cty4sgh9H9eKSOhBDeoX9f0f34/T+qKPyctXMn/&#10;DbVwDHFizTIVXyqQ7pRh5wRrV18OhMBjsOWuQXIke3f+jT68LZo1gzqJOuhOnWTkiBEmifsgekUT&#10;7qj4utpuAgaPYCK1dOlSGYk6oW7duqEGuoE0xOPQ4jdy5EhZtHChSXG9DPiLclLNCflx8Qli6pG9&#10;tH7yqCK7A2RLRfZktXaG5DRQpoLs3PbJuTeyCexKC+3y2BfZk4rsZLe2QzIv37odJIdwjFmnzvry&#10;gwcPmeckLC+HulwWKvPo0aNM3TLrk09jsYL3u4SAt3EoC8iVM6cJolswZxb6J0cYWPYZlBWWFZYV&#10;lr3WLBOWE9GbfNyo4fImQrYInRfOX8gmZAnsaenWOY+SDaYJc+Ht999/g/KcB+ehHEZ5/uGH76R4&#10;8W/N77hgyoBJ3fQIWEcgNDQE7cyqyAvPP2dyNDIrjT0xIVHWrl0DN1VZ89gcpbGws2L5UgPG3BKw&#10;UOUJkrVm2RmSretas2y9f9WGrTZsr9CssJy1sBwDRdnViAU8E5hTmL6NkcTFDVyPQnrjqeNHZRns&#10;ckPRoqox4PPXkiXRv/Njk/TIOmheLl2qlLFHjx0z1kDvaVjj3EGt9YXgqY6OidisX2Yg2Qz0KGQv&#10;aCrHrIPm8/To3l0mT5ok69evM8/lLombSeBUl9ciSGbihAnSrWtXaQ4Qp1WKdUy9evY0dvB169fL&#10;KTwOFWGuQCfxs4peoTzJ8jr/Fird/tQjZ+iN7AKS05VkJlqntX4yKrIbuzXVW2dIzqAmQ8G1kq2v&#10;pgV3ZQjtSrNZW22f0tVkW02yHZSpClNRnjd/XlqybS+TaM3n5m2T4Txg3fLMWbPMdSrJVJSpTNN+&#10;3aVrF/NeYUruzq2bUZ/MIK/bAOWbCsvoJx0S6NCaZa1ZdqpZJizHhYfI0gVzJS8WOgnMh1Aa8bBv&#10;XChl33YuplaqVDE9h+OtHG/IdwDnZs2aIvl7gml/GO7Ctv2w//36+n07Ardu3ZTy6L/94gvPy4jh&#10;w327kw978X1FpZquOyZcs5XnjGn/pidcMz/GF0hWWFZY9vZ2U1hWWFZYdtFn2aWlOi3M615t2M7K&#10;sjtYpi3bPmKgPnPEsQe0TYHmCeEWEriPQ4HeAAAdP2a0tERtXImffpAPsMrPtNNcOd81ExlOYOrU&#10;qW3qlZl6SmiifdpdayhvXyCEVk6Y2KN50aKF5kTYE9DMSRL7ONPGPWrUSNPOav++vSaNm/2jnTdC&#10;L0Fu2/ZtMhNtjQZhEYC12g0bNDC10J3RV3rkiOHpYWLn8boJsBaQE/L5N9DeTUU9nMOmJjv3Rubf&#10;7DzSIZl9kZ1aPzmoyG5Cu+wqspVo7an1E8O4zLDXIqepyK6s1umWa6j1VI23Y6JAN0HlSpVkDpQc&#10;Phdrlvk/7Y3JawW0ceEiCUGZv6OizOc7fOSIeQ+8gIlLFaRlnztxzIByWBATrwnKCssBgzIBW2FZ&#10;YdkFLEejT/murZvgBEpd1Fy5coW3r9eH6naeC1jLvGnjRhk+fJhJ3KclO8ebb5p+z4UKfmXCBVnW&#10;w7IfBkJmlrr4UB2ox+zFcoG9FAJNX37pBfkH//vM2JjqzhIAK+H6K5SnjRg+VK5fSQ2W8xeSFZYV&#10;lr29LxWWFZYVlh8SWHaGZ+u6XYGmhZv1z/HREVCg78ilc2dkw9rVJkSsVYtm8lepP82khaEXr7z8&#10;srFyF4Wtmy0/2HJqNmp+diKYy5c0U3cqNAGWsMqk5Q1Qh6dOmSJ9YNtrjh7OLfAa2rVtCzW5i4wd&#10;O8aoEmbi5MKyx97JrKc+jlppTizHjRtn4JthaM0B40zR7IJAmbFjxsgS2Lz3IACNr5vgbe+5HA0l&#10;OxIhYyblGuqGHZLtKrIFyKb9U1o9snNNsk8qMqDVGZKt0C7CanpNsgXJaX2RLSWZIW5WaBcBmb+n&#10;Cm3ZuLdC2e+BVE8qOX2g7hN+CfOEdaao10W/ykYIUNmLBQzej4sQHLzM8LZfUGvIusMOqElnQm8i&#10;FoHuQrLCcghaiigso87YF3u1r/tozbJEoP3a+ZPH5Wt8/76MDAq6ah71jVbsjYBn2m5rVK8uXxcq&#10;aLIRXn3lFdPChwuhY7G4u3HDBuECo26P1hHgQnDJn0sYB9M0dOW41+3SpYvG0cZFmCef+J8pZ+jR&#10;vZucO4NAuRS4zrBgHhsV6ZeabFeetWZZa5bdvUcVlhWWFZYfclh2pUDHIsk4DjVyCeiRm5KAJO6U&#10;RMRwJ0r4nSA5iwnbrm1bZN7smfJ3rx5SDeFPBRHwRHCmPTAPbIIFCnwuv/36C+pgmxoY3bRpY3od&#10;dCIC8pw3q52VsUsjpCuZLa+cQsUY3HUFYMg07iVLFssI1D13hwrdokULY6Vq0by59OvXV/6dMlnW&#10;rVtrVApaip1DxWjjpt14y7atpv3VYEzEuiKApjlea53ataUZfjLoaiICxVatWoV63kOm1o5Wadbd&#10;sd1WHICeadmEZ07o7BZrC5Cd65FNCyZ7YFdaLbIvKrJzaJcBYycV2QJk/rT6IvN1sc6YCwFsA9UC&#10;Cw5VEODFVmCEZr5G7nMMCwps41W2TBmoOsPNQgVBm2oyL/PxGNTzBdq65HjjDRkN5Sc65I7EwtIf&#10;nq4mW6CsyrLCssKy9/cAF1XShgslmdZr+wgPuoHFqavyA6yitKMy9PBx26gysksCczDqwt3y+ef5&#10;5Y03XpOc77xjWk5VhBuG32Pb8N0ejCT/QB1Pj9txfRD/Xiarf4f3+huvv2q6b9zLxmAwzkO42MI0&#10;eZNwjXPhwf37MK9JxhwnEZAchTaekQrLCERN9DgAxJj/mIE5meehNcvW+1ZhWWFZYfkRg+VUeA7J&#10;MGIiQqA4I0QsjiFiSOLGIExTgb6D9j/HDu2XRfPnSn+s3NarU8usCBfAZObdd942tkFauRngUq9e&#10;XRk4YAB6+c6THbACX0AtLAE2I0AnA5wTUV+cYOzSnPjYU7nZH5rweodAiMeg6jkLFuwhSGRmLTRD&#10;wFgP3aFDB7OaTFhcC4gmGNJWbd9ov2Z9MXsGU8mYNm0aWmH1h5reQurXq2dqotkfmnXVtAFSid61&#10;a5eBaD4WlWfat3mZqdhUnI3SzHTrtFRpr8nW7mqRbXZrQrM1OHE0dcdpSjSVYQI51WeqwgsRfDYY&#10;x4LBajVr1MAiQBOTKM42ULRbs4UVjwUV96pVqpi/cQMUGoIxAZn13gRmXh6Ex3kXE4xPPs6Husn5&#10;kgA1ORpBXmH4vyss26DHgp9A65XVhu1akVZlWcIQhsdRuWJ5E0JUs0b1e+GHh/6+XGCNQGtFdlBg&#10;ACEXTIsVLWrOM+z+wLIhtthiwvbaNWsRiHb+of+bH5c/gJkldKzlQAnYEnRbCHSLjo6ReVjkZcL1&#10;888h4RoKdY3q1WQLzvGJDBUFKFuQTFBWWCYEKywzIPfuCPTd53g/hWWFZYXlxwSWXQG0pUDTtp2I&#10;xMgUtLKiAp2CFcfgmzfkOFTZDUianDZlknSHBboyaly/hOrMOujXX3vVpHKzXuhXqNBMuR4yZDCs&#10;1cvROuQE7M53DAw793zmdWOTpl0akE27dQJXOflZ5Coxvud4+Rbg8TDAcA3aTU1CcFifPr0Azu2k&#10;aZMmxmrM1lSD0NN5Ono6b9q0CVbjM0b5JfTaa+Foq2Zrk1WrVyH0io/TWzq0b28U6NpQohvD1t0d&#10;Vq5R6M1I9XUbFNsTJ08aRZePRys4YToDUOP3pucyQ8CskVbvbF0ndIdgPz4GFWyq21dQV0WAPY5j&#10;RPDlIgHt76NGjTI2c9YT16xZ08Bvzx49ZMb06bIfaeF8Lj4Wg7oIxf3795WqSBdlz8p58+aZ10s4&#10;JiTTds2+y7sxEa2DY/XCC8+ZNmT7d26XZITERSLIi5BsDbVhOwOzBnypDdvbe8A/ZZm9lsODbkr7&#10;Nq0MLPM7UzfHI8Dv6j3o5jAdi50tEPhYpPA3xu3EuufP839m2lexBGU1HEN09LgLkdTjmn1H4AjK&#10;ggp99ZVxqgVal5+cnGL+x+XLlQMkP2fKhv5E+voygDeBmJOEOMwtLEC2/1QbtsKywjJqElLsgxNr&#10;twMTfk7600ayto7S1lFpK4+uvmA9BXo535ZdAV/uapZd/z6jsuwKll39jmnbUbA9xWLVPzEWFm72&#10;KEyMN9fDYI27de2qHEXLqMVQKAf17ycNAGO/UIWGje79PLnN5IYnSkJ0ZdTVdoFFmrC7FtDLBFgq&#10;qoRjm70Fkx7UGqW1hiJgM+GaraLioEYn4cRIFYK3czJF+zLrdFeuXGnSt6k6M1CsHl4HrdxsbdUX&#10;NmymQa/APvvxWqneWn2dEwDihFc+DoF1/Yb1plcowZv11FQ46kI952StY8eOpk0KW2WxLRdXuZcs&#10;WWLs3WvXrTPQuhGgTlinos0Eb4ZqrcCCwWKklRO+Was1Hi2aqBLTds7gsjaoF27SpDFs47WkZi2q&#10;xk3xPL1hT/zH/F0HDx40ajthOxRqN+Gd7bf6Q9FvBLin4kKwXr5ihQnvohpNQLbU5AuA5umA7G++&#10;+RrBKi9Ka9SKXzt/Du1rEHxmg2SFZVeqstYsZyooa59lY8cmLEeFBMlwfA+8iMn/t0ih1/ZKnqGO&#10;5wFmVrA7QlN8XzLt+IO878vrr74qed7LjRZBf5qsDULZSXxHxkNV0y37jgBbQH7x+eeSO3dOnBvX&#10;B/RCuFhCN9hbWCB56skn5Ifvi8u/WOQOxbmfWwLnCR7mcgrLCssKywrLBjKs4d1ucfdDc7fHsvZZ&#10;Vlj2DNKE5Uj0RHQe0eFM4w5HLXQk7NxRBqSpQBOmw+8Ey6ljR2UT2kbNmj5N+kIFrgeF9Eec6Dip&#10;oY37rRw55FMkwRb/thhq08qbNEtCJHsknkJ9MieOVIUJyawrpmWb1m1Ccnp7qDSFl/XGrGW2Bm+/&#10;jFpfKqlL0VuY0NmzZw/zHAwWq48gmSZQpNmWytiwAbxM8L6IwBCqvbRfU+2m6s3LJ0+dNABM2B2D&#10;WimCLMG5Q/t2JoG6DcLFWqHNFeHcBJfhpxmwfbfEoI2c+xG+20PF7gywJdSPgt1wKsB8MWq2N0NR&#10;PnLkqAF5Pict35cvX5EzqDPei+Rw2rCHDRsmzQHttGE3qN9AukEBZyso9lUmIFNNtiCZl7kAsG37&#10;dgB1I6P8fwE1Zsa/k4VJvFZ9ssJyWi1puuVabdiZDsfOwV9qwzbAHIOSl7kzpxub8ZcFvoAD53hA&#10;QPG43ikK556DCIScCydOp04d5eeffjILs6+99oopMfn9t1+lY4f2cNrMNSU2qjzfv3cKy5r4P+Bi&#10;xtatW/1+YrrR2rZpY/p003lBB9uIYUPkxtUrPkGy2rBT2cA7F2jNst9vTtxBbdhqw1Yb9mNsw3an&#10;LLuCZU+/I0QnxESnwnNykgHpCNiwqUKfP3NKNmOVefKEf6Qj4LV82b+kCBTPj5FomSvnO0aJzpUr&#10;p3zzdSFTe9sVSdm0S1Oh5Ur1RUBgGK3VgGcTzgWopfpsWkSlJVyzztjUHhOiae0GZNM2TRs1g0ao&#10;aK9avdoo0f2hhhN2a9eqBTt3bWmJumiq34OhLLNt1TooxoRR1v4Syln9koDn5WUqvaxhvnb9mgFT&#10;2p6pAHPQHs3XeukSAroAsoRg7nsHKnZEZKpSzp7R/P2pU6dNrR7V9rlz5pqaPVrBW6NfNRNiq8Fe&#10;3QBts3rAhj0ZgWcE9yNHjxpAttckWwFerH3ej0kk67Q/+SSfWZxoVL+uHD90QJLQFioKwW6uIFmV&#10;ZVWWgwiyvqZaB7qfwrKB5biIUNm0dpVZyCJUMAVat8CPABdJL1w4b1oTcnGyBOD5ow8/MOcUZm38&#10;+MP3pmMC2xoePXrEnC90y/wjsBnnJ76fWWe+G9Dsz8ZF7t4IrPzgg/eN3ZqfjeLfFpUTRw8TUZBw&#10;He9RSXYWP1RZVmVZlWVVllVZxsTflybz/ML0ZNXJeFs49vdtPA42bH9h2Xl/2rjtKjRBmgCdzPAJ&#10;KMI3AZoH9uyW5bAqs61VZ6gBTOX+FqEguXPmNEEebyIl9WOsVLM3NFNSqdYOGzpUFmBitAf3vYoV&#10;Z2NTBigTQhnyRaWZl02LKNYJ43ZrH/6O+9KCzduuAzAPwKK9GrXMtGEPHDQAE65UJZoWaarRtDy3&#10;wWo36+TY/mQ06oqZsv0vLNkzZsyQWVB5ZyHpczYGL9P6TMvgBLSFYQ3y0CFDYAnvY5RlKtGNGjY0&#10;Nm+GpDHAjNbC5lCkac0egiAb3n81oJ6wThC3+i1TNWadM+GYVmtar63b9h/YLwORIFsY9X2cbPxS&#10;4idZNG+OCfCKR1/uCPRP9gTKGvClyrLCsrf6ZFe3+1ezTFiORfDivp3b5MO8eQ0UTIcLR7fMOwJ0&#10;BlGhJBzTRfRX6dLyPpxNLEVhvsbPJUpgcbQlOi5MkWNYfFTl+d6PPTtXvJc7F+zX+U35kK8bz8Nj&#10;0DYs/2efmsWNsmX+Mm4Lnvsb4PyYiBaYCbGsS4bbzGMJneNcT2FZYVlhWWFZYVlhGSnXTLv2Nu6t&#10;ZvleYdnT/aNwkoyFKkxohq0BqdxIy0YtLUOmrl1EijMUgA1rVsvE8WOlQ7s2Ug4nUSrR+T76wJyU&#10;34btjsnOn336KUJyfjXAyXpjWqY3b95sTthUeVnfHAsV2gJonpwZvHUbai8VX7Zd4nX+PiIi0kA2&#10;f3cOSgVhlUnfrB8mwI5H4vRwtFsagJphWrIJz2xXxfroTrBnd0RiN4GXdcTd0BKGFnDW0hFi2cqJ&#10;idWseV60aJGsR10zbWq0jFMtJvhSGWYSNn8SggnGtFcTjq3B64RmKtP8HQPLqMJzkkJbZ7EihWXi&#10;uDFYiLiIEK/IDCFeqiw7tvJJb/vj0o4dCDyl3QftgUIcxhVcdz3u4Pfsde3zuIZ9HcZlXA9sGEXZ&#10;GoEqxr7eT5VloyyzHOLU0UPyffFi8vRTT5qkZ92y7gjQgUSXD11KDEv884/fjVWY1m2OwjivsNsA&#10;Fz7pPmIpjG6+HwGWM1HBL4Te4Qz28mWLjorG4vIsU7P/IoIn+T/ZvHmTHMJ5uyCCwVLbqnWReARR&#10;UhhRWPYMv/bSTLVh21Owrcu+vCu976M2bLVhqw1bbdgObabc1SxnGkBD7Y1MH8G4HCzRqJOOhQoa&#10;D3U/ASfIRJwoOZLSfgYBaA7v3yurli2Ryf+Mk16wLLMmmgnPn8J2zF6dBEZOgBg0VvLnn6V6tWom&#10;9Zr9nBcgjGzHztQ2V4RlTooIypbqzJ8EZXtvZWs/8zv2WMZgeyfTV9m5TRQs27RHX7nKcdUkUVuW&#10;adMqKv123Ibrl6CsE4otxZjAbMExfxKWeZtdWSYgr0NN+ABYrcuWLWNCVF5D0M2fqNMjJF+7eA6W&#10;a6zCoy6Sqbve1GRNw3ZnwdaAr0xXmhWWDSxHBN+S6/icVipfDv1i/89YhHW7v0eApTLLkWvBcpyq&#10;lSvj/PGJceS881YOEyDG7gjjxo01duJIJi/r5vII8Jz69ltvot1XEZOz4cu2atVKKfXnH/Li888D&#10;losYaLbaTu5A1gat3C+9+KKMHjkC9mt0zMAiusKywrJDsDNEU9Myxd1waBtFYM6cTWFZYVlhWWE5&#10;22GZwOxqRIXeEY5YKOmE6JT4tNZW+BmB+9y4fFHOnjgme7ZvlXmzZyKdu680aVjfQPSXgOa8sN7l&#10;Rj00V79zQ5XOn/9TA9INYIHu0ye1dzNbU+2GrfvYsWOm5piKNJVm1kCbfsu4bvot37ptYJnKrgW/&#10;rFvmsKCWP2mfNrXMeCwOqtwcBGBrEI552dQ5Y18+xlUAOB+f6jKt1nv37jWJ25NhGWR69g+ov2Nt&#10;d2oblU+lBfour1u1Qm5DaUymXc2CZIKywrKBE49DA75UWb6Xftr294+391ra7eFBqb2WmzRqAFj+&#10;L0o9YDfFHES37DkCtGGzOwOdPkMGDzbBk59++ok5X7ybtvDKbAsGRvL7mAulnKM/7tsMtGt84/XX&#10;TP/jc+fOej0cTLiujg4OXND+DMd3DNo0huDcat+WodvD21iwePmll2TOzBmAoSTAMkvj1IbtKbRL&#10;lWUncFZYZvsYbR2ladhas+zdgk2L9oNrw76rKlNhdg3J3n5PgI4BQMelKdFJgMVEWI8ToKwmRIcb&#10;lfr6pQuyb9cOWbpwvowdNUK6wCZdu2YNA9IFvshvTsw8efOknw9hY6yNLg/FpxlseWwXNWrUSMD0&#10;VJk/f56sQIumjZs2Qp3eaYK0jqGdCVfTCdfOqvEVgC9HOkgTpm1AbcE0gfkArGe0jtPOxlrov9Hy&#10;qgUCx6pUriTfIjWctnO+xlw530V4zQ/SplULmTNjmlw4fRJhQWGSwMkEVPlw1iVbkKyw7B2UCS8K&#10;ywrL9xmWuXiTiO+obp07Apb/Z/oGswxEtwfnCNBRtB6LlLTI10ZrP1qMGZj4GmrMv0YIJTMnRqC0&#10;huFsj6Nte/KkieZ4/PpLSYRZXvL4jzuOBWhmjbAmmV0xaIVnoJerjb21qfC/+sorsmrFMuySkpYj&#10;o7CssOzIfqosO8nq7K3qOBSWFZYVlhWW3QF2EFToYDOiobLGInmWE9OUeNRGJ6NXdEKsgfPrly/I&#10;6eNHELSzXZYjCGbMyOHSrk0rKV+urBTGZIhpqrlzvWsUacIqT/LvpY28sIl98vHHppdkwa++RM3b&#10;N1IckF0CoVq//fYb+n6WkgoA7spVKhkbeGridt30wetM/GaLkyKFC0Mhzo9WGe+b5+IgFFMNpype&#10;ptSfBvBnIwSIr/XK+bOSgMWBFASfEJAjgm+nQTJBWWHZq5LsrP4pLCssZwMsp8RGybDBA017nEKF&#10;CsolLLjp9mAeAc4/WXKzF84jtjlkC78C+O5nuQ/V588++0Qqli+PFn9DZfu2bUalfpRDw8aOHWOA&#10;lsFpN25cd/tP43Hog2wPnjtzvPmGtESI5UkEr3naRowYLs89+wyO61umBSWTsFNDVxWWFZYVlj16&#10;zxWWHWsV/LdbaJ9l31MUfUvC5pe3pmG77sPsc02zi5plb0qyb7cHAYbdD0J0DBT3uMgwA9HJcaiJ&#10;xsSVanQMfheF20Khyp46flS2bd4oS6BIT50yUUbjJD6gbx/pir6ebVu3lKaNG0o9KA410N6pQvmy&#10;Uho1WL//+ouUBDD/+P13UhzBJUWLfGPA+2uoEoTqgl8WkK+Q9MnLRQp/LSVgXyv7V2mpW6umtIWS&#10;3Ld3D5kyYbysXr5UDu/bg5CuSxIFsCcUmzpu1G6xT3JGQLZAWWFZYdm/oC8N+LqHEDcD2f6nYfM9&#10;SjfIzKlTUq2+GExl1u3hOQJRaAO4Cw4jgmOjhg2MIynVPvwiLNwfm7Z/Awb0hxtpOZTXR2chZBg6&#10;OzB8q1LFiqYlo6stFOd2Wqw/z/+ZOR41qlc3QZm+bAzNfP65Z9F+6kPZjcVh2rAVluMQ6qs1y1qz&#10;TG+5h0JthWWFZV/aRLnaR1tHPdo2bNfw7BmW3YE0IToCIxJqNIGZ4BwPS3diXDQE6Vj0jkZid1pq&#10;t6BWmsndDCQLh7J75+Z1uXX1srF8U/m9eOa0nDt5Qs6cOCqnjh2Rk0cOyYnDB81gz2P+pKp9+dxp&#10;CUIKMoGYSjEfn3XHBoqZdE57Onoje4ZjOygrLCssKyw7p4ozbdwxidwpqTwblGUuem1YvVI+yZfP&#10;lFhs3brFF5bQfR7QI0DbNjswsGtC0yZNjFXbSttm8jYDrXqhj/BaJHIz7JHdGR62jWFozz3ztNRE&#10;GVOYi7KBGLSGnGMlXCO8i86pNeho4Ws9PsKTpAXUZ8JyEbRAPHHssKQksr+yKssKy06OYg34ygjO&#10;CssKywrL3lpEubtdYdmTyux8WzgUabcD0EowtkYErhPWWTdNaOZg/TQHa6U5WEttDSrDZgCE+ZPK&#10;dmwE73cnACB2BmRVlv2GZMuOrTZstWFnAyxH4bvmyL69UgguE6pv7NGu26NzBOLQrpBtlKZMniQt&#10;WjRH1sRPxo5s9Xou+9dfJhNj8eJFcvLkSSEoPqgbYbdnj54GlBvUry9hYWGOLxViFxcB/vj9N6M6&#10;Mxl71qxZwmPgz8YFBJYt0YbNxYUbWIBmn2WFZVWWU/D5UGVZlWXxVIvgfJvasH2rVyZgq7KssJxV&#10;sGwH58AuA3DRQsYMU2ucWSMtBVsDvjTgy4fey2rDzh4bNoP4bsCJ8h0C/Fi3zBRm3R7dIxCOrgqE&#10;54ULF0rHDh3kB5Tq0H7P0KuPPvxQfkb5Tru2bWThggUIjLwg0VFRD8TBSEpKks6dOpl+4C2aN8ug&#10;iO82CdfV5BWkV3/26acyGoGY7BwRyMaQu9+R+fEsoLxWjWoIKA01fZYVlhWWFZateG+1YfsMzArL&#10;Csu+hXs9+mnYmWnDJlT7oywHBsh3lel0UFZYlpBb1z0P2NxDPA4v7aE8tfRRZVmV5WxQltk6iuUV&#10;f/7+qzwPWKb9VLfH5wgwAOzs2bMyd84cad++nfz266+o0/3IJEzTvl3y5xLSuXMnmTdvrhw6eEii&#10;oqLv+8Gh0tsWAP/M009Ju3ZtJA51s9Z2Ap0gWrdqZYK7GIDZo3t3uYpuD/ey3UINNMMyCcvN0RIx&#10;JSkxrcey2rDVhq3KMj5bWrOsynK0xEffHXG4fHdE4bLvgGzfV5VlVZZVWYbSfNu3EYr9HMcNXPdx&#10;3MJ+fo3r2D91KCxfEec6W4/X0VM72GH4V6ccbFOcVVnOHmWZnxXmETSoW9tYV8v8VepeOEPv+5Af&#10;AVqWTyApevnyZdKnT2/5848/TGcEwvMH6L5AJboZaqGn/vuv2S8ac6Ss3Fh/3LRJY6Mod+vaNf2p&#10;mAreu3dPeR/dGthusWXL5nIc4JwZ26XLl+TDDz4wNuxO7dubh0xVlRWWFZYVlhWWscKosKywbNW7&#10;Ov/0XUV2VbessKyw7BsoE6gVlp37Lt8DSF13CpHKEDJ1N3SKAVQKy96A32mBwI9j9iAGfHGRiMF+&#10;fZD++zLa8BSHHdvfGs/MABR9jAfzCPC9wNZLK1askG7dukpptBDM/9mnkgO2baq5RYsURu/iFjID&#10;gWJ79uwJ2Prs6q+nZbx+vXryDBTefv36mV1Ypzxu3FiTcM1AumpVq5o08Mzcjhw5LDnffcfUdffp&#10;2UNhGUGihGRraOsobR2ladheYuHtHxK1YfuuMquyrLCssKyw7DH8S23YasPOBhs2YTkG4YCTACCv&#10;vvIy2sp9KZcvX85M9tDHesSOwPnz52XN6tWmvr1K5UqS76MPzXuHCvS3aFVYv15d07KJ8ByBvsQM&#10;x/V3Cw6+I9VQg/wC3A6EY9Ysz507F49fzDggGOK1etUqBJL5/9jeXsuGDRuMBZ113KNGDDNCmirL&#10;CsumXlkDvviBUxu2KsuqLKuyjDZJbJV0zyOw1lFas6zKskPPXAPRqiwHXb0kmTZg/7bbvu12cO+X&#10;Hy1lmTX47J++cskief21V1Gvmk/27t3jjSf0dj0C5ggkJMRLUFCQbNmyWQain3P58uXkiy8+Tw8N&#10;++Lz/FK3bh2ZMGGC7Nq1S2if9rYxmKsyIJzK9ciRI81jly1bxgTQsZXT9GnT4H6I9fYwAd8+D1DO&#10;586V812ZM2uGrcey2rDVhq02bIVltWE71CuzdllrllNbEHGoDdtfgFZYZtJu+vCxXllt2M4WbIXl&#10;TINkC7gVlh0S2tlLffe2rUZNy/Xuu6aNkG56BAI9AgTiDRvWy6hRo6QeQPnLAl8Y5ZkAWvjrr6Vm&#10;jeoyePAg2bRxo4SEhDg8DV0N5cuVNapu3Tq1pWGD+rj8mnz6ycfm8QjmWb2NHTPGLBx99OEHsnXT&#10;BluPZYVlhWWFZYVlhWWF5TQwdqUuKywrLPvXVkpbR/nVc1lt2GrDvhcHgf394yl13cVtVJaPHtgn&#10;X6AOlHWaowEluukRyIwjQPs0AXffvn0yBhBavXo1+erLAka1JTzTwl2pYgUZP26crFi+HPbq3+Ul&#10;1M4z2Zq2bgZ49UQ9/ZV7TLj2529h32nWQ1MVP33imCShZldt2GrDVhu21TZKbdga8GVLwlZl+a6q&#10;rMqyv6DM/VVZVmXZj1ZSCssKy9kEy0zDvnj6hPz+6y/y5BP/k57dU0ONdNMjkBVHgH2Mt23bBmv2&#10;P9IUrZmKFS1iFmmYuE1F+e23chiIbtWqpRw5fDgrXoLHx2zRopmpi/66YEEJQplCQmy0wrIGfKXW&#10;K2vNstYsJ6qyrMqyKsuZUKtsgbXCssKywrL3GuDU9GltHXUPdekGsm32fT+VZfZZvn31stSpWUOe&#10;+N9/pXmzpvcdUPQJH98jwJZPDRs0MGUAv/xSUrZv3yaXLl3KtgNStUplef65Z6U4wsQiQkMkPiZK&#10;YVlhWWHZBHtZg6l9bgYT/RyHk3fdWnVw+TMRB/ruSMbl9IGG58mJnkYCbvcwEnBb2kjCz0SHgXZQ&#10;CGBwOwwg20ecz+qypmFrGrbv1mxNw/ZHaQ6HKu12QAUKx+Q288YtPFbaCMLPTBtqw1Ybtrc2THdv&#10;V1jOPlgOQ69lto/q0La1PAFlmQnHMTEx2QYr+sSP3xFIwLy1AILBGjdulK1/PG3jTNpmj+XffvlF&#10;IsNCFZa1ddRdUFZlWZVlVZYdk7DVhp11NuzYyDBJSWCaZVLaQlWyJMfHSEwEg8QcwToK9XSRWN3N&#10;soGAkcj0EYjd2t19VFlWZVmVZVWW7/aufhD7LKcu6FyXZFhNB/XvK08++YSU+OlHuXHjRrZCiz75&#10;43UEaM3+ON9H0rZN62z9wxk49uMP35vk7WpQmKMjwhSWFZYVlh1UZa1Z9llVZospVZZVWfZHWY6P&#10;CpekuGiRxDiJCrsjO7dulskTxpsJ2j/jxsiBPbskISbSQDR/WuCssOykMquyLKG3b7gfUMlC/RrX&#10;sX/qCPE2ABUEC/fDDzh2tspqzbLWLGdTzbIFyxPRz/YVpBZ/8vFHcgLWWN30CNyvI3DlymXJ+34e&#10;6dGt2/16SpfPc+HCBSn8zdemZrlt61boiJI6z9OALw340ppltWHbrNhqw6aibA1tHXVvraNisCqb&#10;jFVJ9F6QqPA7cuzQARk5bIiU/vNPyf/Zp6YXIxMx38T4MO/7UhX2vwVzZ8st1DDiTYn7RgOss1BV&#10;pmKtyrLasBWWJeT6FaHyGezPuObUcxifW1+VZOf91IadfTZswnI8vquXLpxv0ocZtLQbPXF10yNw&#10;v47AqZMnJee776BX84D79ZQun+fAgQPyeVoq/PAhQ0wSdmxUhMKy1ixrzbLWLGvNsh2QFZYd7df+&#10;9lmOjQyXRARipCTEGVBm64WpkydKzepVJc97uU3S5VsYH0O9GDt2jKzfsEGmTJkiddCPkTasV15+&#10;Wb77tpiMHD5ULpw5ZaA5PjoK0ByaNVZshWWFZYVlhWWfQd9pgcCPxYUH2YYdE3pHdsHtw7pRWlCX&#10;o42PbnoE7tcR2I/WUpwbjB49+n49pcvn2Yjezx9g4Z7p3PNmz0KlWIINlLXPsvZZ1j7LqbWTGvDl&#10;sxVbbdhqw7bbsBMAyJKSBAt1lFy/dFGWLJgvjRrUk8+hIFOp+OTjj6V0qT9RD/eTgeNe6GXYoGED&#10;2bhpk9wBsF5GH8XNWzZL/wH9pVixovLyyy9i4pZf+v/dB9B8GuANGxCgOdNrlxWWFZYVlhWWH3NY&#10;Zvuos8ePIQG4qEkCHj9+fLZCiz7543UENm/eZNKwp0yZnK1/+KKFC/E6csirKEdYv2Y1XkuywrLW&#10;LGvNstYsaxq2O1VZA748B3zRYh0Pe1JyHFJTke5+6/pVWblsiXRs306++bqQWZl9K8ebUgUhGaNH&#10;j5I9e/fK2XPnZNiwoVK7di2jXEydOlXKli0j/6Df4qXLl+Xqtety+fIVOXL0KFTnsVKy5M/mpFUg&#10;f37Yt4fJDdQ1pSDdPSYiPPOgWWFZYVlhWWH5MYflsNs3JfTmDSQAlzRJwN2zuXY0W4lJn/y+H4EV&#10;K1YYG/bcuXPu+3Pbn3DKlEny8osvoDzsTdm2ZZPCMuZ3CQrLCssKywrLCsuwFoVbw7UFm1ZsS0Um&#10;JNNiTXt0BNqN7N6xXXp26yrFYZ1+i/XHb7wu+T76SPr36ydVq1aRSZMmGuX4wsWLcvb8eUDxFZk2&#10;bZqUK1tWJk2eJBtge6pWrap0795Nzpw9m7ofoPrK1WtyAnVMEydMkJ+QzvriCy/I98W/RU3zHLxe&#10;1kLHeQRm2rYJ1XFRkcbGnRATLYmxMWYkxcWmj0S0SOFIQK16AoI84mEjj8XfaP5m1kvjbwxsaBq2&#10;pmH7EfilAV8a8JWNAV8MxaMVu0rFCvIsYLlmjRqmVaZuegTuxxEgJOfOlROL6Mvux9O5fY5hQ4fK&#10;s888LXnz5JE9u7YbIeBuuJfasNWGrTZstWGbfssa8KU1yxmBmfAYBxWZgExQPnX8qEz8Z5yULVPa&#10;1BnxJPfjjz9Kr149ZemypVKjRnWZPXu27ERITIXy5WTcuHGA36sGhk+fOWMus1aZkNyjRzfZtn2b&#10;NG/WTJo2bSpHkcJKYD51+rScA1xzXyrNQ4YMls8/z4+a5pekXp1acvjAfqMyE4ZjIyMMDBOC+TtJ&#10;TjIwHX4nWG5evSIXz56Rk8eOyJGD++XQ/n1ycO8e2b97l+zfs1sOo1bq6MGDcuLIYTl78rhcOX9O&#10;biO4iH2M4wDO/JuR8iGCvzsF7a2S0GLFGapjANUE6yhMNu+CtcKywrLCsq+BXxrwlRrwxbrmwAbv&#10;mzb4OH6N1PZR0fj+atmsifz3f/8nRQp/Lex968+WjO/dW7duSrJCtj+HTffFEZg0aZLJNGHNcHZu&#10;3bp2NbD8ZYEv5Ojhg1qzrMqyo6qsfZa1z7L2WdY+y1aYl/2nsVmnqcjr1qySZk0amSTrF154Tj76&#10;8AOpBvW4bNm/5OChQ3IdvTmvXb8ua9aulTJ//SVzsFq8Y+dOqVixogwcNEguXrpkVGOCMG3XhOA2&#10;bdtInTq1Zd369dINCnUdWLT37d9vbud+FjRfvXZNduKxWrRobtTrjz74QCaOHyd3YB+8efWy7IHC&#10;PXf2TBk2eJC0R69GBor9+cfv8uP335mJX8EvC8gXn39maqg/+/QT+fSTfBgfm+sMtfkKJ8dvCn0l&#10;3xYtgrrqH6QU7lupQjmpX7e2dGjbGrXTvWX8mFGycN4c2Y76qtNYMCBUh+L5CchcUGCwmYFqnmCi&#10;IySOfaPRJisyxD9wDsf+boe2jtLWUf4okACoEIdxxViuXQ1Nw/YlzTsLA77QTiyW7ha4X+7vQLs+&#10;um2w0Hjq5AlZvGSxrF+/TpIxMfR127J5s1n8/OnHH6R69WqyHQuguukR8PUIjBg+zLSO2r17t693&#10;yfT9+H5v2rSJgWX2Gr947qwk43yuyjK+HzQNW9OwNQ1b07A1DdvRhk3wo4KKM4Vcu3RBZk37F+D5&#10;m7zxxmtGRa5YoYL07NnTTIqOHjsmTZs0MfXHVIEJt/y5fPkKKQPleeLEiaZeuVrVVKv1efQxpGJ8&#10;8tQpc/k8VOSRI0caBXruvLnSv39/s+/27TscgJmPS9jmIIR/B0s265nZE5E10lyVZo00f37ycT75&#10;Gr9jzXOZv0qb19m8WVPp0L69dO7cGfV4XY0K3qNHd1zvJO3atZWWgPD69etKpUoVpdSff0jJn0vI&#10;twi7KfDFF+bxPvjgfcmV810D6m++8YY5Dp/i9wTrOrVqSPcuneWfsaNl2eKFpof0qaOHTAss1nUz&#10;UZOqdCL6R8dF0uJNJfoOlGhavDOCtMIy6idZQ5k+PPRVdu657FePZfZk1j7LFjgrLGc/LGc6AdyH&#10;Bzx16qRZgGSK9uuvvSovICCMC5BHsRiqmx4BX47A33//bVKojx494svuWbJPNEqxWDr2zNNPSVVk&#10;rYQGB0liXLTCstYsa82y1ixrzbLWLN+tWSYkp7AvMlZTaV0ePKCfFPnmGxPW9QUmPx06dpAVK1Ya&#10;mzTTqxs3biTTUX+8AAmStWvVMhZrSznm7axHrozeyX379pUDBw5KQ6RfE0y5nwXMtGZfgWq8aNEi&#10;QHg5GT1mtIwYPgL3q2ySsvk4lsLMn2Z/wPgBWKdbt25lAJmTND7PsqVLZdu2rXIStc7BwcGSlOS7&#10;MuJ89k1MTJQI1HJfw2vj4+3Zs0fWrVsr8+bONeFjXCzgIkF5QH6Rwt/Ie7lzmoniq6+8gsu5pOBX&#10;BeTXkiWkFkC9a6cOMnnCONm4drVcOH1SIu7cNrAcHxWOgDTYx2OjzGVLhVZYVlgOcahhvocevKos&#10;S9DVS44Di1h227evVvHU/bJGWQ7F/5uvaQoyHgYNHGiCEB+GMRyvs2KF8vLmm6+bBURrvPjC8zIY&#10;Lh/d9Aj4cgQ6duxonGrn4TzLru0OyrZ+/+1XefqpJ6UVFs+TWeYFp4cqy6osp9B+bY0Ux7plT12U&#10;MjBmJr254YLY8B/nDb9cn0mP7+Jh0uzXbBulraO0Zhkri49rzXISQq6oJJ8/dUIG9e8rn+f/TF6B&#10;cvvdd8VlGCxSe1DnS2s04ZWwm6rwzjX1yYcOH5Z69erKtOnTHOCWYV77YamuX7++tGrVSg4CcJvB&#10;5tQGNukzOCkSmC0QJgBv3rIFK7tVZQDaR7HfYkWEzWyCve+izZJt7U9g52tgGyqCPF/v9u0I5LiP&#10;GwNwYmNjJSTkjlwlwB84IIsXL0J99RBp3KiR/IYT71dffWlU6Zw53zFgn/f990wf6Yb168nwIYNk&#10;5dLFcmjvbtRKn4GVOxT/g3iUSMdILOA5MvyOREB95kgHaLVhqw1bbdgZAdgZiD1dfwBhORyOiFuX&#10;L8rPsH++887bRmV7GMaHH+Q1uRVMMrbDMrMlenTvfh+/jfWpHuYj0KJ5M1PedQOlXNm1XcM5nAvf&#10;hOVuXTqZl+EIyhrwpQFfGvClsKwBXw6g/Li0jmIKNCRYWIavyfChg+ULQjImOr/9+ovptXkcgVuX&#10;r1w1lmlCsgWrVHjPAXibQF3mfvNgoa5Vs4YcP3HCqL92qKXlui0U5UaNGpp65CZQZLt26WIUavu+&#10;hHHeXrd2baNGj4HKTMV4F+qY+Px2hdlSmVkjvWr1agOlnLgRzh+k7c6dO8ZaxlZZVKTbo7VWBSgx&#10;XxUoAFv768ZK/gFqtX7AokRtLDz07d0Tid+zTRhZGELGYmDbjod9OxHqcxzqoKMQJMbwscwbt7R1&#10;lLaO0tZR2dw6KjQtkOswFhT34PtuL0pXsmvsR+jhAXyP8qe318B9+L2Wg50QXn9N3gXov4GfOVCq&#10;snrVqgfpq1hfywN8BOrVrSuFCn4lYWFh2fYqOZ/hHIJ9xv/GeVhhGdkrGvClAV+pn0hVllODvayh&#10;adiPi7IcG8F060RYf8Nk3uxZaP1UVF5Cf0EGW0z5918DvQzVsmzVzqBqhXStXLUSdb4VTF1ywwb1&#10;ZcLECRms0wRdgjHrgxmgsRcTrBrVqxsYdrZZU0VmWFgN2JcnoG1Uv359jd2atc12WLe/HgLzMrSc&#10;oLLx+2+/SWRkZLadcH154lgE+NzECvrRI0dkwfz50hv10+XLlZMCCBl7L3dueeftt42VmzXTDFSb&#10;NGG87EDPx3O0cCNMjDZ51pQzhTsCSjNH4PCssGzVLYcAmj0OJAYzNdj98CP9GmFOIfahraO0dRTe&#10;Dw/r1g+Lm/nyfWgUZmY80EqehPOLbnoEvB0BOrSqouyK5zt/E9i9PbY/t3PeQffXa1jAHgbXl8Ky&#10;wrKD/Vpt2DZgZssDN4MfaMfhJMfbPe0ZLidideLuSMbl9JGEyzipuB8JuM3DQHuH5LSRhJ+JDgMQ&#10;jLoLt8MBlLV1lHP9chxU17uDyh4CmgIYsWhvFAOA833Q7uPbiMZ+9uHxfug7zJ7Klpp8BLbhGkgw&#10;JSR/ibRo1phRSaYl2m6RdgXK1u+oBndELXM/9FVesnSJ1IS6zP7IzpDNx2OfZQZtEYDXIm2VNusd&#10;O3akt4qyP+Z6pGNXrlTJJLPWQj00r1stpZxfDyGawPz3333Qj/l5mTF9uj/nyAdmX66qszZ62rSp&#10;RnlnL2omdr/88osmWKwwQstq4/gOgU199fKlcukcrdtQnhEixsHLTOb2D5wVlhWWU9OxNeArmwO+&#10;oC5Hon0Te9rTQeLf4H3SBu/v1wjD/ggeRAu+aJwj5qLtH/MopkyZDNNRks/fj4cOHUQZymI5gjZ8&#10;uukR8PUIxMXFSenSpcxCfXZunGPwPMuyAmYHUExTGzaAWQO+NOBLlWUN+HrcAr6wdCsxmBCNh6r7&#10;Qd48kgMrqWzftGv3nlQl2VZH7AmS7TbrzagrroKV4S2oOW7SpLFDMrb9MVhjzN7LTJwkJHdBMvXQ&#10;oUMypF5bvZgJ1V0AjT2hvA4aNNAAsbvXRPWaoV8Fv/rKtIyKZQ32Q77F4G+4CEV969YtMgqJ4Uz1&#10;Zq9pWh1zYuRHAm0lWLpHDhuCdlYbDTyz3zOVZ8Kzb+CssKywrLDse8hX1gR8mfZeps/yZbkDS7j/&#10;A4sdCB8zw+9ezan9mel0iAGsd0apyP/v//mPgZeQEHyf6KZHIAuPQDgW8Nm54i8Ac3Zuc7BIxJBO&#10;trBagYV/qFQKy2rDVht26odSbdhqw87YX9kC6EdJWaYiLslJSGM+LXVr1TRq8g8/fC/zF8w3sOpO&#10;tfUGzARbWqk7deoowxEE9i8s3M2aNTOWaXs9svU4BN6WLVvI9BkzZPLkydK5Uyezn7PFmq9n67Zt&#10;Uh/BYQMByrwP1WpXj8nH5v15H6ZtEybPA/ofxY0Ti+3btsuY0aOkQYN6UrRIYVMjyJN80SLfSFMo&#10;QpNh296/a4eB5UT2baVLAUqTa7u2wrLCssLygwLLBObABmz9lpXf2eLv9frd0oJkZCOMGzXStM9h&#10;2FF2phM/it/f+jdlPAK3b982rSBZepWd2+hRo0xeyxdYkD68f5+LHssa8KUBXxrwlQrOasP2ORE7&#10;ARZu+0hE03JfRwJsN3cHYum5euXjiEetZnxMgMMp7dqTqvwoBXzFx0Th/Z0smzesM1ZenhBat24t&#10;h1EzS8u1u1pgb6Bst02vWLFC6tSpbRKtq6MemSnWrkK5CMsMuWKKNXszd0LLCD6/q9dAiG+D19mj&#10;Rw/TpmnHzp0uH9OCZQaRDRs2zMDjLijYj8N2A8dzJ47LaExwK5Qvj+TtvKaNy/t53pPffikpA/v+&#10;Lbu2bZGbVy4ZcGabKkfFWWFZYVlhWWE5FZiT8B0xZ8Y0fIewl3wu2YcsCt30CGTlEbh69Yp8U6gg&#10;zvGNs/JpvD52T8wzWMbFBejbWHhKYC5IhnK4CD/K6SLR1SKw0j2KG/HRaCnpac4a6DwY9/N1vq0B&#10;X7aWUVqzrDXLGvDlWl1+FJRlfuGnJMbJtH8nmdAowtTEiRONChuomuyqZvgMgLdWzZqyFr2I27Vt&#10;K//880+GxycQX4IKzTYRc+bMMQFeXbt2NYqxK1gmyA8fPlzad2gvjdCjedXqVaZdlCuItxTuQYMG&#10;mWRWprg+jtt1wPOCBQvM/+BHOAeslNoSP/6ApO1eJiiMVu0EnIz5MzxYYVlhWWFZYTkVluPgQNm4&#10;ZpUJ6SI4rFu37nH8GtW/+T4eAaZQf54/v1k4z86tWdOm8vzzz8kP339nIJkig8Ky1ixnCPnSPsuq&#10;LPuqDHM/VZZ9XzHMroCvJAQzUIUfgL7JDIn6rnhxA5ysTXZnZ/ZVTXbejxDLXsozZ86UoVB3Gfjl&#10;DLbGbo3RsFEDYYr2QCSmpu532SUs8/4zZs4wSnRTnMimI7iLarNLWMbjUsnuiBMubdis9X3ct5A7&#10;IbJr5y5TF17y559Mqyqm1VarXFFWIDgtFL1dqTRHhzEUDNAclJnjJh7PNm7jso8jFPs5jhueeyvf&#10;tt2Ov4l/l+/jOvZNHZqGjXpc1Lv6PFAfG+wwfAnIcr1PkL33sT89kwPZ9wHss2zVLAdmwaZ1O3Ns&#10;2FEo3Ti8b48UhQX72Weflpkol9FNj0BWHgGGin704QfCRPXs3CohUJRto+jIYtgd1V2FZYVlhWXz&#10;qdSaZa1ZfjRrlpMR8hQVESqdoMryBFAOrYl2I2mZam2gQOzuflZ9cl30SlwOOzbDuPojsdkZlpmI&#10;zRAu9ltevWa1tGnTWv6FFZv2aVePTeV7yZIlpnUU206NGDHCrbLMx75w8ZLUr19fPvvsEw2mcZp1&#10;sCUH7dptEeaWL99HsOK/LGX/Ki2L588BKN+URPRy5kQ584BZYdmhNZS3ulFtHaWtowKuV848WI5A&#10;D/erF87JLz+XkGefedq0gNJNj0BWHoGDBw/A8v+ujEYOR3ZtybDYMmSMc6WK5cvBPq2wnG7V1jRs&#10;TcNWWNY07EcxDZugHAmLbcsWzeS5Z56RegjJOnrsmLCHcWaDMh+PUEz7dY0a1c3zNEMv5WlQgZ1t&#10;3txv48aNgOVGBqoboC/zho0b3AIwlWLWQtMeRQW6X/9+Rj22W7Ytazcfm21LvvjicylWtMgD32s5&#10;uyYFfF5a5gcNHGCslqxfL4MU0pVLFxl1OQnWs2gk4t47NCssKyz7rjSrshxosJd1v8xRlunIiMai&#10;WYWyZUzIVysEK7Jlpm56BLLqCOzatVNywPXElonZtYWGhkrxb4uZ0oPGKPmiBVuVZe2zrH2W0z+R&#10;qiyrsvxoKcu0XkeGA5SbNwUoP23AlUCbWfXJrmCbtu6BA/sjiKs7Qrh2SDX0bmaLKOdezUzNngFb&#10;X/MWzU0Kd/169dymZvN5CMZr1qwxSjSDu3qhhRQf01KyacnmWLV6tTTECe6dt9+SPLlzy9AhQyQR&#10;vct183wErsFl0LdvH8n30UfyKqC5SkXYsxcvkjDYoJMZbgJojrwT5ADOVJ44+Hv+dA/VCssKywrL&#10;dks7Wzqxn/XdAdBlyyZrPADKMmE5Dv3aG2KBlSpbGbhP4hHmqZsegaw6Aps3bzKLtosXLcqqp/D6&#10;uOyeUahgQdMlpBfmMYkInKW6rDZstWGrDVtt2EivVmX5UVKWaZvhF3xb2JafQ71ZcwRpWS2VskJR&#10;5mMynOvI0aPy/2fvr8PbvLqmcfT555zfdX7f+35PmZu2KXObQtqUA4VQG2qYmZmZmZmZmZmZmTkO&#10;J2aGZJ2Z5ciWHYMky5Bk7V67Vuxbt6StG/bsmTVTA3FUawBa1ZCrbVsFuonrovm7zshNHjJkCEBa&#10;b+kPqTaBdnLvjcB448YNykBTgt21a1cF/ZSSX7h4QVavXi318bePPvxA3kFedKOGDeXgwYOp3hht&#10;g4QjQKa5Z48eyN3+TN7I9rqULF5Mpk+eKFeY2wzATBft+wDPZJ01hgqqBf6eP/m3qJDAh0B1gnpl&#10;1i67WK/M7axm2YklVHl2GlhHZzCmjxMDtvh/E8y5XK/Mba1m2a3xehTAMk2+wnFe9+zaRbK9/pr8&#10;+stPEgpHXms2Auk1AitWLJc3cKxtyEQzuQMHDsi333ytoH3qpIkaG2Vg2ZhlY5aNWZboqMRAmf92&#10;I/7JoqNUpuNKzwiDL0ZqRYNV7olV0RdfeB5Ma33IbWF6BXCZXkCZ+yVbPAXZyg1g2rVv/36pXLmS&#10;rFy16iHJN0E165WrVasmixYvkur4SUl2UvFSjvdLsLx582aA5XoKwinF5vaLsQJdu3Ytee+9d5RN&#10;rgOGejfqcdWCwJrHI0BTNILmXLm+10nDt998JS0h5Z81bQoMwRbLorlzZPzoUdK3Vw/p0rG99AbT&#10;P3v6VDl6YK+Ew0X3HiXckHDGMs7GLBuzbMzyo8YsEyxzEWzy+LHqpP/N1znkKhYnrdkIpNcIzJkz&#10;W958I1umxj1u2LBBPvv0E10s3kzQfi86CVbZcpYtZ9lylnEdMDdsA8sJJdmPSnRUOEA7L+6jkbXL&#10;mhsC1uNwmExP6bWDVebrVK1SBfXCiwFm+0jbNm2SrEH2uXpNxo4dI23atJYxY8Yo6+2QVCcH5vn+&#10;aUrWEDXO/VFjW7lyZSlXrixYZGaAfiBNmzRR0ypr3h0Bxk/NnDkDedlVNK/5daz6s2fDRIIZ1u++&#10;87Z89NEH+pO//yrHF1KrejWZP3uW3Lx6RdnnyOAAgGa6az8AzcYsI5oHLHFy3Qy+zOArLQoCL7lh&#10;EyxTNbJq2RJNFSCA2ItrsDUbgfQagQkTxut95QT8TjKrLViwQBfes7/1huxDDbXcjzGwDKWi5Sxb&#10;zvKDc9Jqlq1m+dGuWQ6D7BpIWZYtWaRMwN+IPSCDm1wesbdYZsq7KaHu168f3KpbKptctmxp1Crv&#10;eogtJig+ceKk1IRUm8ZfdM3mzSmpGCjulyw0982/L1u+HJFX+eT7776TV19+WaVSnTp1lJMnT2TW&#10;ffWJed3oqGi5cuWysKZsKaKm1kD2zonzRbD71/D9kIleju+nHhzIv/zyC12Vz/3bbzJs0EA5efgg&#10;5NkBEuUAzQaWDSwjsim5PGMz+EqD1F5BtncMvhxg+eCeXfLxRx9q1NxSGCdasxFIrxEYimhDllFd&#10;wn0lsxoBO9VUH37wvhzYu9uYZQdQ5k9zwzY3bHPDtprlR7pmGUYsZJQPH9ivzsa54ARN2TKl0d4C&#10;xcnth3XDlENXRGbv2nXrAIRrCG84Sb02tx2BmmOCasZDNGrUUAGxc00z5dUExwT5h48ckUmTJkl1&#10;sJVfIH8xO5wyf/whlwyDyZflJ2fWdCLl16VBCpUDhQsVktdefUW+RjxV+zat5ODeXRKJCLNIHKvB&#10;zHF2ATRbzbLVLN/xJD/Z1edYznKihRtkjINRdnRGyJ07eUxyIoLvzWzZZBQUS9ZsBNJrBGjcSQXT&#10;9evX0uslUt3vACjX6P7+zVdfyfEjh0RiooxZNmY5IUhGvJjWMN9P2PELQMlkeuJ44lSPRNc2QNTZ&#10;xv8kbvjlBtee7slWxiwbs/zoMssxMKG4jUlO0SL/QBL7jrK1KRlmeQtAE9Ru27ZNJdGzZs+W9u3b&#10;SzvkOV++fCVBrBNfj6wynbEpDacTdtWqVWX5ihUAxj4Klgmu+Z4JkBn91LZtG/kJwJg1TF98/pnW&#10;I69HLNXNmzc9OcHtORk8AoGBgXAwXyOVKlVUpQPl8m1btZAj+/ZINOTZEahtTg0wG1g2sGxg2V2m&#10;2XvMMp3ur5w7K/88yFpu375dBl9F7OWepBFo3bqVfJfzW7l9+1amfeyOHdrLc88+I3ly/ybnzpyS&#10;+9GRBpYNLBtYjj8jDSwbWH40wTJzAFlP0hETmZdfelH6wVmaDK5zBrG3wLHzfghud6JOuFLFCjJ6&#10;zGgZOHCg1KpVS/OVE0dFOZy4O8EBu2evntIBN6TevXvLzVu3lUU+eeqUmn117NhBChTIL9mzvwmA&#10;lV3+LVFcxoweI+cBpp/05uvrC8n5STl9+jQWIy7rokFISIhgETHLDw1VDrVr1ZS33ngDTtufSvcu&#10;neTi6ZMSw0gOsFfJgWYDywaWDSxnHlhmHNztqz5Su2Z1eeaZp7TMwpqNQHqNAA08cwOk+vr6pddL&#10;pLhf3ksbIZ6SYLkEkiBuwOWfEZwPx0aZwZcZfBmzjJPJDL7M4OvRMfiiTGj9mlVqjEG5MmXN7OkB&#10;kB37JMDdCkaZQHn4iOGIcxqmmcp79+1Lskba8X7oXM1sZcqvt2/fLkuWLVUjsLy5c6tJ1Lvvvo26&#10;5LxqEMbop5DQkEy5aWalF90PZ/EuXbpIXUxUm2PsWjRvJg0bNtAYrfqYXDRGfnbbtq2lV8+ekEmO&#10;lPnz5+nY3b17Jyt9DAX123HMVMQx8yrk2T/k+k6mThyvQJlMc1AS0mwDywaWDSxnHlhmzjod7Tu2&#10;ayPPPvO0lCtbVsLDw7PUdcXezOMxAvchX6UKqTBUDEFB9F/J+MbFZ85peKw3wP01DD4bJCMMLJvB&#10;l0VHxZ2Pxiwbs/zoMcuRYcF6IS9TuqR8iZreTZs3pXudMmuKyRTS+ZogmUx2Fbgl79y1E0D5ioL0&#10;M4iqIrtMF2vWHpOFvnDxkhpyffXVl2CMS0jePHk0v5POk0WLFpFevXrJ1q1bJTIiIuPvklnwFe/c&#10;uSP9EJFVC4zsXEQ18d9RUVHaIzBGzDwlu8xs5IMHD8iGDetl1qyZ0p9Gay1aSJMmjWXw4IFCOXSW&#10;apgULV26VP7443d1bK9Qtozs2bZFYuDkzrgpZ5bZwLKBZQPLmQeWWbtMR/thuI4QQFD1Q4d8azYC&#10;3h6Be/dipHixolKq5L+Zlud9+85tKfLP3/LM009JD0RvQnubDFA2ZtmYZWOWjVlGbrIxy48Gs3wf&#10;pl5bNm6Qd+Eg2bJli3SXX1NOfRasdSsYdDGuiTXKlE7t27dfrmESRVB87cYNBcmsPd66batMmTJF&#10;46F+B2P8FcyeGEFCE7LyqHMeO3asHIJjd2atJHv7hu+t/TEGq0b16jJwwAAwxHfd3m1MTIycgrS9&#10;a9cuCri5ap/VGmXl/fr11Vgauu2OGjZE/Dk5hwFYwK0bCpoNLBtYNrCcuWA5BszajCmTtMSH9aRH&#10;cV23ZiPg7RHgIvCfmCNQocbHmdGY+JD7t19Vhj0A9ya2pFllA8sGlg0sG1g2sCyJnbGzas4yVz67&#10;gK0l4KApVnq7X9OIi0zxCLiilsQK8ODBgxQY3wDDuQ9yYbpik20mOC5UqICaOr326qtap1q0SBHp&#10;gLrqhQsXaNyQtaRHgBFMlSpWlM2bNqV5iMg+VwPrT1Y6q7b9kO6XKF5cXnzheamGidIF1DJHgc0y&#10;sJwYKPPf7gInp+2v43GC7oN/J9198fu77nTU9t1N0JOPhkouMsrxe4uOSsN37OXoKDLLPBdXwE+C&#10;13Ia9W3atDGrXkrsfT3CIxCJeSdTPOrXr6cuw5nRTp8+JTkQffgKFoaGDhlkYNk5Nsqiox42+TI3&#10;bKtZNmY56zPL0bh43QUDVwwO2Hnz5FbjJ+cIprTWLHNfjhinq9euq1M1pdU046Kr9fTp02UqWOMO&#10;HTrIv//+ixrU78EQfhTnfFywQAGhsySduY8ePapmVNZSHoFdkLI3wGTBW4sJx44dRV1z3UyTtbn6&#10;fVNZ0BcMOPMtixX9Bw68Z+CW7WfMsnNmrj5OA5AysCwPsdQWHZVidBTBcliAn+xGmcSPP3wvLzz/&#10;nCxetMjV09q2sxFweQR4DyBQpWots9qB/Qd0/kL/lwnjxxpYNrCctAu2RUc51S2nkJdFSWPCnoiO&#10;dwxkkj+jMfjx/R4ex/UYPI5OqUfh7yl0SFfuPegx+BmdoENaHZVCVzbZuUe4LMWOwvOcu1tAG7WX&#10;UXE9XF2dXe2R4QC0YR52MG4p5So/Cswyjb2OHjqosUo0zCLjm5IDNv/m6ATCagQG8EsAfOFBbTGN&#10;u674XFVgzG327Nkjq1avUmA8cOAAada0qZQqVVKzjj/84H15I9vrkFV/rPXHVcEK0mRq2dJlcgl1&#10;zZklpcqsG21aX5eLCazXYvQWI7JWIlZrGQzQFmKxYebMGcibnihj4DrOnOoxo0fjO5kmy5cvkwPI&#10;1g4IQM52ohYeFiaNYAS2dOmStL61dHn+biwMzMBx5dwmT54EwPya1K9bG8ZCt9RcKKEU+wb+7WLH&#10;QpK/W/06to/tfql1pyxa51za+McAtjc97A8BZGeG2cCyV2XZBpZTBcuMjzqDRbcCf/2p8lRee6zZ&#10;CHh7BG6gfIslWl1hZplZbd26deqjQhXFgnlz8TasZjnBfBzO4JRfO3pKc333cYET/kgJq+jfEuIb&#10;B+7Rnw9hpFRwlTMGc8JmsTgtxsDywyejGXwZWH60DL7kfoysBJgiGzcaExiCZWc2mWCY4Pcqaol9&#10;AH4p0ea/yRYTNJ9ADNHRY8fkAJyT12/YILORkzx02DAFa1WQhVywYAEFxTQOowlX9rfe1NpSsth1&#10;69SWQYMGKpijudStW5mXi5hZN1Zvvy4XJpiTPWHCeBkxAsZpMOrqB1fwgQP6yxDI3UfCdXzC+PGo&#10;AZ+sP4cNHSp9+vTW76tB/frSrWtX2YjvMTw8QmKw6NYZ8vzevXtlyWgpunVXrFBejeIStw6ogydg&#10;XjR3tkSjXtLAsoFlrwLkq5fjGWYDy6mCZTpi34UqoTTUQwTLnTt38valz/ZnIyDnsDjPBfgB/ftn&#10;2mjMwRyI86mvc+SQLZs2ACtHW82yM4FlYDkheDYZtsmw3WKHjVmWCDj5utLDQ+he7U6nkcTDPRz5&#10;tMz/GwoQlf3NN2XlqlVyCUCYbDBriMkMEwivwu+nTZuGOuLhMgDMMJnfNq1bCyOcWHOcF5mGn4OZ&#10;fued7MoSExRTCvXbL78ocGMUFSdH06ZOlR07dqg8OPQRyfbNtDuuhy98EYsYBL1DAYIZF+VqY13y&#10;VSyELEG9OPOrabrGaKlucPNkHVhWa2dQLlAZizGbNm5M8q3dvn1bcnzxhVSvWlkCwSwHgdmKB8wu&#10;sspkn91ilbm9McuOGmarWXal5jpRnbYbNd4c34T14onqydMit3dWJritboCqIpFqgudRBO5BNatV&#10;leefe1Zq1awp0ViMs2Yj4M0ROHz4kLwDo9LMVC6MGDFCExp+++VnOXvqZAoZy2bwZQZfZvCF89/A&#10;soHlrF2zTGAeiQziOogV+i5nTs03vgl2l6uzBMht2rSW/Pn/UlaYNTivIdf2k48/lAL4XUHEf/wE&#10;xpiPK1eqhBqhFmrURWZ53bq1cvz4cfEB8LY8TW9OBVzb140b12XihAnIU26mecpjx4yR3XDGpnO0&#10;K8D3GBZICkERQAfsrDihPQ+1QzVEjq2AxDypxhprxmFRucAJy5kTxyQs0N/AchwAMhm2V1lmY5ZT&#10;ZZYd8VFtcJ8gkCiQ/0/4TwS7dkGzrWwEXByBHTu2q3pt2rSpLj7D+5tRnfXSiy9IYdxDQ4MClQAx&#10;N2yn0khjlo1ZVoDs3K1mOR1qlsOxz4Q9Khw1EHEdJyXqkF3tEZBoRgAwOjrBo8sd7GikGz0c28b3&#10;YDwO8qiHBQfhIuxOD8D2D/dIfPa7YAByAAwXAQO8GxLeSaj3/LdEcTWnIEBmBAKdJclUzpkzW65d&#10;vRp3d9GcXnympOqKyR6Tge6P6ATGOlnL+BHgZJTs8vhx46QVMpPJOFOe3B+Z1lMxmVi/fr0cPHBA&#10;LkFFQHBJAzXKtBk3tXJl0kA04z9FwldkTVqtmjVk/rx5Sb6VjYhAywWTuHGIE+Ox913Ob1CTf0DC&#10;cfwbs+yQYhtYNrCc2jHgJNv3ArNMsByBBavhyFrmveXbb772KM4us68/9vpZewTWrFkj777ztsyf&#10;Pz/T3mjjxo0ULNM0lbW6BpYTeQgZWDawbGA5nQ2+UJR/jwZmiXuKhmYpF+bHoJDf4w4jAJqgudoT&#10;GwqkaJaWmjnBQ2Zqicc+daM1juOdWze1bnXZsmXIOd4nw1FvzBrW0aNHybq1a4TgJCw8DD1cbz4n&#10;T56QwYMGqVHX4cOHk7whXQGjTJkdAU3NGtUzVRKVaXfMLPjClCbv27tXFi1aiEiLIdKlS2c4jXeQ&#10;tm3aSOtWrVQdMGTIYOH3lxUbo6vqI4+bQD+pdhoO6w0bNNDPNGrUSOnbu7d8/923coxg2ZhluGAb&#10;WPYqSHbULRuz7BKzTEfs+bNnakQhTZiY4W7NRsCbI8DUjA/ef0+NLTOrVShfTsFymdIlhQay4cYs&#10;JzTcNbBsYNnAcvqA5dhxtZbZI7Bq1Ur5+qsc8uorL2unPNuxghsTE6Nvj7Jdul0vwMruWRiANW7Y&#10;UAjSrGXNEQiD2/UdfD/Xrl2VwMDArPkm8a7IkjfFcUUTuuQaDcvGo9OgbPiwoaps+AGZm8cPHzSw&#10;nMAdOzVWMYW/W3SURUelyjQ/XLNMZjnU31e2bVyPUp6P1ISJ56k1GwFvjgCNK1kqlpyXhTdfK6l9&#10;3UN6TYH8+eVlZCzXqlldQaKBZWOW76eUbmQGX1aznNaa5RgyyWB+jx89IssRXbNqxXKhzMa698Zg&#10;Ldhj1hgn7vz9GvTYv69T5vmP339Xl0dOdNhZw/znH7+Lv7+/HFcjsJUKZnr06KGguWGD+vpdWbMR&#10;SMsIENCzfp5qhpQa5eaMkVqP45kKiR7du2uu64kjh6xm2cDywyDX2dE6LY+NWXaJWQ7R+KgjMH+M&#10;9cBIHPmWlmuEPddGgCPASMTPP/tUdu/elSkDwrnQb7/+qmRCm1YtY8Eyyu2sZtlqlpMFzAaWDSyn&#10;FSwTKEOvIN27dlHTBubWWc/4Mfjko4/kPdQB0WWSsU+O74D//gZM8xHIsQOR0VsTta6FCsHUAs7K&#10;U6ZM0dpYV9qmTZukDySzV53qoV15nm3z+I9AdFS0ysV7YgHGoV5I7lNPhdv6pIkTZA0yvUeg9rp7&#10;925qQnfSwLKTBJtSbGOWvSrHNrDsElhm1rLP+bOSGykJXGjt3avn438Bs0+YoSPAEjImcRw5ciRD&#10;X9fxYhcuXJAf4JlBUmEIYjFjoiIMLDvHRvGxybBNhm0ybO/LsAmY92KVcCqMp2ZMnyazZs60nsFj&#10;MHvWLIz/ZPkVzsKMhnKA5WzIsc396y9yE3XNbL179YIse55cRybz7/nyyYYN61O9YV25clkaIaKI&#10;fdKEialubxs8OSNwHwaJXEShKRnN5FJrzLdkZAhdskeNHKmxVz/9CLB89LAxy8YsG7Ps1iKJ9w2+&#10;Au/ckptXLklZ1HK+8Pxz0rhRw9ROafu7jYBbI9C+fTv55uuvtAQsM9oBGGp+leNLefONbLIIc6H7&#10;MVEpsMoWHWXRURYdhfPUmOW0MsuO52fGRc9e8+ERIGim/JrmFew0apk4YbxuSPfrpk2bSAAY5pHI&#10;GeTjFnBg5krv+fPnkh3OhQsXItpotKxauRKO20Ns2G0E4kaAJmQtWzSPM5dLbWgWL1okw1CrvBQl&#10;GwTLnTt3ll9++lFOHTOwHG/uZcyyV1llyreNWXaJWQ68fVNzy5s3aSzPPfuMVKpYUbggZs1GwFsj&#10;0KRxYyQgfJsgtcNb+3ZlP+tRssaafJYZ7Ee6iIHlRPXKxiwnZJVZy2wybAPL3gLLjv1oDTOMpLzb&#10;k3DXTspxO4nfeeyiTQduN1y0Y7eNTEOPff79ezEa5bVgwXyZNGmi+Pj4qKkT62y0+/lJECKp6Do8&#10;E+w1swopqXZurF9ui/pRuiezRtnRdu7YIR07doARU4i0bdtGs5q5r3Hjxqojdj/E+Jw8efKh+w3r&#10;TBcsXCBz586RMQDNnrRgRGnRadza4zMCzIam2iAAx6WrbSUWXAYO6K9u33TD7tixo/z6809yGnWS&#10;lrPsxBS6xTAmkmybwZcZfHlo8BUAsBzid1f69uohzz33rBRFtI6/f4Crp7dtZyOQ6ggwheMXXPN9&#10;fX1T3TY9Npg3d6689+472o/CWNLAsoFlzrvN4Ouhs81ylqMTRBpFeD9nOQIZy4l6FCSa8R2Zy4lr&#10;JFL4N639mTfsSddsZoBDz3ownudOD8L2sT0c4JBZy673AAlDzizc0mTxgnnKCpcvX16OwpTr9Jkz&#10;cgIglv3kqZNy6fJlzVR+5pmnpHXrVi7JX3karF27FsZe3SUcEVMdOrRPIINiLTLZ4zp1akvXLl1k&#10;x/btCqrZyFbPnTMHNc6TFcC7244cOSxVqlRSoJ4Y2Lu7L9s+a4zAtGnT9Fhxd8LD3Oi+ffpoKQDl&#10;2DwOf0PpwJnjRw0smwzbZNhuLZJ4X4ZNR+wo3L8mjx8rzwMs5879a4qqo6xxNbJ38SiNQMUKFeT3&#10;3/MJTSEzo3GRN9vrr8nnn34K09MjBpaTmntbzbLVLFvNsvdrll1hp9MOlgmYPehgXSPd6BHYNr4D&#10;ZCN/z5MeDpAdFuxOD8QCQ5jchQSuYIG/JOe338iuXbvkMvJ0CZYd/eKlS7Jj1079+19//qFMs6uN&#10;jHPPnj30JtWhXTs5e+7hmiGy1wTGTZs0EcqlZrEWGkZgzPZlBNXw4cNcfTndjjEN7dq1VSaxe7du&#10;MHZa7dbzbeOsNwKazQ2jOE/M3jZv3qyy/9moXebiDI8N1tQbWHZmlU2GbTJsVwze0gcsx+Cet3je&#10;XAUUX3z+md6HrNkIeGMEoqAu+7dEcSlcuJDODTKj9e7dS+vxafJ19vRJ8BORVrNsBl/GLD98Mhqz&#10;nO7MMmTEiQG0geXUgDPzc+/JgnlzJFu216Q3nadRY+wMlM/AEIPgmWwyJzKsIXanbYSZF5nlIIB4&#10;mmxcvHgh2afzRrZn925EAQ2UihXKS9myZXTSRBBNib2rjaZPDR/kOE+HZNwTZtrV17Lt0n8EeMxV&#10;qVxZLl286NGLbYdigSZz0xEfRfl/mzZtJM9vv8rZE8ckNMBP/Fkzqf2G6x0LTKyzdL1fx7ax3S+1&#10;DqaNbFvyHYAlVclrMtskYJINLHsdIDtHTVnNsks1yzzOI6Bw2rxujXz5xefqiL1i+XKPznV7ko1A&#10;4hEIxtyjUMECCpgzq7Vp3VqefeZpJSV8Ll/EXDXcwLKBZQPLBpbBJKMWNq4nkGCTZU4HGbaBZUQR&#10;pAaOE/6dEnM+p1nTxjCf+Fh2ApheACBxBsuUX2/ZulVjFyqUL+e28crGjRuV3WWdMt2LLyJCwZV2&#10;+/ZtvK+msmXLZoDs9pBTt5c9NMZwwfiFUUKsjz52/DjY5QUyzAzCXBnyLLkN48OqVKooJ06c8Pj9&#10;cQGGcTRT4Nw+DrXwrVu2lLy5f5OzJ48bWDYZtsmws4AMO9TfV47s3yt58/ymoIK+GNZsBLwxAvRa&#10;+T1fXqlcqZI3duf2PjhnqVe3rh7XlSEHv4uFWZYEJp+xbG7Y5oZtBl840czgy8ByQpl2ZsmwKcG+&#10;g1X9P//IJ8WLF5NTp0/LufPn48AyWWWC5f79+ulq/9o1a9y+UWzevEm6de0aB5aZN+hqmwEmcPz4&#10;cUKTsPx//QFGsLWyzJMnTZILF86nmK/LPF2ake3ft0/aATintV2+fElZSXfef1pf80l//m6A3EoV&#10;K8ihgwfTNBQHDuyXXj17wqF9gkwYP16dtPPlyS3nTp0wsGxg2cByFgDLQXdvy5VzZ6R40SIKKnjP&#10;sWYj4I0RYOkO4y0bNKjvjd25vY9QeNiQaHjm6aekLQxQ6YcTAaLCwHIiky+rWbaaZatZtprllGqY&#10;Mwssx+DidBETlI8/+lCaN2+mQPks3KodzDIfEzD/Xbiw5MPKrDu1yo47yhbUi9K8y8EsnwfIdbXt&#10;BtPdBTE/ZKM7QMJ9A7nNhw4dVGfj+vXqqax7HurcLl26+NAu9+7dKy1btkCNq480atQIhjGuv27i&#10;ndEgrH37tthPQ31NV7J9Xf2Mtl3SI3D06BFlAnbs2J7mITp65IiWAowdO0YjzZo3aya/580j5w0s&#10;i0VHIeLJWTrtzccmw3ZZhk1HbALmapUrKlhugftRZtWXpvmCYzvIUiPAe3+u779DWkfaF809+WBU&#10;yf3z99/y9FP/lcEDB+guwmBoZ2DZwLK5YT90RlnNstUsJ2/6lVlg+T5MJrZu2iBvvfmGDBo8SK4g&#10;MspZgk1J9tZt2+SjDz/UOk9P2lZIuAl4FSzDhdgd0HoOZmAdO3RQB+3OnTslYHUZbbV27RrpBXkt&#10;V4zbwTyMhl43blyPk2p36NBO9gE0T506FQA79iblSTtw4ICykax9atO6pZwGA28t/UaA41ulSmVZ&#10;v36dV17kJCTcLAUYOXKE1q9TnfDn73nlAoxWrGbZoqMMLLti7OXYJn0Mvli3HA2Tr6aNGqgjNv0q&#10;LMXAK5e/J34nx4+fkK9y5FB1UWa0SzBIzQ2PDGaIj8I9iC00mFLrlDrBtOtldSyn88QUls+JBPOd&#10;oiGtJya3D57jTgJNlDHLxiwbs2zMclZklgmWZ0yfKtnfelPNj65dv54ALF+BfGkSJM/vvvM2asim&#10;eXSf2b59mwLdOLAMttrVxlojMrmsVyU7TTltUu3WrVuyGo7XXQHK6yJaqAtej5FVY8eOxfM6a9RQ&#10;7Vo1NePZk0awzPzo6OhofR/79u31ZDf2HBdGwOeKj1SrWkWWLV3qwtaubXL27BmA5a4ydMhQPZ6b&#10;NG4kfyFG5OKZUwaWTYZtzHIWkGE74qN6dusir7326oNM3LuuneC2lY1ACiPA+/enn3zsdqqGtwb1&#10;xInj8tWXX8orL78kE1DKZWA5iYxlmn0ZWDawbGDZwHJWA8tciZSYKOmHSIPPPvlEli5b+hCzfP3G&#10;TY3Z+fSTjwAQ93l072B2cqdOHSUITDANvtwBrDEx0WrUdfjwYTVoollYao3AeRk+S48ePaRB/Xry&#10;04+55CBqXhcvWqQg2pN2A4sIlO5SBt63b1+8jw2e7Maek8oIXMc416pZAxFPs7w6VhehkOjatYsM&#10;gsv6lMmT4JTeQPL/8btcOnvawLKBZQPLWQQsRwT6y5QJ43Rx9tNPP5ErSGGwZiOQ1hHYAc+T9997&#10;Vw0eM6Nxcf3t7G9pnz1zOt7CfWOWLWcZwDjG3LAfPiFNhm0y7Kwlw1awfC9amsMJO+e33yoQpZmX&#10;c70y85UrV66k2YBkZz1pvFF17tRJKJumpJrSancaGUFKuUfCsGvu3DnuPFUInCegRrVVq5bKbBOI&#10;DRo0SA2j3JH40c2S7PjWLVtkDrJ6GW1lzbsjEBAQIPXq1ZFJEyd6d8fYm4/PFVUY9INp0JQpk7GI&#10;Ul/yIy/cwLJFR6WbBJu1z1az7HLNMpnlMMS4rcZC5ycff6TghiU01mwE0joCnNu8+UY2WbBgQVp3&#10;5dHz161bK6/CIPUzLACtWsFItHsGlg0sG1hO+mwysGxgOWuC5UrIM/7l559lN2KZnGOjzsNU6xAY&#10;3YIF8ss///zt0U2CT9q5cyeYZQdYbq/1x+60EcOHqSSXUSJ0o3a3MUaqefOmMAY7JEuWLJZ8MHZq&#10;BeOvpk0aK9PIaCJ/f79Ud7tq5QqA/o5yB2YdtWvXVrbamndGgAsZTRs3xoJIbD2XtxsVAayb7w0V&#10;BY+juojxKJj/T7kMc7sQRNZYzrIDNLtTu5po2+v4d4Lug38n3X3x+7vu9GvYPkG/gn971hMAWG+a&#10;eSW1LwPLboHlEL+7cmjPbo0pJAu3ZMkSb18KbH9P4AisXLFCXoe0nx4nmdGolKIEmyZj+3bvkvtQ&#10;9FnNchJSbJNhmwzbZNgmw85qMuwImDowOqpYkX8QHfW7HIZjMAGyg1kmq7wN5l4//JBLZauetl0K&#10;ljuCWQ4AswywfOaMW7uaPm26zJwxQxYuXOBxzdH8+fPAKvYV1kDTZfUSYqBYBz19+jSVmderW0eZ&#10;R0ZNHTlyWI28Ejc6YDdGreuGDeuxALBDatSoLnexv7S0a9euyXTUgnOcn9TGcWU9ESIarAAA//RJ&#10;REFUOB3O06v5+fmrDJsqBX7ndWrXkkJYBLpy/qyBZZNhmww7i8iwgzU+6ixARU55I9vrashnzUYg&#10;rSMwd84cPZ6ocsuMxhjLl158Qf7CPOsq5h40vTKwbGDZZNhJno3GLBuznLWY5Ui4FQZiJb/AX39K&#10;EQBmgmTn2KhLl6/IWsiHvvjic+nRvbvH95hdu2LBMmW2lGGfcRMsL4dsacyY0bIGGc+eZm8SJNcF&#10;IA7Ee+gDdnHFckqh4huZx1WrVmo9crOmTaQF6pP74fFKsMk+qJu7z2x0tIsXL4BVrqV11zNmTFeQ&#10;52mMFKXddOds1LChNISb99y5sz0e40f1iVFRUTg2OqhTdQzqd9KrMRu7cqWKOI67KVimHP/vggUM&#10;LCcAymSXjVn2qizbmGW3mOXAO7fk5pVLupD1Mpi4Nm1ap9clwfb7BI3AxIkTJDsSP+h9khmtGxZq&#10;X3j+OSlRrCgcq0MkHA7UBpYNLBtYNrAs0VFgkp17pDHLWY1ZjgoPl9uYLOfLk1tKlSyprLIzWL7i&#10;c1WWLF0i7777NsDqGI/vMbt375ZOHR+A5Y4Ey+7FLjFntz+A63YYhXXr2lUdqT1pzNmlYzb3Q6Ox&#10;5FpISIgcO3pUa5O5SECTsFYtm8uI4cOFuc+MoapZo6bcuHlDTcQmTJjgydvR55DJHg6ZObOga9ao&#10;IZex6vykNGao9undG3Fi7SQS14f0alQJUHL/d+FCiBnroYscNWpUk78LFRSfC+eMWTZm2ZhltxZJ&#10;0i86imDZF8djrerV5HmAi6pwxbdmI5DWERg6dIi883Z2xFZ6loaR1tdv1KihvPjCc1K2TCm5h3kx&#10;M5YNLBtYNrBsYNnAcmjyLHJSoDkzcpajIX+9hlX8X3/+ScqXKyeXwaCeQT2xQ4btA4nwvPnzVb40&#10;G8DR07YHYJm1vsosAyy7m1F87NgxfT5rjtsjSzkiItyjt7Jm1SplMP1Qn0w5NdlmVxrBM+uTp06d&#10;ou+f7Hi+fHk1ourcufMq6b0CYzRPWjD2TbOpCxcuyvhx4wCch3uym0fyOUOQ692ieXPh+KZX475b&#10;w9ytT69e0gUyey6SzJw5Q6pVqyr/ADxfvXjewLKBZQPLWQQsB9y+KQTMnVGuQ7BconhxofrEmo1A&#10;WkagF5I0Pnj/PU2zyOhGz5Ty5crKSy+8IFVhlhoTFWFgOSlzL4uOetgZ+/49ue/U8Q9U9CbTVf3o&#10;3L1zpIPU2PifxA2/TMc8GJNhmww7a8mwYyIj5ApkxT//+INUrFhRfK5eSwiWkbE8e85syfb6a7Jo&#10;4UKPz7y9e/co2PUHWO5EsHzqlFv7uoTYnxYw5KJ8m/LoECxEeNJ8rlzWemXGkZCh9jQK6zYMvgie&#10;m4CtZC305EkTYYBWWPr37yfz5s0BqD8ojEBylS2dhOezpolMdR0AcC4qPO6NtYiNGjVSh/T0alQg&#10;EBzze+GEm27mrVu3llmzZkmVKpWlyN+F5dqlCwaWDSwbWM4iYNn/1g11xB41bCiYuOfVS4PXUms2&#10;AmkZgXZt26pp3N27GZ/bzXtP/r/+UoOvJii5uhdtzDJrtpPsZvBlBl9m8GUy7KwmwyZY9gFY+Pkn&#10;guUKAMtXHwLL06dPlzcAlplb7GkjWGbNsr+/v8qxT7kJln1xg2sMYHXh/Hn8bOgxmGRtcQewwgS6&#10;gxEftXLlSk8/kj7vMJjujpAQU9ZdvXpVxFLMR6TUAGnWrKm0bNFcjcMG9O8vCxFXQVY8AJ8/qXb9&#10;+jWVegdBLkwDqqWQvnuzsV6XpmVZoTGui9JryqJdZfY9ed/M5+4JiTwBMuXebPw+6IJOsFypckUp&#10;igUOA8sWHeXVGuXEjthWs+xWzTLjo6IgUV0wZ5a8/NKL6h585OgRTy4B9hwbgbgRaASD0p9/+lHn&#10;IBnduPj9EwgJunF379rZwHJyQNmYZWOWY09OY5aNWc5azDJl2FcvX0Rs1I9SAfFRV3x8HgLLsxB5&#10;QGZ58aLFHt9jyOAyZzkeLJ90a19kaFnzcx5guWmTJsjM9XHr+c4b9+zZQ92smeVLF+q0NDKXlBGz&#10;JrstVq75/hztKt4jHbPp4k2jsLZt2sTWPkMSTPnxHLhz0viMn4VSYTpxr1+3DvvaJe3aes/UhgsT&#10;dDLnaw8aNDAOOKblc3v63L3ITG3YsL4uCAQlYpTJMK9ZsxpZ2N5hmpmDTRY5LCxM3y4Bc7u2bVRZ&#10;wFr0ijjei8PU7jqOf8bVWHSURUelC2g2sOw+WA4OlHUwVmSN6QcfvCfMqLVmI+DpCPDaz9r3/DAy&#10;DUZEYUY3LlZ/++03mvM8fuwYA8sGlgGKox/0mIcBMo7X+45uMuwUdOfQo9MlN2FPqFuPG0jnQY17&#10;7PgSYn/ec+5gW+5hgp98j8LfUuiQk9x70GPwMzpBT2ToZQZfkhKTnPhvmVOzHC63kIuaN/dvUrp0&#10;KWQsX0qiZnkemOX4mmUCVwcAcfWmQ7BMRtkf8T0dwTCfPOkeWOa5QFBKYzC6o7KG2dM2ZvRomTd3&#10;LljgBTJ0yBBPdxP3PJpzLVm8WEaPHgXjqBnJ7o9jduvWLSFgJNM8GICZwJmMOeugOf4Ec6EhodIE&#10;9dTrAJwDAtIOHC9duij169WTM6dPK1BcngaFgKeDtX//fhihdYfEvE6SCgVmLBPY/vLLz3LUCyzS&#10;6FEjIZFv8pDEuy3Gtymczhkjwhr94kWLyA3U7AcbWIYLtoFlA8uuOqGnn8EXmeVwyLD3bt8m33+X&#10;U+N2ZkMJYs1GwNMRoAy6VMl/Uf9ezO25i6ev6fw8zn++RKIIF3/WrFqhYJnmXmbwZQZfZvCV5Blm&#10;zLIxy1mLWY4EgPNHruVff/4uxRBpQHOvxG7Yi5cslnfeyQ7H5/F6VDObuAFijubD+IuSWlcawRLj&#10;gfz8/FSOffLkCVeelmAb1p5S9twNrOSePXvcfr7jCQTKjJFYtnSpDBgwwOP9OJ64fv16xE31kU2b&#10;NmkMlLuNbPvx48dlzeo1cMOuDkB9U8aPHy8FCvylNdEEd4ydGDVyJOqh5yorfhyLBTdv3lSmnt9B&#10;au7gI0eMAJs6S+XvNCVz9Xtz97M4tif4JTifAQl/cyxyNESd1jQ4iPvj+0/cuBAyCuC2a5cuqC9u&#10;pyx9WtqUKVOkXr264ufr+9BuyO7T2G0ujoGyZcrIvzjmb6CO3cCysxTbVcCUxHZYePNL0H3w76S7&#10;L35/151+Ddsn6Ffwb8/6HWe2N7Fs2tv/NmbZbWaZSo+zx49qfNQzTz0lI+HnYM1GwNMRiAiPkII4&#10;liohOtBVHxFPXyup561du0Y+/uhDef+9d+Xwgf0Glo1ZNmY55RPMwLKB5awFlslmR4aFSJF//pa/&#10;IFE6ChB2DlJihxs23bGZbfz5Z59Kb7hJsvFmEys7bgPGsq4sXrxIwhBBlVI7oGC5YxxYJuB2txEk&#10;83UHwKxp8+ZN7j49bvt169fKcEy+ViC7mfLotLZLly5pLjPzG5s1bZYmmTOZbrIoBLX1kAlNIzLu&#10;d/XqVSrnJovdBTW4BNGs3W7dsiVqsNtrvBU/yzDEYzAWifXlGzZsgAx8J2qVj+A7WqxSbAJTMvz8&#10;d1oaV+pDUF9NwE62f9++vbIKssmxkJjRdbQl6oKZHc1M7K1btwqjm5Jr6lbduqXWVPfr11el6Z62&#10;uXPn6ILDNRjVJdXI3Dds0EDBculSpaQkmIabPgaW41lly1n2OrtsYNltsOzIWq5Qtow88/RTes2y&#10;ZiPg6QiEhoah1Own3FPrpun+7Onrs+zn3XfeVsB85tQJA8sGlg0sG1hOQYptOcspyrIzQ4YdHgIQ&#10;A5l+hfLl5FdIYPdAInwBztMOsHwRQHDrtm3yw/ffKyOXuO3csUOlw40AQBYuXJCsxOngwQMqNSaz&#10;zNrlEyeOu33f6dOnD0DyZrAMI9JkzOUA3Ktg7kWjKQLItDSCPZpG0cCrOZy60xJNceDAQTDJTSUS&#10;JQwtYBCW0jj5QdJ+Ed8VwTQB6bJlyxQoDxkyWAErza26gpFmXFKb1q2kEDKFz587J4zx+uvPPwDs&#10;m6q0nbFKNL5iHFZHTErZ+R116dJJzbE6d+6oOch0E+V+msO8jPXjTRo3holZC0R5tdXJbE/IrAmW&#10;uQhx/PgxiUQ9vCuN49exY3s5gs/Rp3cv2QWA70nj569apYouMCTX+DkpSZ8/b56UhCyvVInicuvq&#10;FWOWzQ3b3LCziBs2ZdgOR+wGWDAkWK5Vq2amMIKeXIfsOVlvBLhY+xWcsFthcTkzGlVhjN/86qsc&#10;cg6Ly4yOMhm2uWHH1i1bzXIS56Qxy8YsZy1m2QGWmzdtLDlhQLFh40a5hLxgB1gmcD4IEEjWuRjq&#10;OzXfLVEj2NyzZ7cCLppILVq06KHcXLpPMzLKV2XYnVR27G4bDHMqGkBNgoR6ASTgnrZjx44qmFyN&#10;zGX+jI6O8XRX+jyyrMxu3gIgT4BKybmnjXJqgtBTp06qhHn4sGGe7iruvYWGhqh7+ODBgzXHmY7g&#10;1ZExvBHMM2vHyQpvA9imjHwjvn8y0vzbxo0bZP36dWo6tgmPt23Zosz+UTDVNDK7jOOEzDIdvsNT&#10;URak9CH4friQsn//PunTp7ey4e42vkcadqVWC8+MbkZzcWGH+a2l/y0ht6/6GFg2sGxgOQuBZQLm&#10;GCieOsDo8AVkLf+NPHTfJMoq3L1O2PZP5ggwdeETsLos9cmMRr8OxqDl/vUXuYyoTgPLyQBlc8M2&#10;N+zYE9TAsoHlrAWWwyiPjYmSgf37yicffySLlyyBI/bVOLDM+mUCZtb6/JgrV5J1oM43H7KCDvaO&#10;JkqU6rJRdk0ZNic8zFsm8+huY90aI5UoU2b9q6eN8VNdOndWeTnBrTdqmOi8vBRjN2bMaLxHzyO2&#10;+JlYrzwBnawx5dbeqi8+evSYsslslEevWLHC0yH06vO4QNARUnIy3n2hHtgBtYI7jY7jBMquGIOR&#10;Ba9Zs4YsQR0+a/RLlwRYRh2s1SxbzbLX5deO2meTYbstw3bERw0dNEAdhL/++iu5ilhDazYCnozA&#10;JdxLP3j/PXiU9Pfk6Wl+DlVizz7ztBpK3oSnA/OFjVk2ZtmY5WRPLQPLBpazHli+D2fGeTB/euvN&#10;N2TypElyDZm/DmaZP2+APWQs0qcff+wya0r3R9bS1oX7MetjKZ+mJFjBMqS9NKhyt40bOxYGV/O0&#10;RnrcmLHuPj1u+5s3biigX7t2rTLCaWFFHTslYzsVAJ6mZ6Phtp2WxhpjysU4Vm3gEE2ZtTdaTEyM&#10;stZkX7ds2Qwzrfbe2K1X9kFmeQeyqll37Q5Y3o/jrEK5srJ71y6X3gdLBmqgppkLG0UxcSlbuqTc&#10;weTFwLKBZQPL7hi7pa8bNsFyRKC/zJ81Qz768AN57913UlWNuHQBsI2eyBFgegadqJmEkdGNyrva&#10;KCNgOUHd2rUk0N9XIsNDDSwnV7ccGS5RkRFxPRqPk+tRKO107iltG/s3lIk6euK0nof+nTDtx5EC&#10;pD8fSgxKJWUoUSpRfGyUybCTOR8NLBtYznpg+R7qZw7s2yNvZ39LuoNppQybrtgOwOyDFf1JANG8&#10;2UyF07A7jcZePbBPRjaw5pVuyKyhPQ2nZHcbc5FnzpwJI6mVMLIa6u7T47Zn3TQNqCgzZrYxa2bT&#10;2mioNXjQoNhFAewzLY3gvTkins6B1R83bqxMmTI5LbtL8Fwy1mS/+ZnpGE0ZdVZorJfeApk3Db52&#10;7Nju0ls6ASl/pUoVVP7uamPNNcHyooULpXChQlIZjLTfrRsS5HvHcpYtOip9pNjGLHvELIcCVGzd&#10;uF5yoNaU9yaWh1izEfBkBHZBtUQygKVNGd2oDCv3wKiuK4iCaIDB8NBgA8sGli1nOfmT0cCygeWs&#10;B5ZjcPG+BkfgnN9+K9WrV1OQ7BwfRRn2DsirKdNuCTmRJ43mS61btVKDr9ZtWimodLdNmzYV7O1k&#10;nTT1g4zY00agyLzhzajRpTQ8MDDtWca7wGwyNopMZ3vEH4WFuRapldxnGD58OKKeZqs0mQz9PWSo&#10;e6OxXpvmXNwfHbRXYuEhKzQ6fDNXWsEyGObUGhcSqlSuLKtQd+5OY651rZo1ddEnN7LFG2LBIBwM&#10;ViDi0/xvI4pL+w3XO4A2zYhc7zQviu1+qXWwa2TYku9g92562BPUKDuzyuaG7XWG2cCyR2A5GAtY&#10;Z44fkVzIWqY50vRp09w51W1bG4G4EaD3BuX89KrI6Hbr1i2tuSezPBxpFXBUlbCQIAPLBpYNLBtY&#10;TsYR29yws5wbNmuWGR0VhFX8yhUryE8//iBHjh5NEB/lyF4u8s8/kgcA4+7du27fb8gk0zGZucBk&#10;dUuXKikj4RDJ2CVX26xZM7WWdzvAFOXTnjbWyBL0b9iwUWtl/f0fzv51d9/8fKyDPoqxI7i9di3p&#10;6CJX90vwTZk0x5qZ1rdv33b1qSluR9a6Bdysz549pzXLdAPPCq1nzx6yHAsqfSHD3r59W4pvyQdu&#10;19WqVfNo4sNjj27YjCH7FoZ2vbt3k/tYLIoHygaW/dwyekok3bWc5YfZaQPLHoFlxkfdQt13Xtxz&#10;Xnv1FekNp3xrNgKejABLt959+21VpWV0o0dK7t9+leeefUYmTxivL++oV+bPsBR7EP4e7HKnYWsE&#10;WGtPeiSMQCMZJZpcBwEQ6WFnjbbL3WTYCU2+7t+Dr258V5Pd5HpiXywvHewgVzb+J3HDL9NR62PM&#10;sjHLWY9ZDscq5z3ULfeDEzHlbqtWrxZGRjlk2ATL/PeAAQPk9ddeVWMsdxsZTYJlgj8C3eWQLY8f&#10;P04jQRgJxZqi1No8ZOOOHjVSDsFZmyA3LY01wevXr9fYKzplprXdxT7atmmt8nI6LnuSI+38HmiM&#10;Vh/O4oyhYq03naq91YbBYXsWTNKuX7+uUVeBcMrO7NYf2dmMc+rbt0+KYJmLBnVQB8+ILHcba7ZZ&#10;q94DADlf3tzydY4vZdGc2RKNyYWBZatZ9jqjbAZfySgfUlNMxP6dYNkXCojSpf6Vl196UeoiRsqa&#10;jYAnIzANqoQPP3hf1WQZ3RiJ+BXuNa++8rLMnB6rjjCwbG7Y8XXLFh2VxDlpYNnActYDy1zZpFP7&#10;KuTjvoPV156IU2KdsrPJF+uYt2zdIl98/plm2brbCIZp4kRgSgbWUbNMiRJrkevWratZu4wwSq5R&#10;QsVaZT63NWpP09JYu7phw3rNDfZG3S7ZagJPRip1BxjbhAimtLbe+B64MDF//jwZgWxpbzUy82St&#10;GdnEfOjDiAbL7MbvlQC4LxZstiPXO6lGCX/Dhg10kcWTRsO0blioWYxoM9bf//rLT3Lx9EkJgarC&#10;wLKBZQPLWcvgKwAlEQF3bkrzJo00dqckYt6s2Qh4MgKjsMj+2aefaPRhRjemNfB+8+47b8vSxZSB&#10;3zewnBLTbMyyMcsWHeXkRKeS7ORd7hL/zX3Xu/h9RwEUxHc47bkhCaFroafSkxQlLUlIXSLwu/ge&#10;4pGUhvIbSnHcke4QLLNu+Qry/375+Sc14zp/4UKCumXWMF+6fEWaNmki2d96I1WpbOIbEqOimLPs&#10;AMtHjiR0eCYQWrBgvkYlNYNMmCxjYikz434GIWv58uVLCkzT0sgwEtBSjp1WybTjfZDtZsYyDbRm&#10;o944rY0gefDgQWDdj+J9tkjr7uKeTyk8QSdZfk4iZsyY4bV9e7qj0RizyZMnS+9evZIEy2GQj1NC&#10;PWTIYE9fQhdZ+LnZ387+prRC3brWK4PBMrBsYNnActYCy/QBCPG7KwP69pKXwCwXyJ9fgoKCPD7/&#10;7YlP7ghQsUSjOG8lS7gzkqvhq0FlRI4vP5fNMKyT+zEGlg0sP6hXNjfsZM4lY5aNWc6azLKyyzHR&#10;0rhRAzXyWg1G84qPz0Ps8kYAzE8/+VjKlC7lVuQSnYspw1awDLfow4eTZjOjYMvPmlVKtSlDpmkW&#10;QS2Z2w2QTVOuew25uM2aNkmT6RWNvTZv3iTMP3Snbjqlm+SQwYO1Jmre3DnCmKu0NsZrkUE/f/6c&#10;vk9v1S3zfXFcV0Nuvw0sbtcuXdL6VtP8/EmTJqIefRzeVw+8p4TqAtZZU9qu9dWs1fGwbYXbNuVw&#10;X3zxuXz+2aeya8smiQwKEDJYBpYNLBtYzlpgmVJsLmZNnzJRXnn5JV3IpbGfNRsBd0eAqrac8Kg4&#10;c8b9FA53Xyvx9jOxGE1lxK+//CzHjhzSkjeTYZsM22TYKZ5ZBpYNLGdlsBwlq1csU+fRngBTBMvO&#10;EVJ8fBm/6wJw9SomL9Mf1N+4cjM5eeLEA2b5Np7fySXp72VIv2ejtpb1xWSSa9aoIQP699da27TK&#10;sLt16yJbIflmnXFa64sdn59u3Yy2ovMm32daGxngdm3a6FhR2k3W2ltt+fKlqFHvq+wyDa+8EZ+V&#10;lvdGCfZYsMt06Ob34mjMqORn79ypk0RCjZKWtmzpUsmbJ7dGiHRq31bCA/wkOIELtrlh+6lLtjug&#10;yQy+UgXZZvDlkcEXwXJUSKCswT2JXhlkBnfu2JGWS4A99wkdASrWfsj1vVyBOWRGt+HDhsoLzz8n&#10;hQoVkJtY6I9yylg2g68kQLPJsE2GbTJsk2GnJM3OTBk2mWVexP1u35K//vxDY3UOwZji/IWLCdhl&#10;xkgdPnJE/vjjdxgk5RA6PbrSTp48qWCZ7Chrlg+5USdLtpnPpxS5Z4/uuo9yZctqhBRZR09arx49&#10;lVXlijPjnrzRCMZGweH7wIH9Cu680bphYYKM6FBETixdusQbu9R9kE1v0KCBxmYRkLvzfXjtTTjt&#10;aB5k9yNGDFdg7ADLBMpcdGBduaffs/N7JXv9wfvvSbF//pYr585IRKCfBD7EKpsbtoHly97NWzaw&#10;7DFYjgwOkB1QgFDtlP2tN7VUx5qNgLsjUKNGdWV2b99Ou5mnu6/NWMTnn3tWSpUsIeGYZ7FUzphl&#10;Y5aNWU7xTDJm2ZjlrMss0xWbJ/A4MHx0bmQdaWKjL5p+XYH511w4U9M5u2qVyi4BmVOnTsHBOhYs&#10;U/Z76NBBd+85smfPHjVoIhvK6KkmjRtLk0aN4NLdH27RG4VmYa7mEbOGacuWzbq/5Ayl3H2DlA/T&#10;lOsMxqhFi2ZQDHsuGXa89rhx45C3PEfmwLWZUVveamRp24BVZw0XHcZZH52ZbemSJbog0A3O3zse&#10;sEfDhw9DjXxjCYYzeFobv2Oa0/2GCdORfXslCpMWAmUDy4kzlo1ZTpUpdrhcu/rTwLLHYDk0wFeO&#10;HdwveR5E73ijvCWt1xJ7/qM3AuXLldMF/qCgtN9L3Pn0nAM0gkcGwTKjOaHBTpCxbMyyMcv375kb&#10;dhLnlIFlA8tZFyyTXb4fFSFXLsUafeXNm0eOoG6WbLKzM7ZDjt2pUwd56cUXZMTw4anePxQsP2CW&#10;u6Jm+SDin9xtZBy7de2qcUptwYYSeNN9eubMGdK+fTvclBoqaz1t6lRIlvdJWFhYsi9Bo7B169ZJ&#10;P+T6kqH2RqMRF+XhN2/ekIbIRvYGG7pu7Vp1AF+7bi1yRnt7BYA7PuugQYNkGdjqVTAg6devrzeG&#10;wON98D0MGjgAixddlOmnQVo9yMP94GCd1kb5+tdf5ZBvvs4hu+Hofg8r+w6gbGDZwLLXwXFiEG1g&#10;2WOwHOx3R66cPyMlSxSXp/77f9UA0JqNgDsjwAX0EsWLyz9/F1bvk4xsXJQuX76s1izXQUymgWUX&#10;8pZNhm0ybJNhmww7K8uwCZZjY6TuyZiRI5Rd7gMGluyyc+0ygfN5AOjjJ0/Iv4jzeBvyuI2pAE46&#10;EceC5Vtq8HXgwAG371lkB8lKM+qJ0tyARPnAt/D7dQCVQ2G0xTpnuh737t1LFi1cKATrwcHxTqp0&#10;rF4JMy6ymQRq3mg+qOcmYHe4Td8EqE9rYz11Z8i4GHnBn94A4I73RDaXbtt0Jm+LvGnK3TOrbdy4&#10;QfoDsNPgq06d2tKiuXcMzTh+P/7wg8aGbFq3Ru6HhSQAygaWDSwbWPakRt3puLmJx25113KWHVnL&#10;dMWuXbO6PP3Uf6VpGo0dM+v6Zq+beSPARfOCBQuoGi2jG1/7rz//VIO61khzkJgoY5ZTS6MxsGxg&#10;2cCygeVHASxHo3bZFxLVwoULqnR146ZNDzljqxwb4HAz6mnpMvnjD7nkAuKmkmuUJhMsUypNwOsJ&#10;WKY8l8wx99GmdWt11k6u0bCKAJ2Zun379JGG9etr7FUfgOeFAM/MGV6BXGmaStEV2huN4J0A/caN&#10;6xpJdd4Lzq3MBub7JqBt2arlQwsEaXnfR1F7zoULZmB3ADPvTbdtd98Xs5/7IGOZx0jRokXUxC2t&#10;7SLqsvPmzS3vvfuOrFq2RO4BKAc9kF4bs5wUSHb8zhPw9OA51/EzQffBv5Puvvj9XXc6zHHuJuhX&#10;8G/P+h1nttdVObWn2xmz7DGzTKAcFRoEoNFcnn76KalQvpyEeKEsI63XFnv+ozMCfn6+auxYuVKl&#10;DH/TXDj/Lue3ku3116Q/iAcDy8Ys34MUP75e2aKjkjkpTYZtMuysLcOOY5eRBbgRTNw7b2eXEiVK&#10;yJGjR5MEzD7XrqkMmg7DFSuUl1BkRSfVGH9EIEQQxLrUAx44O+/cuRPGWR2FDDLrbd0BdzExMcou&#10;L1m8WG9axYsVk6VLlmpcUb26dWTlihVy9uwZff+u1j0n/pxcRW6OjOizcA3nZyUITWtjzRNZ1n2o&#10;s20GR/DrGG9vtTuQsdMN/DhivZgRzcWFzGoHDx6QbjD3atumraxFbFla2/Xr17DYU0iPywVzZkkM&#10;gTLylJ1BstUsJweYDSx7lW02sOwxWPa7dV3uRYRIn57d5eUXX5Q8uXPLDS8spKX1+mLPf3RGgPeC&#10;n3/6UerXrZfhb5oEAuMK6e8yc/pUuZ8oNspqlq1m2WqWkzwtDSwbWH40wDIdG3lhH4I60pdeekHK&#10;lCktO3bukGuQFp/HDcBRw0x5NhnmrqglZl1OcpFJjIGiwZePz1XUpXb1yIGasSHKLKsMO2VmObW7&#10;Io1i5s6ZI7MQ9VQXYJm1cA2Q69yoUUOtix4xYgTcp5cqA06AT7CdWouIiFA5M0Fyzx49ZO/evak9&#10;xaW/d8XiAj+7A9i69CQXNiIQp1yd0VSsI3cYa7nwVK9vMgc1yvweOsFFPHHOsrsv5ufnD+fRf7WM&#10;YNrE8RIN4zpGRCUFlE2GbTJsrwLjpNhnA8tpAstkliePHyvvvvO2fPzRh5a17O4F8Qnfnr4m33+X&#10;U+cMGd32wX+DJUAfvPeukg8Glo1ZNmbZpbPQwLKB5UcDLDuipCJDQ2QAaknJ0PGGwxpXRkcRIF8C&#10;AD4LqTHB8ymwkuXKlpHsWEHdBNl24nbz5i2V+l44f0HjgfbC2drdRhBFVvrWrZvSulUroUTZ0zZ9&#10;+nSZMWOGzJs3Vw3B2Gj+ce7cWa2/njx5Mt5nd2WwW0P+TFl1DwDgSRMnyhrIto/ARZqvn7jOlwsB&#10;ZM25aLALTLg32sABA2Q9zMi6d+8qu3Z5Z5+O90VZOp3EhwwZLIsWLfTG23V7H5s3b1amvzEWKliX&#10;vXnzw8ePqztlFBYd2l9GjdiYEcMkMihAQnzvJAuUDSwbWDaw7ImSIGNqlskshwf5y+rlS7QkiPeh&#10;fV5ahHT1mmLbPdojQOUUDR4ZO5nRjXOFDz94Xxd5DiNS8h4MVJ1jo4xZNmbZmOUkz0oDywaWHx2w&#10;7ADMdMhevmSx/J4vr7z26ivy66+/wD25n2wCyCFQvg6m966fn+wDSPzpxx8kH1y06Vjt3Bj/065d&#10;WzmFvGSCTk9YzC2oj+6OqKdYsNxS/PCanraZAMpTp0yRJfhcNPtKrtFQ6yoMzsi+kmmeMH68Omi3&#10;hFlHfbg1UxrNm/BIGKIRYFPSvXfPXhkIRn75smWS9vAo0ffHfNHBcK9ev369px85yecR/C+YP1+m&#10;YCz4/jOyka2fjOzjujD0Ys4yF0Locr5502aP3gadR6kOoMJhYL8+yFH2TxUoG1g2sGxgOWuD5RD/&#10;u3Jg9075HrWfb2R7XRYvXuTR9cGe9GSOANMQPv/sUxkC48+MbjNnzdRSNr7+pfNnDSynZu7Fv5vB&#10;lxl8mcGXGXw9CgZfjrplx09Kshl5cAvGPWNHj5I/kVf42qsv60p/tWpVpWfPnjJ69GiZAUlzfYCV&#10;l19+ETnDzRPU/t6/fw8S5bZyCJFRNNxav36d2/ctMtY9wPYSiLcCWA0Mine3dndnzC2eOHGCOmEP&#10;GzbU3adrhBMNvei2TABLlpoLCGVKl4b8eo+C5bJlyqiRGEEgZd2zZs1SVpp50axrJth3Rd49Czdc&#10;MuEjsY+1a9Nez+v8YemIPW7cWDU9I+DPqHb06BGw9S1UBs7FCJq2tYJaoDWkcmSa3W1k+Kk2IFDu&#10;inrxUL+7EubvmyKjbDXLVrOsRl+eGne5+jyTYadJhh3ke1t8Lp6T37BIy8XaUV7Mm3f3OmPbP3oj&#10;sH3bdvnoww9kwoTxGf7mR4wYrgs8NPm6evmixAAIGrOcihTbwLKBZQPLBpYfRbDsAM3RWPVjrNRN&#10;gOalWN2vUb0azCu+kA/ef09vRp98/JG8j8evw/mRcuy5c+cmuDkxy5fmTZzszAVYdbetXr1KgTYN&#10;O5o1bZqmqCMymaxb3rBhvQJbb7X+ZNwhax41aqSMHzdOJYOrEFE1bdpUBbscg04dO2oESr16dVV6&#10;3A51zlwEYPbz2LFj1DBtCUAsQSONr/r176fy77F4v/wbWXrWRxOwp7Xt2LEd+cYDddEgvVfeuTiw&#10;DfFfrAmvW6eOHh8OGftVyPq5wMKcandl2BwHyt8JlFu3aCZBd29JuItA2ZhlY5YNLGdtZjngzk3x&#10;v31DChcqoBE8VJ9YsxFwdQRYwsR6d3qUZHSjF8jLL74gf/6eT27CyZ9zKAPLBpbNDTvVM9Fk2CbD&#10;frRk2IlZZl7oo7Hydx95gZGImLp84ZxsgHHFfIBfuj0OR27xvyWK6aSG0iPKh8kqs/HxFEh9aao1&#10;GmDS3bZwwQIZPmyYMIaKMui0NO5rDNjwrVu3aGSRtxol2mTNue/k2HO6bVMyzFiJi8irPgSJ95Yt&#10;m+HOvUTrp4cPH6YRVx3gUM2a6eLFiqoUezycu0uXLimdYJTWvl07/TtN03pABk6gzUWIiQDVM2ZM&#10;l/lYDKBsfA0WJwi6KXsno03DsqNwNj8JRpz149ymM0y1OA6dwMgyw5ou2Yzluuvod+9qfbajB+B9&#10;B4HVp3N4FD4H2XFHZ913SHCImqLRXZuvS2achmdNmzRWNpmTFu7DuVEt0KxZE5XXb06i5j2l72cg&#10;wP5LL70o9erUEn/UOEagxjE5My9zw36QiXvDoqPi4qNcZYg93c6Y5TQxywTLgVgAq1GtiryM85zx&#10;UdZsBFwdAZZDvflGNlmJReuMbo0bN5Jnn3laysEg1Q9pDAaWzeDLDL5cOgsNLBtYfvTBsmNlNBzy&#10;bGWbAZzxP/RYpvPOzesybswo1C/nktdfe1UqVqwgjH3av38fJNs9ZPfu3SqjTmyOldopRHZ28uRJ&#10;AHZb02zWwbo3SqNpmMU6aG81BctYyR49apQyyt5olHg7wPJoyOCPw22bdVhkhTeCGV+6dInKwFlP&#10;PXbMGGWwh8KwiyCS0vBevXqCue4Gx/IuymoTaNNZm+6glStVlIYN6itgp8lWfbDdDfBv1l7H97p4&#10;HN+5DeX2DZBd3ahBA82WZm+kvaHWDTdu1EAXNOheTuaaixMnThxPlg0nOG/SOBZMb9q40eVhI3v/&#10;Clyvq1SqILcBZiKD/SUALJSB5Qeg+GYyPw0si4FlTxhlx3MyzuCLrHKw3x3p0rG9guWCBQuoGaM1&#10;GwFXRmDu3DmQQr8m2zBvyOhWHeq7Z5AP3hSgORRmk5GIMDRm2ZhlY5ZTPRMNLBtYfnzAcnJOjqzL&#10;AfWshhbdAdAYnZD9rTelfLmyYAXKK2vZDvXLK5YvT/WMcd6A9T9kXxctWgTmdpRbz028MQHmMDC4&#10;jHbohOxmbzSe3ZRZx4FlSJu90XizZ70VZdirUfPsbiOTTeaXE0wy2pRw07iMudDHwDLT6Xv37l3K&#10;VJMxZqerdHwPUBbc0e+CaWbGNdljH8inmSXJeA7+vHzpktYfUyrO/bs6qWX9N5nnpk2auAyWKUmn&#10;5P/f4sXk2sXzEhUSCKAMFopMFH+62P2xXcJ+Q2WfLvVb2M6tfl3Zb3Y6/abYsejkl2JPBRAnB5T5&#10;ewPLBpZvPDpgOTTAV8aMHC6vomb5t99+hQImoYGku9dE2/7JGQGWMHH+cRCqqoxsVF6VLlVSmeVe&#10;WKyOiQwT+r8YWDawbGA51TPRwLKB5ccfLFO6HY5s23uREcxjkuNgLTu2ayMfIUKB0R+UBZ86eUJr&#10;VN1plPJu375da4Ep6U5LozRrKCTjhw8flPbt26ZlV3HPZe1sv76x5mWURNPMyxuNsmoy6tynt6Vk&#10;BLtkgLdvZy1xF2+8XY/2QXDdDHXcZLlZ851a4/fHCVChAvnl4umTEh0KcH8HjDKBsoHlRLLXJEC1&#10;gWUDy48IWHbERy1ZME+VSjm//Uaj+6zZCLgyAjTwZM3ymTOnXdnca9uwpKkQVBAEy6MRY4iQZZ0X&#10;GVg2sGxgOdXTzMCygeUnAyxrrXMQQDMdq+FUfA9s5rFDB6VWjepSFxLfm6hRZS3udEiryUCm1u6D&#10;HW3evJnWK/dGPS9rfNPSloPVZhTTMUiaW7dumZZdJQDLfG8bAfZ4g97gpZiniRMmyOzZs2XAgP4u&#10;AUl3PgzZYDpSK1iGSVZmNa7CN2vWVE3PUgPLG5CD/f6770re3L/JqaOHAZSD40GygeXUgbIxy/FA&#10;2dywoTLwhGHOOBk2wXJEcIBs27QeC2RvaWatJwqbzLq22etm7gjwnkwTUhqDZmQ7d+6sOrg/9+yz&#10;6ufCxnmRgWUDywaWUz0TDSwbWH6ywHIY5LzsEWAOyTLfiwiXrp07ScUK5SVnzm/UeOOff/5GNNI0&#10;lf0m1wL8/VAnW1fjmsiEHj9+LNWzLaUNVq5YoaZYNKFyl+FObr+UOpP9Zh40982f3mjDYGq2Au+3&#10;W7cuWu/tzcbFBzpQb9u2VY3CMqtRFt4cmdV1ateWjSnULO/atQuu6x/LD7m+k0OI6IpRoHzLwHJK&#10;kuuk/mbMsjHLHoHkjK9ZVmY50E8O7tkl33z9lbwGdplKG2s2Aq6MQPv27eRTlIKxjCgjG5Msvs7x&#10;pZYOLIQqwsCyC+ZelrOcMDYKJBENcp07/gGVQjJdfYOcu3eOeJTybfxP4oZfbvDO7pPai4FlA8tP&#10;Jlh2gOYYgKK7YJVXoPb40P69MhA1vr/8/KPmZ/7yyy8yePAgzS5O3M7SARuybToyN4Sp1O3bt9J0&#10;mlLOTEB7/tw5Zay90Vify1iknXCAZu0yTc280fpQ2r1uvTpjHz/+8Nik5TXIrHeECzal43zPmdVo&#10;9sY4sFo1aySbs3zo0GH5+quvdAKya+vmB4wygbKBZT8Dy3IXLLGrPc7cy5jlR4JZDvG/K+dOHpfC&#10;KLugYRJVNtZsBFwZgSYw1/r++5wSFAyVWwY2qt/eeTu7vP/eu7Jm1Qq88j1jlgmGU+uWs2w5y5az&#10;bDnLj3LOstsSIsiwHSDZ+WdkSIjch9HUfTpp34uSa5cuyNRJE6RYkX8k2+uvymeInKLj8po1q+Mk&#10;2gcPHlTXakYM0XmZNa5paQqW4dJ8CYZUzDz2RqN5Ft2m6VTN3GT+9EbrgJVx5kET1LMOypttD5hq&#10;RmcxQmrY0KHe3LVb+yIrT4Ov6tWrJOlaeurUSfnhh1zy2Scfy6a1qyUGrqJBd28/AMoGlg0suw6U&#10;CagNLHsivXZ+TsbKsIN8b8tNn0tSBckKTz/1X8taduvq+uRuzPtKDThS/54vn4SEhmToQCyDr8ZL&#10;yFj+9puvZfeObZjrRBtYTg0oG7NszHLsWWrMsjHLTzaznBA8+wNM+0OaHRs/RfCzEZnNzMtlRnM2&#10;OB3zJkcn6JFwQh05coTQiZnZhSEA3GlpKsMGWL527RoiixolG2nkzmtQSsxIJjpMM/84KYbcnf1x&#10;WzpX0/iKbDWjnihD92ZjXTWzq2fPngW37THe3LVb+6JjN7/XalWryA6YuDm3y5cv4zjIqyv0KxYv&#10;TAIoG1g2sGxg+e51H3Huvvi3X4IOsHvdqT9CMmxmLTM+qlmTRgqWa8L7gouT1mwEUhoBHiNlkXFc&#10;FAvxvD9nZGPU5XPPPiO/580jZ6CKuB8daWDZwLJYzrJLZ6GBZQPLBpbjAXMsWGYPRwZhFOpPodFR&#10;8HwMLtXDhw6WwnCTfOON1yUbchKnTp2idUdNwEDSECotbcWKWIOvq1evKkijk3VaG99Tc5hUnT17&#10;FnXVLTVKKa2NbtVtWrdBpvIO6Yxab1fM0Nx5zQXz58u0qVNlHIDyTNSNZ1a7BwaATtjVq1ZF9vWu&#10;uLfBxYy//y4s2bO/JXNnTtca5WDfO06Mssmw3QbKZvBlzDJB8yMEllm3fC8iVHp07QwZ9tMKfrhw&#10;as1GIKUR4P3y78KFpAI8Uljqk5FtyJDBCpaLwpPl5jUfica8xm11HqTjYYxhdLGHhwRrPJUnPRLM&#10;e0rKx8gwzF097KlKr51BtMmwTYZtzLLJsE2G7SzNjgfLDtDsAM73AZrJNvsiw3bTurVSv25tqVat&#10;inTt0kW+hskLa1uXQTp85coVj+5/Gh01ZKgcBQvcBgZX3mhkfSkR53tq3KiRVyTTe/bs1lpigvu+&#10;ffp4BdQ7f9YxY8bI4sWLEHkV+xqZ1SiXq1+/nlSvVlX4mdm4MFK2bBlVGEwaP1ZrlJMGysYsuw2Y&#10;zeDLDL4eNbAcHiKjhg1Wf4vvvvsWi5HnM+tyZa/7iIxAcFCw5EFqQt06tcHo3cvQd925UyeNjSpX&#10;poyEBAYAaIYYWDZm2Zhl185CY5aNWTZmOSlm2Rks83EoGWeyzbjBEDhHhgbJ0kULZMjAAQCiDeWr&#10;HF/Iq6+8LLm+/04B6syZM+UKWFhX28wZM2TSxImybBlrdYe4+rQUt/PxuaKs99WrPtII7ymtUnG+&#10;2Px582TSpIkyA+93xIgRXnmfzjvp1bOnrECMVqdOHWXvvr1e37+rO6Q5Wt26dbEgUlXl65TMVUet&#10;Gb/jYTB9i0I+ZYjf3SQYZWOW3QbKxiwbs/wIMsuRIYGyYM5M+ejDD+RtKE0OW9ayq5fXJ3a7ACy4&#10;Mpe7pZdMPF0dSAJzGpESLNfEfYxRQcxYNmbZDL5Mhu3SWWRg2cCygWVXwTIBs6OHI5+QBhlUZxBE&#10;nz11QmZDllutSmXJ8cXnOnn6/PPPNJJq8qRJchwuzylFUXUGONyGbGGytjT78kY7duyoGs9Qfk2z&#10;KrKlaW0DsTiwePFizW1etHBhWneX4Pl8f3TY3rx5kxqTnYN8PLMaa7ObNG4sDRrUg7HbGq35fumF&#10;F6RPz+4Sge871N83BaBszLLbgNmYZWOWHzFmmfFRzFr+lvFRYJeZt27NRiClEbgDqf4nH38kXVDC&#10;lJGN97NyZcvKC88/J40bNsRLxzphG1g2sGxg2aUz0cCygWUDy56AZWfgHIEVWtY130dtS3R4qFw4&#10;fUpmod62Mdjcn3/6QWW77777jta1devWVZYipoq1v452DnFRdevU0d/RCfvixYsunb2pbbQd4Lt3&#10;r17COKZ2AM1prYOOioySDh3aaV5z7149ZR9yhb3ZbsFZu2OH9pqxTGb59u3b3ty9W/uiyzkB8rhx&#10;4yT3r7+iTj2bdGrfVkFy6kDZwLKBZTP4epwNvlizHAKDr1NHD8mvP/+kihMaKFmzEUhpBHxQEkVj&#10;yAH9MzZqLCgoSP7843c9Tjt1bI81/hgDy65IsM0N29ywY09oA8sGlg0spxUsOwNnsswEzFy5jYL5&#10;xOXz52QjooV6AiQXyP+XfPj++/LuO29Lji+/kFKlSsqQwYNVtk02+fSpU6iB7uy12cZyyJlHwbF7&#10;O9yce/bokeb9xpp7tZJDhw5J27Zt1Lnbm4312oy42rx5M0B5e4mMyjx32QMHDkhXZFT3wqLAM888&#10;JS2aNpYgGHmFQ10Qm6OcWr+JbZz6bTx2sftju4T9Bv7tYkdNvb9b/Tq2j+0EACn2m/h7ih3xPe7m&#10;Kzu2N2bZmOVHjFkOvHtLv7P8f/4uL7/0okbeWbMRSGkETqKkh1nHo0ePytCB8vX11cioN7HoO5xl&#10;Xg9io4xZNmbZmGWXTkUDywaWDSx7EywnlmrHkHGOCpcYOKeGBPjK4QP7ZPKEcdIITsuMcHjl5Rel&#10;SuXKerZOnDhBnZaXLl0iZ06fFjoyp6VNnjxJ5s6ZIwsWLJCRI4anZVf63C1bNqt87MSJ4+qy7Q1Z&#10;t/OboqHXIMi8V65coSA1M9vy5cugCvhRXa8b1KsjvgCJES4DZWOW3QbNBpYNLD9iYFnjo5C3XLpk&#10;CQXL9DiwZiOQ0gjs27tX3nrzDZk+LWOTHqhWY/zle1C4zZ8zW+RBbJSBZQPLBpZdumYZWDawbGA5&#10;vcByPHD2Q10z4qiCAxQ0w1YbP8Pk5tUruHHNlBow3JiKuKQiRf7Weibe0L4E85w//5/SCOZhE8aP&#10;V0fmmzdvSKgbec5du3aR7du2aX7zokWLXLoipLTRuLFjZeqUqbJq1UrIyPqleX+JdzBi+HDkK8+W&#10;GdOnYzwme33/7uyQzPb//s//kWpYyLgFozTWKafOJjuzzcYsuwWYDSwbWH7UwDLUHpRiN2nUAIue&#10;L0mRf/5x5xJj2z6BI7B50yYty1rshfuxO8NHkP7xRx9q34g0D0fGsoFlA8sGll06kwwsG1g2sJwR&#10;YDkUZjDOncCZjHM04kcmjh8jXTp2kF3bt8iRg/tl2uSJ0rplcylRrKjk+i6nmoUx1/nLLz+XEsWL&#10;S+tWrWT8uLFqPEWnZkZEJW5+zH+GQdWpkyelfbt2chI/09JY79y6dUuVYFM6Tvbbm40sNXObtwHc&#10;00Rs06aN3ty9W/uaMWO6ZHvtVSlT6l/xgYw+CkYo7gFlY5bdAspuuGEHAqCE+d8Fy48FKP87EgR2&#10;z1+fn0xOL12WE3Qf/Dvp7ovfJ66zTfHfyCq9m6C7V6d8FxJeR6ecN65fvSx30rM7v5bTe3B+P8k/&#10;TvSZ3Rgzjm/CsU/03TxiYJmlEaE4Fgf06SWv4XqR+7dfJRj5s9ZsBJIbASqWKIXmvTsj2+rVq7RW&#10;muzyYcwx7iHRwwy+XADKVrNsNcuxJ6qBZQPLBpYzAyw7gDMZZ4lBbe79KGWdlXm+F4V/R0sAauJO&#10;Hj0iG9aukXFjRktzmH8VLlhAPvv0E8n+1pvywfvvIbIqB3Ibc6vTZbt2bWX8+HHC1esBAwYgt3mI&#10;nAfYa9O6tYSFhaXp3nzp0kXNaqajN0H4acjEvdlYU9UILp2UizVv1kwuX77kzd27tC/Ga4zBOL/+&#10;+qvyT+FCcv7kcY2Ich8oG1j2NlgmICZADkBd9dwZ06RZ4waybOE8uXn5gkQqcL6bNGg2sPww8Daw&#10;nKi2PrVafKe/O9X1EyyHo7Rm5pRJagD4PWIDz8Os0ZqNQHIjMGvmLFWO0SQzIxujKbno/lWOL+XK&#10;xQuYcoQbWDaDL81YNmbZpTPRwLKBZQPLmQmWEzPOzv9mljPl2hJNIB0OZjoAAPqOXLlwXrZs3CAT&#10;wS63R9RSxfJl5Y98edXA4/3334Uk8GUpXKiQMs4bNm6UX3/5Wfr26SO8YXKFec+ePUIH7rsAqASI&#10;rrRFixYqo3z2zBlp2aK5REZ613xrx44daurFmCuCcm/XQ6f2GekYXrtWLXnhxefBKJeUc6jLjvYY&#10;KBtY9iZYDsGiUUSgr+zdvlXq16mlDMkrcHV9/713oL4oImNGDJWj+/cocCFoJvscxzYbWDawnKrp&#10;nGdgmWZ4jI/auGalLl5+gahAmilasxFIbgTGjh2jUujdKKvKyDYUpl7ZXn9dfvohl9y6dlWiMa8w&#10;ZtmYZQPLLp+FBpYNLBtYzqpgmcA5JMBPgv35kxnPAah9DpSIkGDItxlVFQEWOkYiQ0PkGpjYwwf2&#10;yzZkFHdExFHz5s0kCJLAmjVrytdf5VCA8Ua213V1mcz0dzm/lTx5ckuxokWlZo0amms8AiZgrBle&#10;v36dyq2v+lwVRk6Ehoaq+/WunTuFDtvDhg51+Qrj6oYTJkyQ6Yjb2ois0j69M8ZVNioqSo4cOaIy&#10;9Y8//lBdSrtDCn4LteSRHkmvrWbZbZCcghs23cMjoby4cu609O/TU3J+84289OILapCjC0M4pp9H&#10;bijjUH6BGVtzOJavX7lMwaHKtFFP6s9aaJNhJwTMxix7hVkmWOZxdnDPTvn4ww805WDe3LmuXvJs&#10;uydwBAZC8fXlF1/I4SOHM/TTcyH6ZdTVFyqQX+7C+yQKiR0Glg0sG1h2+TQ0sGxg2cDyowCWCZiT&#10;6wTRBNAxANBs165ckvp16yC7ubYMQf3vbYCFk8eOyPo1q2UmskAH9OsjLZo1UUaasm66Pn/7dQ75&#10;7JNPVCJGMELg+OEH7yvQ/unHXFKrVk3NaWY8SvlyZWXsmDHq6LkEmdHrN6yXnQDShw4dFEZjXADz&#10;7XP1quYkU7YdHh6easZzq5YtFbiOh4nYYrDY6dHIol/DqvoOsD+UW5cuXUo/53vvvAMjr0qyZf1a&#10;NfIKxwKFZ9JrA8veAMv+cB7ndxCACKwFc2bpMfoGavZfeOF5yfntNzIE5QWMMVu4cKFUq1ZV6/Ce&#10;f+5ZNVkia0N34knjxsipIwclAvsJ9wPbzDgtBc1Ws5ygPtpqllOJQ0vEOieKVwuDmuG0Zi3/qI7Y&#10;wxjLY81GIJkR6IJoSF7DvF3GlNqA169XV5579hmpUqmiBPreNbDsqgTbapatZjn25DKwbGDZwPKj&#10;DpYTg2iyz6x1PgCpVyRANJlndrLRlHPfIyMdE4Wf4cjvvS0Xz56RQ3v3yGaAxeUAqrOmTZGRw4ZK&#10;D7hpt2zeFBLvPMosnz17VgpgZZogmiCToJrOnm+99Yb+jjJEMn4/QOr1y6+/SD5EYxXIn1+KFi0i&#10;ZcqUlipVKivorl+/njRt0kT3ScfuVi1bgBWMjaJijnMbSMvpiE2We968ebJ48SIw2stk9apVsm7t&#10;WjDf62UjZOibUJvN2q9tW7dC/rhNATs7f7cBDPXyZcvg3j0F9dv9pRn2z1zrXyBJJwNElv03PO7S&#10;sb1s2bBWjXoouw5GlnLagbLJsN0GzQ/csEMBbAmU90ByXQfHyvvvvisvAiS/B8l1Axw3xyGXd25c&#10;wGFZQc8e3VFu8Isek9yehkt5c/8m7XE8bUbNvy+AcgSATSiifvzN4CveTMzAcprAMt2wfS6clVL/&#10;lpCnn/qvdO7UMTXcYn9/gkeAiq+ffvwBnhyXM3QUKgEkP/vM07ifN4M6LUgiwoKNWXYVMGOeFIU5&#10;k6NH43FyPQrlac49pW1j/xYZ36PwOMUehb/H93t4HNdRqncvQUctcnQK/UGtsjHLLp+GBpYNLBtY&#10;ftzAMsFzVFioRKNTvp0cI82/8bNHIo4qGgZg93FTYP4igTQfRwI8sl86dwbu3C2kUoXyMmfmDEi+&#10;L8pROGru2LJJVi1bKrNhuDRm5Ajp37e3dOnUQQF2PdSWVq5YXkqWKCb/FCoof/3xu+QGgGbN1Pff&#10;faug+huw1t98/ZUygqzlunXzpvyO2msal33y0Ufy0QcfAIS/p3XY70Fy+y4YYALdd97JrmCdnbJy&#10;ZiFnz/4mQHtsfzt7dnn33bdVpkumkczjN2DOCfqrVKoggwGet23aINcvXQCT7A9GPkSCMen1Dkh2&#10;sMsWHeUOYI6VXAfIlbOQXPfuBaXD1/ISmLrXXnkF2eOFZCkUDKnV19+6dRtS/ulSoXw5jWAjk8Jj&#10;i2UHFcqWkZnIHT937HCsIRi+7wBKwJ2As7lhu+LmbW7YlF87ehDq6X2x0MNaeoLlBg3qp6qicXl6&#10;Zhs+diPAxeLcWMS7detWhn02llGVKFFcr4e9e/bQe31EqIHlKAPLZvDl+lloYNnAsoHlxxEspyTb&#10;TvA3P8i74/pdPI7tIf5g4cDwsUfhxso63rMnjunjKBiPxf5E7TRWqKPDQiSGHXVQ7PfY4ep9P5L/&#10;DtF9+EEGewPy8Cvnz8iF0yfl9PEjANz75PihAyq1rY1JRHVIaocM7Af371WyYuliWbJwviycP0fm&#10;IYt69sxpMgOMN2O1pk4aL1MmjJPJ48fC5GyMTBg7WsaPGSVjR43QTuOzaZMmyByA+BVLFikwPn74&#10;gPhC3sv3yvcdgZrksEAsJBAkY8Kr/Y43u4FlV8Cy/wOTJEqu58+aqZJrssKUtHJBZfDggXIXpnbu&#10;NCoUqDZgHf4Pub5XYxuyzVRB/PV7PumKBZ1dWzYqWA6HooAGYgTNBpYNLPvhGpFiTyTDDoCZHOuW&#10;O3doJ08//ZSULVNGosDwWLMRSGoEWML0159/JBn3mF4jduPGDSi8/tJSlTGjRiJoI0rCsQhuNctW&#10;s2zMsstnnYFlA8sGlg0sOwBzPFh2gGbHTwJLAszEv0/u3yEEIQq67wIsw6UYE8pwsLgRyJeODAlE&#10;JFOgRNPtG2D6HvrBPbtkx+aNCsTvR0dAXhSGjlpnPGaHfWdsxBaZb2RE6r/5OLnObcCOE7hHPwDH&#10;XAAIosz6Lmqp4/oDoGxgOY4tc2bOEjxODUik6joMJtdpG0pYyezv3QHJdY3qcYZdrJuvX78+MsSP&#10;u3wnS27Dq6idHz9unJSETPYjmDBRikgn7RxffiHVq1QCQJ8hl06fkKggLAzh/fgi69flrGXLWXZ9&#10;rB4sRjxOOcs8N7jYA5oOi3z95QWYzbEedRYWffyRc2/NRiDxCBQvVkyK/vO3RETg/pRB7cyZ01p+&#10;xONzLo5NSB/igDIBc2ii7gDRSf8kyCYr7VoPRxkYWWxPemz5WPLz00go5zztLrPKVrNsNcux56mB&#10;ZQPLBpYNLKcOll0FyfHb3VHW1pVOQK0AGkCZjwPJ9ibXHwK7zsDXk8cGljnhZ08WJDv+5iWwTOkq&#10;Xa4vnz0l/Xr1gMv118okv/YqJdeFZcWK5V6fRkZGRMr6deukNWqY+Xqv47Ucztp0iO3bs5uC9sA7&#10;N7V+PQg/UwXNBpZTHyOAZMc4krl/HMHyPahrZkyZqPXyPIbfROZy8WJFZdKkiWpyaM1GgCPAuMWC&#10;BQpIGRhL0msho9revXslB/KVeWyybIrNGQgbWE6FYbaa5YSA+f49HL/xnYsvyfbEGNNLBz1Ksjb+&#10;J3HDLzd4af9J7MbAsoFlA8sGljMXLCcG1AaWb8J4zbnDyZnZwa50uj671WOBckaAZb4GJauUXM9D&#10;7XvB/H/K65BcUyL9Xc6cMmjQoAyRJ15ElvdIxKQVAcPzPurjyTYzfoqsYJ2aNWTpgrkA8qfBeiOy&#10;DYZgybLNBpYNLOOY5gLLjcsXZOLYUfJP4YLql/As6kNpIpg3b24ZiESCixcvpN80zvb8SIwAkyHy&#10;5skjVatUydD3uxammI50i82IhUShqoFlV+uVjVk2ZtmYZScXujhHuuRd7hK72rnvehe/7yhIcOI7&#10;nPbcOHEjISv1VHqSoqQlCblLBH4X30M8ktJQfkMpjquyndjtUE/qYndrVRQu0fHAOKnHNLxKuofi&#10;9553SDwBEjzpjpxll2uQU4iYSnIfydQsu88kJ5Zwu8YqJ8U8G1h+/MCySq5xDuzevkUBKc3ayOxS&#10;ct0QpkjHErlcZ8RsMgwyPuaGN2ncSL4C80IzMDLcNI0rBiA9eEBfzdANBmDm+ycoSsA2G1g2sEzV&#10;BUoLVC2BEpNbPpc1TaAialN5bNOkjscVc+27wfmf+fXWnswRuAkDyx9hcFkPMU4Z2RYh4YILkrm+&#10;y4nr2R6ULkUZWHZjzh1lzLIxyybDTgyYDSw7A2oDy/HA2XOgTJDtGVDm8wwsJ5Jkmww7ZYbZLVaZ&#10;LHT6MssEmFEAERfPnJQ+iHeiadeLAMlklP/5+29ZAbBKQ67Mbsw9JbOdH0Y4dFwn20zZ4g/ffyeN&#10;GtST1cuWyLWL57TGmuBZ2WYDywaWnc4fnkuMnqPZ4V1Ela1ZvhTxZzUkxxef68IQa0aZW9+4YUNE&#10;3O3I0LrVzD6/7PUF6oKLumjSqlWLDB2OKVMmyzMwn/sTiRTnT53S6EiTYbto7mXMsjHLxiwbs5wa&#10;02xg2cCy5wyzMcsEinEdsmrGI7nSE0qwyTK7KMHmdlkELNMlODzQV/hzLlzJC/z1p7pcEzTkxIRx&#10;2NChWdIEKQgZpAsXLJB6deto5Bjf78tgBskSMgZt1LAhcgwu7mSaQwCMKCmPB82uuEknvc0d5B3H&#10;9auX5U56dufXspzlNOUsOy82xT6OPQcJmsk08+eOTRulDQASZf5ULpBtZjxe1apVZBlqSMPDEdln&#10;7bEfgRMnTmiEYbeuXTP0sw4aNFDBcgnU0d/08ZHo8DADy8Ysx8VG0RH7foIe8zBAhnT/vqNbzXIK&#10;Rdoo4KYhQcKesMg7biCdBzXuccIvw2FXrj9jUgnPfihsO1H4tlMwd4xTYHdseHcqId/OgeD62Jhl&#10;Y5ZNhu05QHaWYhtYflLBcqj/HQBlSK63bZZa1avFuVwz97oRWLWTYDeyemOm85EjR6RP796SL28e&#10;lWaTbWb81K8//yQtmzWRDatWyE3EoUUgGi0IsWN33Qae8cDZwPJV8QNb73mH0zryjrW76cqealyU&#10;s7FdIiO85MCyAzQzjo6gOQJlPIf27pZe3bvJr3AmpgkY65qpYihRvLhMmzZV/Hz9svppYe8vDSNw&#10;YP9++QIqg8EArxnZOnbooGC5UoXywlIsukwbs2zMsjMOM7Cc6hlpBl9m8GUGX2bwZQZflrOcdjfs&#10;oLs3FRhcOnNCenfvqiyKw+W6aJF/ZOXKlanekbLiBr6+vhoHVA054B9/9KHW/9EQjFFU5cuUhrHT&#10;aDl15JBmNgejdtUfYM1d4GxgOS1Amc/NmmDZGTRHBAE0o58/eVyGIz/8n8KF1ASMxxN//vn77zIK&#10;ObiXLl3KiqeBvac0jsD2bdvk008+lnGIssuoRoKrQYMG8vRT/0VJQE25DxIpPDg+Y9mio1wAzVaz&#10;bDXLVrNsNcspSbFNhm0ybM9ZZmOWnxRmmYCAIIAs2xxIrulyzXpfSphZozd0yBDx9b2bUfPDdHud&#10;6OhoYQxLVxg1/QJ2mVFBz4EdzAag8zvY5w5tWsm2Devkts8lCUe2uMZPucg2G1h+vMGyAzQHoBQj&#10;FPnzMYib8rlwVmZOnYwM8OIqyyZofvnlF+W3X3+RHt27y6lHQIGRbifbY7jjdXCl/vCD92X2rFkZ&#10;9ukuX74kP/34g7yAY6t1i9ha6TAanToZqLplkqpA23XDVstZTk2t6oRBUlPCJlLO3nNS1d57SIGb&#10;imKXql6nbsxyqqekMcvGLBuzbMyyMcvGLLvPLBMAhGDiHw6J6c4tm6QWmFfKSjnpf//dd6Vxo0bC&#10;Or3Hsd26dUsmT54kFcqX1wnw8889qwsEZI6qVCwvMyZPkPMnjkKi7esS22xg+ckAy86eAqE4NqKQ&#10;L38X8vOli+ZLTZw/PH5oBPbqK69Iji+/kNaodaYZmLVHfwSWLFmi18fly5dl2Idp3769qmA++/QT&#10;2bpxg9xHuaGB5VC3EmjMDdupXpmltVazbDXLVrOcEDgbs2zMsjHLt2DS5Ul3Mvei0ZeL5l7c7lEw&#10;+Aq6exuS60BIrk9Jz25d5Bu4/BIkZ1OX68KyevXqDJsQZuYLRSAGcPv2bdKubTv5Hs7ZrEV9DsCZ&#10;P/P/+bt079xB9mzdLL7XfWLZZhieJcU2G1h+8sCyw7gvCO7qUaFBwp+b1q2RZk0awTX7S3kViy9c&#10;hPnk44+kJuLWVq9ZLZEAO9YezRGYPXu2vPXWG7J586YM+QC7d++ST7D4wlKY9m1bS0xEOBRAYIaN&#10;WTawbMyyu+egMcvGLBuzbMyyMcvGLLvGLJMZI5PMn7NgSlTgzz81BopA+bucOWXE8GESEODv7o3o&#10;sdjeB06zY0aPllIlS6p79nPPPqtjw+igWjWqyrxZM+TS6RMwe4plm2lm5QDOBpafXLAcD5pvKWhm&#10;9vyBPbukc4f2agbGnGaeX+/BIK9UqZIyf/58lDX4PhbnzJP0ISZOnCDZ33xT9u3bl+4fOwoS3SpV&#10;KqtK4eeffpSzJ09ovbLOdQwsG1g2sOzuOWhg2cCygWUDywaWDSynDpZD/X0lDM7POzZvlBqIvXnn&#10;geT6A0zimzRuJCdPnnT3BvRYbh8WGiYbIXls0bwZcqW/Ugft5zFpzZ79Tfm7YH7p27O7HNi9A7FT&#10;1yUMpmCBYJsNLBtYdoBmXovCsCAVGRIkJ2EcRzOwP/Pl1Rp51p7yePob6g2agd24ceOxPIcexw/F&#10;uDwuop08lf7XScbf8XihcdzoEcMFBaqxQNnAskSGmQw7QSKRRUe5crkxsGxg2cCygWUDywaWkwfL&#10;HJsoTNwvnD4pPWFu9XWOLzUrljW6ReByvWrVSo0VtPbwCFy4cEENzv75+2955+3sGhdEsPPt119J&#10;Q2Q5L1s4T3zOnQbb7KeZ3JRrp2vGMvObLWc5UbwUjn3neKiUHrsZHZVi7nmK+emx5RjhMM4jaL5y&#10;/qxMHjcWWblFtO5VjeVwHNForl/fvnLazMCy/OWnd69e6qZ/5cqVdH2vjCArkP8vVSMU+aew+N68&#10;KdFhyFY2sKxA2cByQnMvy1l26XQ0sGxg2cCygWUDywaWHwbLAQBvEUH+4geAMGvaZMn/1x9qFsMa&#10;uO+/yykjR4wQPz+Tg7pyqw3ERJXRWY0bNZQvYdzEhQZOZgmgSxQtIoP69ZEj+/ZIAABUqN9tZZ3T&#10;DTQbWH5kwDIBcwA8E6jqiAkNhmzfRxbMmSVVK1dSY7mXIdGm63zOb76R9u3aQuK715XD0bbJhBFo&#10;376dGm35pbOEnotzvL5wUWXZ4sUiMTHxQNmYZQPLSHUwZtntC4CBZQPLBpYNLBtYNrCcECyHQB5M&#10;oLxjy0apXrUy5INvq5T4fUqumzSWU6dPuX23sSdQDXlPTmPs+vTprezPW2+9Kc888zRYwtcl1/c5&#10;pTnMndYsWyLXL55TtpmgmXXNXgXOBpYfKbCsgPmBQSBjp+6HhSDL+4ZsXLNKGtStDTOwHKhNfR6g&#10;+Xn5/LNPpR4UC1u2bJHw8HA75bLQCDRt0kS+QVlGGNjN9Grnzp2Fd8Q3uhBXG7nKYTD0igoNNbD8&#10;gFE2ZvlBpJTVLLt7ChpYNrBsYNnAsoFlA8uxYJmOvJHBAXLhzEnp3rWTfEXJNZgrGlUVK1JE1q5d&#10;4+5NxrZPZgRo0rRw4QKphUntp59+rKz9Sy++KB+8956UKfmvjBo6WE4c2q95zSGQwvvfvOYd0Gxg&#10;+ZEFyw5XfYLmKEi0w+EhsHvrFukE1vJ7ZJo78s3JKlauVEnNwEIBlqxl7ggwo70WHM2ZoU0H/fRq&#10;LVu2UOUPTQX37EDkWGJW2ZhlY5aNWfbk9DOwbGDZwLKBZQPLBpavSwRAMgHz9CmT5K8/8sVJhXMh&#10;EmnkyBFCKbE1748AnWuPHj0qPbp3l3z58mjsFNlm/vwFTrZtWjSVjatXys3LFzS3Oc1ss4HlRx4s&#10;O0BzECTa0ahpjgwJkBOHD0j/Pr0kX9488gaOHdbHU+ZfuHAhzQS/ceO69w9e26NLI0CAXK5cWSlc&#10;qKDwfE+Ptm3bNvkYMWOU5nfr1BHu15GxUVGOWmWrWbaaZQJlA8uenH4Glg0sG1g2sGxg+UkGy6yT&#10;Zd+6cR0k11W01o1AjfmuzZo2lRMnTnhyc7HneDACt2/fklkzZ0gV1qR++IGyRIwO+ujDD6VShXIy&#10;ccwoOXPssIRAAcD4Kf+bV91nmw0sPzZg2QGag3E8sGwiGtFTl86ekrGjhkvRf/5WR2QqQ8g4E0QP&#10;GTJYaDpnLWNHICQ4RIrCDLFM6VIge2O8/uJhMPCqWKGC5nKTvb5w+rTcRyb3Q0DZmGVjlg0se3L+&#10;GVg2sGxg2cCygeUnGSyHINf17Ikj8ufv+dTl+u3sb6mB15IlSzy5qdhzvDACrDelWVPHDh00a/fN&#10;N15XtpnxU3lz/yYdYea0bcM6ue1zMY5tdrmu2cDyYweW6aTu6OGodb8fESrXL1+U+bNnSbkypeRj&#10;LLwQSL388ovy44+59LiimsFaxoxAQECA/IHra40a1dMlOWDu3LnyFhY438B1YvyY0TBHuC/hiRll&#10;Y5aNWTZm2dMT3sCygWUDywaWDSw/yWCZk+wQ/ztSuUJ5ZaIo3Xz/vXe05nE2JtuW5erp/dU7z7t2&#10;7ZpMmjhBypYpozmtZApZ3/zpJx8j77qyzJg8US6ePgEX7Tta3+x3IxW22cDyYw2WY0HzLYAlMM2Q&#10;aPPxyqWLpW7tWvIZjhkeP1Qr0AysWbMmsnnzJu8cqLaXZEfA1/eu/PhDLqHJl7cbvQ/+/OMPNfUq&#10;UawoSmkgzXeOijIZdhxINoMvk2F7eP4ZWDawbGDZwLKB5ScZLIehDvbM8SNSEO7Mb2R7XfLn/1N6&#10;9eopuX/7VbNcv4NxUIf27eXQoYPpak7j4U3siXlaSEiIbN+2XVq2aCE/5vpev5tnwTZzcSP/n38g&#10;A7uz7Nm2Wd2zw/GdJmsIZmD5iQDLBMnswb535F54qITAFGwHgHHrFs30nH4V0mzmNbPcgrL/FStW&#10;SHBw8BNzPmXkB70FAPslTLc6duzg9Zcd0L+/vPbKK5pUsHLp0qRNvZwBc1CghAXH91A8du7Of3v4&#10;MWqgcYy42sNDgiUCkWee9MjQEImEOV2yPZHDtQMIu/IzKiJMXO6R4RIVGRHXo/E4uR4F6btzT2nb&#10;2L9FxnfUmEen2KPw9/h+D4/jejQeJ+gPQLGDSU7809yw3T0PDSwbWDawbGDZwPKTCpZZ+3rzykXU&#10;KldSU6DsiDKqXq2q+N6F2y5uxnRrrlypok7EyDqXh0nN7Fmz5ObNm+7ebGx7L47A5UuXZMzo0fLv&#10;vyVUNk9WiY7lnJDXqVld5s6YJldQuxqGCLBA1KP7XveJr202sPxEgWUHaCZYJtNMxvnIgX3Ss1sX&#10;yQNJf6wL+ws499+Sf0sUl5kzZsidO3e8eLTarq5dvaqqkH59+3p1ME7CT+Lbb79BdNhz0rB+PQnH&#10;glpUSKKoKGOWjVk2sJzW887AsoFlA8sGlg0sP7FgGdJdfzhgM0uZYPiD999TpqlJ40Zy7Fh8TePx&#10;48elV8+eyAL+ThnNH3Llki6dO2vdY3q5u6b17vYkPJ8O5evXrZNGDRvKN19/pYCZLsg0afsHLsgD&#10;eveUQ7t3qjQ7HMBZ2WYDy08kWHaA5qC7NAMLkBjkNZ89fkxGjxgmf0GZwEUX1jXz/C5YIL8MGzZU&#10;rl27+iScRun+Gc+cOaMLkaNGjvTqazWDrJsLZTz3D+zdE8sqB4A1Tq5e2Qy+zODLDL48OQcNLBtY&#10;NrBsYNnA8pMIlgNu35QgOCrPmTlNfkZEEQEWJ8zt2rWThQvmQ+7bXCW/8+fPk6CgWHlmGKRv8+bN&#10;lfLly8ZtX6liRVmwYJ7chtTQWuaNwLlzZ9XtuAhcd7nw8TzYpmyQ1XMi3aRhfVkyf45cvXBWJdqs&#10;a/VlbTOAM2XbrncfbOvUwVjfdbGT3fZL0K/i304d74eg3rN+Dc970LEg4OdWR8b4TRc7FpYYr+bo&#10;XGhK2G/g3y52MP7+yfab+Ft857nqcL5O8qeTwZejZtkBjpP7SdAcCQku2WaagU2bNFHzvd8FA0qm&#10;kqCZdbY9e/SQI0cOZ96B/Ri88oGDB3BOZpOpU6d47dNs2rhRPvzgfXU679Wjm0Cjm7ypl8mwE7DL&#10;LkuwKdc2Gbbcv3cvvt/HY6eOf0iyXRJhTC8d/ffu3dv4n8QNv9zgpf0nsRsDywaWDSwbWDaw/KSC&#10;ZUbOjBk5XI1/KLUmYK4Jx9YrV1D3CpOYQwcPSv/+/aRunTqQEPaRQ4cPxd1HyCp379ZNvkf9Iyds&#10;BNzdu3cTstDpEY+SfvfBx2vPfn5+snLlSqlTu7bKsvndPAfGkN9vcQDpYYMGyPFD+zUujPXqjtxm&#10;1wCzgeXHBSw7M82h/r7qoO2LBYflixdKDZRiUGHCzF4CZy64tGjeTPbs3i0x97wfffR4nYEPf5qt&#10;W7fo4sPCBQu88lFZW16mdGlVAjCb/crFC3IPWc4pMsrmhm1u2OaG7en5Z2DZwLKBZQPLBpafVLAc&#10;Cmnu1InjVH5No6hPP/lE8v/1p5QoXlx6APhyksfYk0D0eYgnad6sqfa5c+aIn5+/3niCg4K0jrlU&#10;qZK6DwLuqlUqy1JET1nto6f35rQ/jwsWXLjo07u3FMifH+Ztr+nkmhnaP0BO3wrgZ/WyxXILNesR&#10;gWCbH9Q2pwyaDSw/bmDZmXkmaL4XHiK8HjJ3vWnjhpITNbGU+jLzmwC6Vq2asm7tWiymhaf9IH1C&#10;9sDFq9defVXWrlnjlU88Y8Z0Bd9UkEyZNAFRUfckHNdhA8uYz7pg/GXMMgzAnEy+7uNxfI9JyCQ7&#10;s8p8bMxyClQ6aPb7D/VEg5Z4QBP82/mLSPgl3YtJxbXtIZe3RK5vTo5wMU5OcbGucam4yzk70enj&#10;5F3uEv/Nfde7+H1HYQUwvsNpzw1nvki4WrpyMUhym5ScBZP4WwR+F99DPHI0pAsiHRFddU+M3S6h&#10;W2NK/3bLyZEukCnV8sD4JCyZHorfe9798FzPekgAgKx/OnawUMFx/S4ee6vfwb4864F4XrIdzq6B&#10;kA96r8MxFhPDJxUsU4Y9fvRIyZcntzKPdMNmbd1PP/4gv4AppqS3bt3aMmHCeLl61UedPg8dOiQD&#10;Bw6QenXrwjW7l+zfvz9uAngQckPWMpOJIqNJA6HecNY+deqUVyaJthPPRuD27duyaNEiqV69mkZO&#10;0dSJjOGHH74vZbHIMXr4EDlz9JAE372ppmCsbU4aNBtYfpzBsgJnXBNCcAxEhQZKZEig7EfNe4+u&#10;XeBTEOtXQHk/F8XKlS2rZmDmoJ36OTl37hxdpNq2bWvqG6eyBaP88uTOraZsZUuXkiDcs6MwV3MJ&#10;KFvNstUsW82yJ+egMcvGLBuzbMyyMctPIlhmbSWluATMPufPyNyZ0yG/rAKgmwMTsRcVNFPGS1Ov&#10;woUKSokSxaRHj+4aXxQUGKST5IULF0oL1DY3A9s8c+ZMufvARZfGU9OmTZPiyP1kHTSdYGsAqJFh&#10;YS6otcwZgUgudkBa36VLZ8mXN6+CH8YH8bv+FYsjHdu2lk1rV6lzdmSQn0q0WWscD5wNLD8JYNmx&#10;gBiExcloGIFFoq75zPGjMhAlGTQD46Iajxue2wUQOTcRi2ks3bCW9AhwsfEDLEbu3QMTrjS2nt27&#10;a072Rx9+IOvXrIKpVxQW41MjApz+btFRbhFUVrPsVK9szPID0JxCobYxywlZZ2OWXc/OM2bZM1aZ&#10;bLQxy4lYZmOWUzAFctFYKIEB0XUFzCFg8yOCAyQINcw7tmyUvr16yB+/59XJsMr9AKZo9sPs5b/h&#10;slwfMSUTJ07EBPmy3Iu5BwOgIzCXGiL169WFIVB32bNnd9yUkBPE9u3bydc5cqhb8+/Y74AB/eX0&#10;6dNpnDba09MyAteuXZNZkM9XrFhBjYJeAdtMuS2Z5yr43aRxo+X8iWNgm29JKF3TlW02sPwkgWWH&#10;goeKIzpo34MK7sr5szJ5/DiUahRThvklyLMJ3nht6AtfAxrNWUs4AoMHDZLPP/s0zUZpzLrnAuaL&#10;YJVbNG2ijuYRVOIZWHZLcemOmtPAsoFlnM3GLBuzbMxyRjDLYUGQeKOHA5BEhiLrEj9dkWYbWDaw&#10;nLxjbhJuuq468cZtF+/mSxAQcOeGguZwHKuXzp6WOcjrrVq5onz9VQ6tWXwTNXJ8/N133ypojq1t&#10;7io7d+yQEGR8hoBtXr58mbRs2UIaI35q+vRpcutWbCazv3+ATJkyWZ/HWjsCtFo1a2j9o7+/v82v&#10;M2kEwsPDZe/evdK2bRv59ZdfVKIdyxpmlzwAQN07d5QdmzbA/MlHIlGOEoBjxxcu1gqcXXTC5nbm&#10;hp1oMSuT3bCTdct2lKXoz4dLXsIfgOZb+P4Xwym/UoVyWsv83LPP6rHzHQz/2rZpIwehYLAWOwLd&#10;unXV0pTTpzxfIIzBomSd2rW0fOKHXN/LcZotRtHUi+VjbgBmY5aNWXaqV2btstUsp3qlMrBsYNnA&#10;cnqDZQLjGDiNRoUFK0C+A8dRAuf7UeH6ez5ODjgbWDawnJFgOS4Sh2yz/x0FzWSbt2/eKD1Rt/h7&#10;vryQ7L4hb6D+jtJdss358uaRQgULSuNGDWWSss2xckyaSw0bOlQaNqivk8WdO3bG3ZEIrlu3biVf&#10;5fhSXnvtFTUVG4rYo3NnjZVK9badjhtcunRJJiFCqDTqmCmdJ2PIRZIvPv9UalWvKrOmTpbLWEQJ&#10;gcKDnbFJrgJmA8uPB1h2AGiCtGh4kpB1XrdyhTRu0ADs6Wd6zLCe9tNPP9Zzf+3aNWoY9CQ3Lh7y&#10;Wnnx0kWPh2HZsqVg8mOVPkPhaE/5dXicx4qBZXe8fIxZNoMvN09EA8sGlg0spydYjsRkIgImKQvm&#10;zpbmkE2VQA0n5Wp14Si6FBEdV5FvKdER2pNimw0sG1jODLDsLDWNY5sxMbtw6oTMnj5VKkOm62Cb&#10;38iWTVmTXN/n1NrmkiVLqJP2ju3bkcscpozzqlUrpU3r1tIIgHry5Ely/fp1vVcx5ogAu2DBAso2&#10;f/zRhxpTtXHDBnXhtpY5I8B6dJoRNW/WDJP8H1SiTbaZAPqvP36XPpTab9+iecYRWFBxBTQbWH68&#10;wLKzRJvy7FAYUe7FIlg7LIIRGDoUCqytLVu2tCyBO74/tnkSG69pNDt0XPfcHQNeJwsXLqisMq+x&#10;t6DsYC15vCGpgWUDy87mx6kYJxuz7O4paGDZwLKB5fQCywTKMZhEjBk1HE7D7yhDw+5ga9584w0p&#10;CHOUPj27y85tW+ACHhDHNjuAs4FlA8uZDZbj2GbIb0PAIpHNoIRz28b1kOh2UidtOr2SbWYN4/cw&#10;BPvzjz+kQIH8YJsbqfTax8dHb05nzpyRESOGSwOyzWCqt27ZokkLbIypao44I9b20Um7EAD0qFEj&#10;5cL58+7e2Gx7L47AeYz/6NGjpFjRIpIdNey8hhEI5fjyC2kAp/QFc2bK9YvnkdkMJ32oELS2OQl5&#10;toHlxxMsO0BzCGKnaAQWhX78MPLZe/fCtSGP+hSQaaYpWFEcQ5MnTZLbt2958QjN+rsqX66cqmc8&#10;NTfkNfOVV17SWL5FC+YhKio6UXKHgWUDywaWN6TfpcDAsoFlA8vpAZYjMGEgUB6LWB6yMZxc5gWo&#10;aNeuLVi37vLP34W1ZpNszYsvPq9y1Arly8o0sG4XzpyUaGRdyj3IrGDeYdFRToDZDL68bvBFVpDd&#10;mU1O8vFNbPOgB9y+qYwigfM5mEDNmjZFKqJ2MQfMZ8hCUiqYE7WLdNL+G0xImTKlAY67yq6dOyQC&#10;0XmhiDpZi1pl1jY2bNhA3XRpOMV2585tGT9unPwJ190333hdwTO32bp1qwQhS9Ra5owA2a3169dB&#10;WttAs3e56Pcsrl8fvP++/IPveEj/vnJozy6taU6KbTaw/HiDZQdopoM2QXMMYi4vnD4lE8eOVjaU&#10;QO/ZZ57WawPLORg/d+mi57LkzDkLPHvVoojgK1qkiF733G3nzp3TOnAuUtWqUQ1lW/Q9QcRmgphL&#10;A8sGlg0sG1hOKWvZcpZddwG0nOUMyVnmjexeZLiMGzNa3lNG+QU1NToLVs3ReNNcsWK5tGzRQgGF&#10;o86LE4mfkXHbHhEua1YuF38wePeZ/x0eBtkVFzbgfonc6vDgINw0A1HrHADHbH/PAbXlLD+xOcuM&#10;jnIAZXfBsgM0cx+hYJQImumqvXXDWunSoR3qmHPrpJiMMxeLvv8uJ5iVv6Rggb+kSZPGMnXqFOQ2&#10;X9XTQZnLUaOkARy2O3fqJJs3b5aYmBj9G+XYjRs2lM8+jWWbi/zztwLpixcvuDvntO29OAInT56Q&#10;wYMH6XWNjCGZQ34/Ob/5Wpo1aSTLFs2XWz6XwDb7ajQZ5doGlp8MsOwMmunUTLnw7WtXsaA2VSqW&#10;L4frwbtxxwtBYFcoTA4cOODFozNr7eoe6rUZr1W2TBmJQcatu60F1DYEyl9++bns3bUD6jMsNiYA&#10;ymbw5Q5Q5rZWs2w1y26eh8YsG7NszLI3mWUyygTKE8aNhfQ6dlLACeX58+eSPTcJFqZCqkpTnc8+&#10;/USfwxV41m9S+jh4wADZtnmTnDp2VC4htuM64nruAqSQcSZ4ptEHHFTwExfAB8CagJpgOlUgbWDZ&#10;wLIHzLIDLDv/JFgOh4FdJBjnM8eOyIwpk6Q8GOUvPv9MlRWUY3JyzBrYwjAEK1+urHSHymLXrl0S&#10;hUVPMs4bAI4ZM0VjoLFjx8TJt2/evCljRo+WvDATIzjLgYljU4DuHaiR9IStcfNGaZsnMwJ3kKu9&#10;fPlyqVGjuqpjXgbbTLUM61RLFCsio4YPleOH9itgjsSxEUgFAyTasf1qwn4D//a4X8NzH3QAc4Jz&#10;13u8YiKp4zrB7xIpMJwXm2IfuxHf9oi6YSflkJ3a70KxaEKQ53fnpi4C14YLPq8LvNexDpf+B42g&#10;HuH5zCzwx6nRsyFvnt+ketVqbn+sLVg4pAKN51X3bp0hNoP7NZhlA8uYt5I88LAbWDaw7ObJaGDZ&#10;wLKBZW+BZQdQngig/MH77yF/8gUpBPnZ2bPxjHJKJyjZtF07d+Gm2E3+UglqNgCMVxQckJ37GPEc&#10;P4F1LvJ3IY3zada0sfTo2llGDhsiM6ZOlWWLF8mWjRvk8IF9chngPODuHeRihmOSEglJeHgsO40e&#10;hRtMHDsNE6UQxPYEK2hGzaHX+h3sy7MeiOcl202GnSVk2EmDiliAQtAQ6s/aZj/99+b1a6RT+zao&#10;X/xNsgEw0xCME8Bvv/lG65p5jtBJe9q0aeJzNba2+fLlywqWKfnt2LED5L/rdRLN+uZ169aCha6P&#10;uJqPlb0uBtO8SZMnCp2crWXeCBw+fFj69Omt1y7nOtUfoJxpAzfgNcuWiO+1KwqagwGaAijpdwbM&#10;HgNlgmwDy4EY0/iO2CeokjzqqURHpQaMk/07rt2hWEiLRgJECI6BnVs363HBBTSCZrKnvG9Wq1pF&#10;li1bpuaAj0PjghINzxrimuVOC4H6rGTJf3UxgWD70vkzuhBPoGxg2XOgbMxyQqBs0VEunZUGlg0s&#10;G1j2BlhmjRZXziej9lKBMm7+NCg662EUzu3bt2XhggXy008/yOeIbWHdJplqAucXX3hennn6qQSd&#10;r/fuO+8ou/Przz+pcVjJEsWlWpXKOiEZNKC/zISL8UYAjVPHjyo77Yv8WwJlAmroXiH3DpcoSMiZ&#10;o0mzlrQBZ8+AMgG2geWbAMTOPYk85eRYKXeYLS/IsBOC5oRsHo2eHGwza1hPHzskUyeOk3JlSqmC&#10;goCK0t3vINH+5acfIVXML5Xgst0dMVO7d+1WKXY0ZIuUZRMwN2hQTw2/HKD4qs9VGTliBLKAf5PX&#10;X39VHbkZ0bJ7925hdrC1zBkBOv7y2sXvkt8zQRAzeD/95GMpV7qkTBwzSs7hGhSKDF/mNgc6QLOB&#10;ZaeFsITXAHoEBKbUEwBlgmYPgTKfl45g2XFtDwbTHANfjhjEKR7Zv1d6w139159/1AXi2Izvt6Tk&#10;v/9qucajnsF+BQt/vDa1btXSrRNywoRxeo2kqR69TGjq5QDKBpYNLN9zKkG991Cpqrlhu3Wypb6x&#10;gWUDywaW0wqWHYwygTIZMwJX1iidPn069VMwmS2iwAb37dNHgcOJE8dVqrp40SKwbWOlZ48e0qJ5&#10;c5U+UrpNdu4ngI3PkGvJmytXop9/7ll57rln9CcnqwTZdComkP8c9Z+Mr2L9GIH0COTbLpw7R7bC&#10;3fjk0cNyFywNo0BQ2KMmLczS5GIAQTRNRUID/FwA0waWEzA9qU12nf6eEChz0vxogmVnGSzZZtav&#10;RoBR8gUo2rxujbRv3VJN717DMUuGmGUH36LmlYtMBSHTbtK4icyYPi2utpmO2hNwjtHsq327NmCY&#10;12ksFWsCV69eDWlnTd0Hj/V/sVA0ffp04UTVWuaMABc79u3bK10eOKa/ioURLvQxIuzXn3+Wrh3b&#10;y6Y1q8Qf1xuCZrLNXGDxTIptzPKjwCw7L4RyYTQECpR7AM3RAM2XkN89HPeiwoUK6DnM+9hbb2aT&#10;P37PG+uKf+HR9Ck4deqUOsfT/d/VdhHGZ2SjOZeoBOPEIDqN4z5sYNlpvuqhBNuYZWOWXT0PnbYz&#10;sGxg2cByWsAygTIZ5amTJsgHH8QyyoyIOA0XUE/bzRs3pHHjRtKvX1+t5UypBcMdmEwOI3n2798v&#10;mzZtVFZn7JgxqAftpjLWUpBy/frLz/IlnIo/gZSbrqQE1QTSrI2moy1rSllDxhggMtJ1kAPdvUtn&#10;mTJxvGzAhPYsAPsdSCYDwDwQMCuYjo7Un4wK4e8SMtEGlg0sP1w3StDMcQkHcGZt86mjh2Ty+LFS&#10;Fozjp598BIb4NT026bb86y+/YCHoLzCUFXXRaM+e3QqM2Xfs2C5du3SRevXqyrBhQ3UiTYn2xQsX&#10;ZfiwYXq8K2uN/TDfed++fameS56er/a81EfgypUrMnvWLOTtltF6Zi7gPQ8wxGtO5fLlZdrECXIJ&#10;KQBh/nd0QSWAtcFuMc0Glh9FsOwo1SFojkB0Ihdor1++oFnupf4tEef7wfvqLzineR04DfD5KLWD&#10;MC/jcT5o4ECX3zavWfzMVGbs2LJZ77XOQNmYZWOWjVn+T8KGiYG5YZsbdpx7XySYPk9NDSLNDdur&#10;bth0+iRQngYjIwejzHq9kydOuHxTTLzhecRE1IT5yURMHr3RCCwoSWXkzmXUdO5EdM+8efP0xt2s&#10;aRPEVZVTFpzgxCGBI4CmFI4Ammw0AfZXX36J7NzfpUa1qtKlU0eZOG6MrFq+VPZhf+dPn4R077be&#10;0B1sdFRIIJhounT6gYn2VQbB1Rpmk2E/HjJsVwyWwjhJxnFyB7WsZBlbt2gGWfWvCpjZOVl0sM2M&#10;W2vSuLHMmjkjLmbq+o3rMmnSRGmEPOe2bdvImtVrJAB1+Dzuly9fJlVR/0hwxmO7dOlSMmfOHLn6&#10;IPPZG+eX7cO9EWDd+Y7t27GA0Up+QbkIUwBeANtM2S0X6nr36CY7N2+UoDs3dDElyGW22cDyowyW&#10;ne8Nkbh33I8MQ5TdDVmxZBHuOVVUws/F3VeRNcxSo1aQNO/G4tl9/JfV27Zt2+RTqL7oweBKY0Qe&#10;5xO8/3aG+oLlUYyQNLCciNgxZhmGb4iLYjcZ9n/+Y2A5qQPB6XcWHeU6eDaw7DWwTEaZwHACboCU&#10;jJEpYTTOqZMnXbkfJrnNnj17tM5vMYy6MqpRKnkDzDTNeWicxBoxyrxr16oFo54/dUWc0u3s2d9U&#10;po4TFu1ghfi5CWQItitVKC8tmzWVoYMGyKL5c+Ug8lZv+lzW+jeC5ahQjBcmQPdh7sLHBNHJAWgD&#10;y08OWHYYgrEeMwxSwwhI/E8ePiQTELtWBooIAt1sOM4InHmsUbbNBSmCYBrh7UF9sqPt3LlT1RT1&#10;EUE1dOgQVVsQNJ85c1pjjmiO9xomoIxq69ChgxyAEoN/t5Y5I8AUgMmoxSwOgzb6MfAaSpk2wVCt&#10;6tVkzgxI8C+cxXEBszhcQ1Jmmw0sPy5g2QGcudjK+0Uo7hWb16+VFri/fPnFF3ofokT7E5Rc1IIC&#10;atXKlRKdigIrc47w2FdlnjzLQ2ZikS+1xrIS1mqTVc6jpl5nYc4Z9hBQNmY5DaSRRUfhvmdu2Kmd&#10;i4n+bjJsk2GbDNtdGTZXeXkDGz92tNbeUTI9fvy4uNpKN09C3ZxAlUCZZkZZoVH+HRgYqNE9jPOY&#10;NXOm9OrVS+rUqS0lihcDaMmjdVicuDjMxshGE0AT4OTAhPcXGLZQXtsWLMDoEcOUJdi7c5ucO3Uc&#10;cu6bWGyACVN0hNaskU1wsNBBmByzJwmazQ07y7thu8IoP7TNAzdjf5g9hcGRPRL18beuXJKNq1dh&#10;EaaJ5P71ZwXMrHv9HAs4BM6F4aJd5J/C0hQKCTLG169d01PnFozr6KzdGGxzq1atZCUm03fv3lUZ&#10;9tKlS6UCFnYIzt4Bm1kOsuCFCxdqKYO1zBkBAoTNmzYhCqyJ/JDre6QIvKhgiN9RfiyMDOzbW/bj&#10;uhGMhbcoAKhA1vA/VNtsYPlxA8sO0MzFVgG7GoEoxEN790hn5LizzEJVCThOuJhbsmQJLT/y9b2b&#10;OQdxCq+6ZPFi+fD992XJkiWpvreJEyeqfwPr+qlYYyxkYkbZ3LAfzFmNWTZm2VmIbcyyMcvOmXAm&#10;wwaoAlh19FDKk5y6898eeoybbTwwTuoxZcNJ97gbFCbx4cFBMglOlbVq1VDWKq1t0aKFUhWu1ceP&#10;HUvrrjLk+ZR105GYrsOLMREYNXKE1oUSeNCUJJaJfktv+mSLOKF5ESvlBDpfwNU7/19/SJVKFWNB&#10;9PBYEH0MWax0VibbHIbatajwYImJ5Oox8qLx76CAB+DZwPJjDZYdEUAEzUGsjwfbTFbxBI6PcaOG&#10;S2mwzZQoclGG/Zuvc8AAKJ/8CVDFyJmePXugtnmP1i+zkXnu2bOn1u4PHjxYjh8/ri7bx5BZPgAO&#10;8TxeKXf8GQZ5XWHAc/DgwQw5h+xFkh6Bk1Dm0MyJknuWgBA4s7NMpGG9OrJ43hy5iZpWss3s8Wyz&#10;geXHFSzHgmZ831CdRIeFgG0Ok9NwUx8GtQhLg1hiQSaW9xseN/TruAHfj6zSuNDM6McNG9an+JZ4&#10;T/0R6heqKypiQS8InzkKn9fAcjKEjoFlA8sGlp1tzw0spytYxgUnBvUO9xkd5NUejf2lQ0eUzH2n&#10;HoPH3utROhYp9fv3YnT1euPGjRIcHKz1kay/y/3rL/I3btQzcWNk3I2rbeqUKepqfQ61yo96CwkN&#10;kdu3bskJABLmZA4dOhQ1pg3hTFxCfs+bV+MzuGJOJvrpp/6r5mIEPKxH42T4j3x5pSZqonuhbnE2&#10;JJjbt26SE8cOy42rlxU0486gGZ1x0VYAzkFpBs9OUSlpiVt56LnOmaepxL4kcsp+HN2wU2WbnXNy&#10;Ez32h9FTKCbMrGG9deWirF+1Qpo3aaw1rzQEI8P0BczrmNdasEABKVa0iLLKc+bMFtY0s/mCWea5&#10;2Rg1zy1bNNd6Zh6rzHJdsmSxlCldWie0BGgVK1SQpWCByFBby5wRCAwMkLVr1ki9unUkZ85vFEBw&#10;0Y0LJX/DLXnEkEFyeO9uCfFF/JSyzTfjs5bJOrvVYSbG+CpXOo3HnDoN6xJ2sN6uxrel6HL/eEdH&#10;UTXkqoeFAyw7G0gqaAbbfPUipPwwoeQ5T+NKmlUSNNMcsF/fvnIWpRiZ3ag643WFi8spNYepF2Mi&#10;t8GoMyVW2WTYJsM2gy8z+EKxuoFlZ4Cc3mA5s28mj+rrR0fHwCCrvLwC5oMgkMCPRjVzZs926SON&#10;HDlS6yuvXvVxaftHdiOwfJTI7tu7VxahHnsE2GTm4ZYuVUozdjlmHDsyfGQIyEarudg72THp+Qm5&#10;vKWlZfNmMnzoYFm6eKEcObBPfG/eUBUAgTOzoR350JxQ0WzM9W5g2THZdwYBST5OFUy4C1Kctk8B&#10;LDtckSm9peGTg1U8fnC/jBo+FK65xVWyy0kyWSbWvNI/gGxzjerVUT7QM0FtM13je/fuBba5vgwc&#10;OEAOHTok97BQeAiscm9s+z1qml979WX5DQtgvcBKHzly5JE99R6HN3706BEZPGiQfqdv4jpLpvkV&#10;1p7j2tG8SSNZtXSR3Ll6BQoEP0i1b7sJlHkMugiUuZ2BZTeurYmuw1zYBEiOy1p2CzDTIDJhD2Gc&#10;ErxDmMhAM7AFc2dL1coVVdnEewg7yzXat2unapPMavRPeO/dt6FmSV45tn79On3fvO91bN8OZV5J&#10;m3pZdJRFR7E+n93AsoFlA8uM40mme1OGHQVWhQ7Zq1et1PiVMTDVse7aGDDvtSNMgriaTbaDdbrs&#10;mvFavLhEREQke29m7WTfPr2lWbNm4u/vl1n38Ex/XTp0X716VQ4c2C9zUXPaCxLaalWrwjAsv8pj&#10;P/rwQ2WUngILTSaaE4lPPv4YBk05NZ6rXp1aMgRgZ9WyJXIUAPoKzFA4gXI4chNIc4KVMvtsYPlR&#10;AcvOUUIEzmSboyDRv3HpvKxbuVyB08+QMTrk/6yp//677zSHnLnLjZDPPA954tevx9Y2+/r64t9z&#10;pTnOQ+aWs7bwBphoqkX4mJFrZIQIxFkmsWLFcrlz506mnzdP6htg3fnSpUuwAFJNvv4qh14bWN5B&#10;ZUoJmIRNGD1Srl04p9J9Y5ZxXfNUKYPacBozxnZ3Fh5T2dbLYNkZPPNazzQGvt9N8P9oULdu7DGC&#10;44OKBCpP6sJvYwtimKgmycjGBTgafCWXE+3v5y9Fi/6j7zNf3jxyOQVTLwPLBpYNLENkeO/exkRQ&#10;2dywH7ZETyTLNjdsj92wYwDoCJZrQgb8/PPPKsNn3fUxIJtMsMwboQMsZ3/rTTWlCcW4JtX4+04d&#10;O0p7rB4TLFp7eARCQkKFtYurV6+WcePGSrt2bTXiim7GHN/XYPRE6a2DgSY4+grAqFiRItIUZmvD&#10;Bg/UOuiTRw6h7gu5rahpp4EYWQiHhDt+Emhg+VEEy87AmcZP4VrDekeOYdFkxJCBmhXOc5PHBuvn&#10;CZzp2k4n7eoAW2SWndmmw2CX+/bto2wza5n3I5c5Oipa85mZ50yJN485unH379cvRZbIzun0H4FD&#10;hw7KENSgk23mNYHXAkrymc17ZP9eVR+4DpiNWU4ArB9BsOwAzry+xzBeE9f6PTu2KUvLxVUqEaha&#10;4jWhEvwy6BNCY7mMaB3at9dUiVso+0iq8ThmJBYX5mbPnA4kEJNsnbKBZQPLBpYNLCdilB1SbKtZ&#10;Ti8ZtjLLqFm+fPmSHD16VE6cOG49wRicAGiL74nHh3mIub7/Xl16CZYd8SddunSOMxhyvjny5tyy&#10;ZXONZmLeqDXXR4D14VeuXFEWmrWoBDBlIM/OjUxeym4pv2UtNFloB9tEN+7ixYpIa4z5dDiL7tu1&#10;Q9nnIDqmIvaLkyo6rQah7lFZFE+ZmCSfZzXLroMVJ3OmJOXYV1GPmnp3sM3RYJuvXzwnq5cvkaaN&#10;GsiPcFim4oOTZYLmn378UUFzqZIlwTY3RO74XLl5M7Y+2d/fXxbMn4+65haaQ87HZKI50eUEuxgY&#10;TIKzjz74QEH3GtTV+vk+ueoQ189g72/Ja3NBqAZ4/aVknouWBM0EzNcQORWEc9q1Y9DA8uMClh2g&#10;mQojyrNjML85efSwDMBCWF5EMfE+Qa8MAtN//vlbJk2ckO7eBE3hr0C/jqQW0I+ixIMMOI/bOjVr&#10;SBhMSBlLmZypl4FlA8sGlg0sG1hOQX7tAMzelGGTVSZYtub5CKxYsUIZT07Y3kYWMVl6R4SN8179&#10;/Pw0GmUgWCuHU6/nr2rPdIwApZm7d+2SaVOnKoCuWqWKTpzfejOWbSJAegWr9gRLH374vhQqmF/N&#10;ocaMGC7rV6+EQcw51Ds/YJ7BStBxNZhywTQDZwPLrgGVB3XLLtQsuwKYHdso24yFkBDIMo+BaRw6&#10;sL9Kdcks8VzlT2a20hCMkn4C3379+iYw4WGN4UA8ryHk2/3xt127dkok1Di7d+9CTnN7rYdkacDv&#10;+fLJ0CFDVA1hLf1HwMfninTp3Fm/w6++/FIzta/BE2EcMu/fhc/BGwBEY0cOlyioSVw7Bg0sP25g&#10;2QGaQx84aN/DwigXSsfguCgKkEzQTBk/rwVUiwyFH0Z6mGzSeb82sqC5QMfHzo2pEtWrVdP3kfPb&#10;b+UwVDH3sYjrClA2gy8z+LKaZatZtprlDKpZVrCMHo0JYMK86chk/s3tXO3h2Da2R7HDsMIrHTeY&#10;KKceiccJO9jycE87xgM31Ri8X7YN69ZJCzjnNqwPaSakl2SdkmrMIl6PbXfu3ClhSciv6cTL6Jph&#10;w4YBKKf/ZPJJfoUIHA+XL19W0DN58iT9/goVLKDAhm7Hzz/3rNY/E0RTGkfJfL3atWQc6h33QrZ3&#10;/fJFiYBxGONJwvEziDV7HgFnA8uuAZX0ActxpmAA4aH4Dsk2s5515eIF0gRS6+9hDqVmUTgOvgTb&#10;TCM5xtBQrdCoUUNZgMxWB9scjKi4xTCma4WoMy540cCPucw878k8Fy3yj06+P/n4I6mDY2k9aiaZ&#10;UW7NuyPAWlOmB1AST3l9Eyx6OS9QMIWgcuVKqjCpWb2qRqwFoKd+HBpYflzBsjPTzHIc1jXf8Lks&#10;83EOly1dShVhrBXmwipjmzp27KAlFvfxnzcaATFz3f/CghzqLBPsctasmWoM+vrrr8owuLvT/Tqc&#10;MZi477jSE8ZcphaL6fR3Rmh6Gr+Ja2EYVF6u9vCQYImAAacnPRLpGo45apI/LTrKoqMsOsrcsDPC&#10;4CvFCxFAX0SCHoJ/B3nUwyErCkN9rusdDB9ZPhd6KLZx7ik+B3EkYTDvSa5zFVqNQmIiZcmC+WCe&#10;PlfJFiVUW7dsfehm58rNlBNuxp+MGT3alc0fq20oNb97947Kp8+ePSunT5/Wye2p06d0FZ/mXmTc&#10;3Yna8mSAaKjG114wf55079ZVKqNmjSv9ZBUcEyWyUZw4FUH8V7fOHWUJtj174phEYlIRxVpntxln&#10;A8upgxT33LDdYZbjtr2OY+xBD8aiRwTY5mA4ah/dv0eG9O+rbPM7YCiZAc4yCgJnSnvZyTb3xzbO&#10;kS88fskiNwDg7tOnj2zbtlUj5Mg6M0KO14rXsC8C7xFQL5w6dcqTQ9aek2gEtm7ZIiWKF1NQUxzf&#10;2SZE6zgWM5w37d+/nzz13/8Lk8WicvncaahEXHHHNrD8uINlZzOwSAC4eyAIAlGOsxqmffVg/PX5&#10;p5/IC2B46UvA6CaWYNAMLK2QmdcGHq8lURrgrCjjvY8KqBdfeAF/Ky5+WNRhHJYrINmxjYFlz9nl&#10;5ObXSf5eCZ+IuJ4SYRSFOY9zT51cciKmovA4xR7rgm0ybJNhmww7M2TYD9jlpIDzw2DZsxVCri66&#10;uhIZu13Clc+U/h3KlVinnuJzuaIKxie5rivPWN1djngiAmWyTnRl3rMn5XzE5Ga2vCFSgjVxwoTH&#10;evJLxufatauaPT12zBg1L6uOvOTimNwSNDAPNxfieAhQmadMlpfxPL/99ouaLnEiQfl6BzyPhl7r&#10;1q6VSxcvKghJj0ancoL3dWAAaepU8t9/9T29i3gPMs/PYIGEEs/f4UzasF5dmTdzhlw6c1qZ5hhM&#10;aFyTaRtYzmpgORY0+0gAnbQh045GPu/V82dk2cL50qge8nxxbJLpISD7/PNPUQ//m/zxRz5El5VB&#10;XnhjWQi2+fbt23pI8phftnSptGnTRv82Y/p0uYbznYtAc+G4/XfhwpD+vyZffPYZ4uHqyuZNmyQ0&#10;gwyF0uOcyax9nj9/Tp3KWUbBc5RZ2RcvXNDrDNMIWIbh3JrA4I/KkQrlysqtq5c0aiz149DA8pME&#10;loP9sGCGRVrOA+4D3JDN3bl1i7RBnOG3X3+ti13PIa/5448/1LKeZcuWJWvYmdp5wcVglnlURcqD&#10;c2uF1yIwZ539hrWrdIE+NNDPwLITC23McmLwbGDZcQ6ZG3aCfGUz+EpqlcvrNcsGlvWmGUFnagXK&#10;i9QEKA4oQ87rSfMBm1oThh3Tp0/z5OlZ/jmBYOk3b96szBsjdjhmZOZofkRJKie3/DfNS1gTxgkD&#10;ZdCs7+bjPLl/kx9gvMRIj+xvvaUMLycPBCs0X6GklUC6PZyw582bJ8ePH0+3MSHzfPnSJTV6ag2p&#10;beFCBRU4PwfgTOD0Nt7Pb7/8LF0h0duyYZ2EII4qGmxzyqDZwHLqICVjmWUHWCZgdnSyzGSbg8Ds&#10;HN67Wwb26y3F/imsiyU8Hj+E2kCdtME0/12oMKLNqsggxJU5L6CdPXNGhg0dqqUWdNnmecH4qR07&#10;diCWqqka0HECTraaIO8MtreW8ggQZIwaNRKLlp/BCyK7dIEfwYXz52X58uUqvx45coQqVhyN5klj&#10;x4zV6wadj3v36KaxYnR6T/04NLD8JIJlAmYFzVhEvw/mkODs2OGD0hPqI96f6EfAemLej8gOUzbt&#10;WCxz9fzl9r/g3tEYpR2ORp+T9955R68vneB9EB0RCsAOhZyL8mtjlh+YfJkM22TYJsM2GXbWlGE/&#10;nsxyBBlM1BOtWLpYJ8Z0U/4BjLKz/NLVmyO3I7vESTUZpsetMSty4IABUgQmKR+8/57WDnJ1nONG&#10;Z2qycwTLhQsWVLBA4x06WDPjtnXLlsoKMauWv78I9pj7O37suOba1oVc/WvIWJk1+fNPP+r+CVbJ&#10;FHH/lSpWVJaez03PxgnO9u3bYO40QIEzc7Q5sXkegJ4SPbqWbly7Bk7akJADNCdd12xgOXWQkvlg&#10;2QGayTbTFCwCbLMP2Oal8+dCVYDjEYs9XMDh9/8ZpJo8Nv/4Pa+UR5QZWcz5qFl2sJssJ1i1ahUW&#10;eNrp5HjypEkK6CjdnjFjutbOU/pP1UrjRo1U5plSHnt6HuNZdd+UqjLPmgtqXLCsXKmSxnft3btX&#10;I+R69eyp4zZ61Chks8/Wj7FxwwYpDyaZpn58TsECf8mZ40ckxCUJNo9BA8tPMlgO9gdoRg/FAnAU&#10;ANh9SGHPnTopY7FYw+OQC8BczOW5WyB/fvUecfUeRG+Db8BWc9GXjaUDv+fLq3OM/H/9IT7IiI8B&#10;WHaXVTaDL88l2DS1NRk2MNa9+H4fj+N7DB7fS77fx9+cuhrxJNe1kMG5e+fOY8yyMcupnsTGLKfB&#10;nCIJGXY4GWVcGFYuWypfYWLMyVauXN+pWZcnjQCQQJnGP49T402+L2o0KacmGHZkTBPEVoSBSRUY&#10;61SuVEEGDx6kdZvvv/8u2KDOshbROmRrx0NeHR0d9dCQcDIxZ/Ys6dSpo3Tu0gkAe7vmXzKD+uDB&#10;A/o81nwTPFMaR/D8Xc6c6nydnmyzM2PFiDACoF/BEKjDNvqnAE7MdN63c5vWNEeg1j0haDaw/CiB&#10;ZYJmX/S76IFgm8MhieT7P7hnl/Tv01Nr2ck287v/6MMPlS0uAFBW5O+/cb5XlSFDBiugczQumI0a&#10;OVLZZkbFkW3mObR9+3aNq6K5HNUXhQsVUlB9Hqzpk95orFS3Th1l4cnGLVq4EFGGJ3RxjlFeq1au&#10;hPHafDVaGzd2rI5pS8hZuVhHBpDXpXJlSuk5GQa1gOvHn4FlA8uxgNnRo2ESeg+mpDfgvD5j6hQp&#10;DfUUz3+W6XCB+McffsDCTQ/cg46leNpegdkkrxespedCUNu2bfQewgVYLs7Hy6/dk2AbWDawbG7Y&#10;5oZtbtgZ7IadnNHX416z7GCUV0Pa9zUmvwqUAQZ37tzh0bxVGWXUOC1cuMCj52fVJ22BuQ5X2Gl2&#10;5siUJjtG1u29996RHHhMMMuV8nJly6gRzyeffCzPA9ySjVuLGmTKJGlM4WiXIHvu3asX3INrA2AP&#10;VmCcUuP2ixctklpgdTk5puMt990VgJy1ohnRLlw4r6ZNnMhTosfjhQsDnTq0k5NHDsWB5tiJp4Fl&#10;18GKd3KWkzQAczL4SkqG7SzJdoBlAmZ2vn9m9ZJtvgKzqIVzZ0n9urUBlL9QYEZQx+P899/zaW1+&#10;+XLl1C17AcoGKCNmu3/vPo7/NeqySyZ6/Pjxqqg4euQo3NonqzT7tVdflm+++kqaozZ327Zt6W54&#10;lxHnijuvQaUJY7sIIKgm4YIbDfmmTZuK8WwsM2fMUB8DLqj1gcfAVtSXjsRCBAELQTK/B5Z6TBg7&#10;Wm5duRS30OH68Wdg2cByQrBM0BwS4I/MY6jOwDQHwKiSJVp0Wdc875dfxLH3nF7/O3fuJCzFSKrR&#10;G4NlRlOmTJalS5doKRJVKh3atpbocJimqvyaQNnAcmLHbKtZtprl5O4jxiwbs2zMcgYZfDkY5bVg&#10;K77FDe8luFIykmQ73G09acooV0s7UA4Go8roo6NHjshOyJgp65w7d67ebCdAgjxhwniZipXuOZAg&#10;Uq64DaznoYOHlJnyg3GJtxvZHZodERxQekpTLoIF5kNy8t+iRTOVRw4aOFBrOTsBFOSFVJWO038X&#10;LqT1Xv/CwIu/J5Ag8F4GFr8aDMBo5nXr1i233jKlrocPH1aml/WJBM2Uxq5EHVhGNUYGEejzeOFk&#10;/dVXXkEtdi4ZhPrti2dOCTM9Q/3vKtAK9n3QEV8U/KAz+zcEWc7soah/DvP3TdDp3BrErGdsFwDg&#10;zQgcl/stbOtWv651nVrbmVpPVa7qJKsG0HQdrGRNsOwAzQ62OeIB27x/13bp26s7Sg3yK9tER1tO&#10;oCm3/BNRZDS2q1y5sub/7tu/L+6wZMnBGNQsN2xYX3p07yYbNqzHuX5JAXL9unWx+PMpFBvZNIpq&#10;+rRpwgWix7nRLX8+XOd/++UXBRBUkPDcphqFkW+sA6cxGq8tHdq312shZe/FihbRRTueewQr3QlW&#10;jh+VSKg7eI65ddzpcWpg2cDyw2DZmWkOR2QSVnuVed66aYM0QZlFzm+/1mOQxy6j6Ljgk1iezeP5&#10;vXff1cUyLuhwgZX3xetXLjrJrw0sJxUtZWDZwLKBZSet/L0Y5/rkpB5HgWlOoYOtcsgRYpxs1WPt&#10;1VOxYsfNOmG+sKsZwrSRd9ciPn7fUXDjje/MHw5zuZsMO+0ybAejvGbVSp1svfTi8yrtZQyMJ42M&#10;cnUPgbKvr6+6SA8bNlRZlH9LlFATLJpjkXEia0IW8xVIt3hjphSZnXKw2Bv1yyrzouN0MZiQMOe1&#10;b5/esggsLAG0c1yFu5+NNcefgjnje6gAoHzr1k1EaG1BzWY+ObB/Pya2AOn47MyP3LtnDyb+V2Q/&#10;fk8gPXXqVJWX0qQrG3IkNY4DZkeVq1SCO3A9zbJMaztw4IC6aKsJV/a3VPaake0ETMfaQVbHz8b3&#10;wO+JDCMzm2/6xDJcBM3sBMacyAeRdcY4+nOCjgzgG8h1vnjqhJw5dkROHT0s5xBXde3SBQDXGwDM&#10;t1XeHQpJqYFlOFnf8KCngVl2BsuOx1xUYBxROL6TK2dPwyl9utRH9AzLEd7Ilg2Zqa/pIg5B8x9/&#10;/KElCnRzZlmGc077hvXrlZHiAhIlxTT9OnTwoD7O/9dfes59i/p/xlHtgHQ7cUZrRh7n6fFajNqq&#10;UL68Ao1C8DegxJrnc7cuXaVL586yYf06mYLrRyvIr2msRHUKkwV4nhNwfPDhe9IANeW7tm7S74KL&#10;To5zysAyVS1Ut3jYscgXGNeRM8+seW90LgD6xfdgPHa938W23uqxbthx3Ul+7QyQk3pMM7AYyLMp&#10;096PEo12bVqrB8HLOI5fAducD/XIjIm8hZILtj24L1It8XWOHFr7zHvF5g1rE8mvDSwbWE4tNop/&#10;Nzdsx73ImGVjllMFzQaW0waWHYzyutWrNIqEEy+uEJPx9KRdvHjB7Rplrj4vXbJYGtSvr3FKZKeY&#10;Dfrf//u/CpIJlmksxZXoPHl+A6NbXmv5yORycl2rZk0pC7kzTbaY1fjJJx8p00IWl5PP//2f/6N1&#10;VayrJPgmw3UQE9Hw8HCXPyJl0/+WKK6Tdt7gS5cqpbXHt8EE169XT2uwjh49ovWXjIkiE3To0CFl&#10;gMgk08mWzFCRIn8reCAznQPvpzOklGkB8Ik/AJ2sx4wZLe9D3sb3OgouuRndaEBEVowyUi5icFJU&#10;FN9Nx3ZtpGunDuqi3Q5j17RRA6kFcF+udCmwCwU1moqLHD/BTO4HyP9ZAkCHcP7uH7APzbF4MhtS&#10;1EuQAEdCrhcAaXeqoNktVpkstDHLDil2Yhl2UmA5AduMsY6Eg60vAPn+ndvVgbkgFod4PjOzlWwz&#10;1Qd/ATjzXKJZ1fDhQ3VBydGoIqFahNcClhSsW7dOJci8HtXGwhezv7PDYIxuvLNnzdJs8ke58f13&#10;7NhRr1W8rowfN169B0aOGKF1yUuWLNFa5dZYJODiF5lljgu35blFr4SSJYrJisULJBCKi0gsSPmT&#10;HcbCU1x3V9VgzHJCYG1gOUH9clKgmRLtew8ctPdi4achFoB5vvMYpRcB/S14DFMBpecw7gk8dkfh&#10;/If9NRy4/Z3k1waWDSwbWHbnvmZg2cCygeV0lGGrlAos6Po1qxQgEygTMG+BUYwnjcwtpdcLICV0&#10;pbF+qU/vPgpwyWbHRtO8L6VKlZSeMAuZhTxfujBzAk2X3O2QZzZr2lQnzQ3hJk0pFyWJdISmu+7c&#10;OXPAIC+Uxail6tGju7K4ZGE48WQtMLOMyeqSgX47+5vqGMucUmeGK7n3vXbNamVxmIE8ZfIUKVSg&#10;gIJ0yqmrVqks8yANvwFzrjWrV+sEng61B8GMDR40SAoVKiBTp0xRY54fc+WSssipJbjXlXcAxP0A&#10;l0k1suxkr/n+/Lnyj2OBUk1XWDUyd+9jBZ/veT1YqcxoZAsrVaygEyMeWxx3/tTHD36Sgeb3Thaa&#10;4J6LHFzY4ASLPRs6f8dt+Dw+JgBbCTOYcEywUgXMBpYTMtBeZpYTAOhrqG1GJ6NJ1UAYFASXz56U&#10;OdOnSF2woGSc9LvFQhEn0gTNPEd5HraCMzxzmwMDkO3+oG0CMKQpXhMsiI2B2zPNrci2Dof7LhUL&#10;PGa4oNIB+cJkZh+lxlzqSWCKKVclA08gQSadsmrGa02aOFEXCrp27aLGSRvgcM1FMC4cqWoD50qe&#10;3L/K+NEj5OblC0JJPMFyvNrAwHJCnwQPWWWy0QaWUwXLzg7aZJpZ27xu5Qq9N5JJfhWKL8f1myCZ&#10;14E2WDANg1IoMjQoCaBsNctWs5waYDZm2ZjlJEGy5SxbznJCFjks+OF/h+J3zj2pbfi7cDgWw21H&#10;I3++y/lNLFBGjeEmSKA9aYyEYd0tJ3upNYK/Af37K8vE1yUDSTMgGvwQQBMUJtViYmK0pvfkyRNa&#10;n9y3b1+VOFO2SFOhXwG6fwQrSQaazNNAAGnndtf3LsxwtmJy3T42rgLgjZ0yz2mQSYfCdTq5NmBA&#10;fzDU/y+YsGG6SbeuXXWiSxdfgvDlqDsmmN+4cYNKKFcDNK+AURrNzbohp5L5yZzgM9aFztbMnWV8&#10;BgHhd999KxNgdETDrsmTJiqw5mS5VKl/IauuIY1QD0YX4QYN6mGxoEnsIsGggWDWZiJGZq8QVCfV&#10;mL3KRYjixYoJa78zo4UDFHDxgvJb1p6yUwFAtp2y0zoAUS3BwnOMuLAwduwYGBlN08WH+TCGmjF9&#10;OmJxRsYy9GAjY51+X1CVwKZ1q2EIg4WElGqYDSxnOFgmYI7tVyQATD3ZTrLUe7ZtkV7dukgBgGQa&#10;+7wAQyCyTD9gAYnnI/PJq2ByzXOMoNjReG3htYF5wlRirMbC1RF4GBBA0uDuA1w/3n6bC1n/6nFD&#10;R/ms3LgIwDpjXvtKlSyhrDmvu20hYR2I68x6LDINHTJErw9LlyzVOmZuz8UkXq++/YZ1yR1RqnAY&#10;dcn+GvH1sCTfwLKBZVdl2p7LsJOTaTN2ijXNQZCKb9u8UTq2byv//F1IF3t4j6YJpD8WIqLhZxHC&#10;soE4Uy8Hq2xg2cCygWVX72PGLBuzbMxyOjDLCpTlnmwC4/g9gBonbV9/ncNjoEwmlbWyZHFTa0eO&#10;HNaJ34vIaXyTQBGAeTUk4GlpNLkiyF6Fmuvx48ZJR4BhSqQZp0Rmir9jHTQn3Y4WGBioxlpc+c7+&#10;1hs6ESVgpwFJUo1M9f/7//v/qkSUjQzv7l27pAQAXHaw1B9/9JGuljPb9APERBEEcEWdTPlnkExy&#10;/3VRy+nc6ArM2k4yRWRMS4NRp9Pt+PHjNJaKgJ9sWigAJ2XgwVACXL9+DXLvo1gsWKGMOes827dv&#10;p0DzGH7v3PicgmDAs73+utZ5PuqNiyVcgKD7No/Zaqj3vou6XdYyJwuYDSxnKlgmYGanNDgEoC4U&#10;dZlXzp6SWVMnSW1cM7jY9BqO/begPvgICyEF8v+pEVTlypZV8LhgPthmp4UeKk26AXBTYcLj/wjO&#10;V8q4uTBGlQbZZqo3uoGRZX1kVmqnT5/S980FMpYX0LSMXgc0x+M5zEU2LhS1BMs+ffo0vZ7VQbnJ&#10;O9mzx9Yl43pSv04t2R1Xl3zngeQ6qdp1A8sGljMPLDtANFnje5GInYrE/QvGjadPHJUz8KGICAlE&#10;hnMwQHJyQNnAsoFlA8uu3r8MLBtYNrDsZbDsAMqb4TxLZtQBlOlE60mjTLh2rVoyHcxsao0ut9/h&#10;NRm5RBaIBmIjwRq2bt06QSYr90PmiCY/ZGDdaQTBBJiscyTwJUgk2816YZoDNQZLS1Z4IphbZrxy&#10;Qj0B4LRA/vyS7bXXVIa+eDHyHhO1KZMnKavDGmnnRmkk2V5Oggl2OdEnS8aJOztrrStCisy/kdGO&#10;BuBj69Onl7ppb9q0ESx7P5WFky1dvmxZ3O6H4z2PGD5cZdp0ACdrfRh10HQRvnHjutzE2LMumjJ0&#10;um3nyZ1bcyudFwV6dO+uAIImK49LY1yV1qBjoeHCaSwmpGT4ZWA5S4BlB2j2dbDNYETJNu/aslF6&#10;du0sf+KcoT/BC1hEo9LkJ0Sv5cuXT68TZJv5nbOswdHowE6wyXOvE2p+V0LySdC8BgtvNapXk3fB&#10;XJO9ZnTbAsi7b9++nWmHP6XllI5zYYC1yb169tT3SvUIzc5YPrJ40WJ10ed1imUTqkbB9rE1/29A&#10;VVFMli6cB0O8mxLB413rklMyeDOwbGA588GygzFmTXJESIDGQ7GHQxGUNJtszHJS9cr8nblhmxt2&#10;cjcxA8sGlg0sexEsO4DyFkQ9/JDrOwXKNJmi7M+TdufObakLIyeCtdTa2bNn1KiLkz9OEJ2lw4xA&#10;Yf1vP8iqHdFJBIl05qZslwwxWSSa3ZBVTU6mTalxftRA0jU792+/qlssgSjlvDt37tTa56tXIQfd&#10;vVtmz54NGXcfZWbJ7LAG+nPkFBMQU+q7BIZjzo312F/j/dBpm9LnlBrrq8nqOhuI8d807uF779O7&#10;t76Ow636IsAv82XJOBE0j4UDMBsXClo0b6bsNw1SPvvkE2WiWafJfzPLmcw8853pyF2ieHF9/Cui&#10;Z/ga58C2Dx0yWMEywcbj0DgmHA9+pl9++kmunD8jIaiNNWbZRWfsDKhZdpZhO0ByUj+VbYYqgP3y&#10;mZMyfdIEqQnPA5pXsSaX9fY0w2Ntc+FChaQMjOAoTabhFUsZHG036pV79uwuzbCQRQn33r17dYGp&#10;D9QZuX/7TVUdPFf69O6VwEwsI84HKkCYyc7jtRqOW0bbUdHCiDkuYK2DuoQLWlzAW4PHo/E7nttU&#10;m9BROE/u32TMiGFyE9E6lLMnrEs2sBx4G07XSfXEue6eOmFbzbLL9cpJSbJTB8TO4DjxYwJq13sY&#10;to3vKFHDwrlLHY7ezuVqrpayxT4nCD3Y5R6OWu7kwHBqvzewbGDZwLJFR1l0VIoX3NRrlR0X++Qu&#10;9LFA+b5s3UygnCsWKAN4rUGGpyeNdcesox2LnNTUWjTi0OpAgswM4MZwi6aEOXEjeGadHmt0CVQJ&#10;OGmSVRSSbRoAEUD2R50z5dV0n24HV02CzaUA0McRu8RoCk6gd+3cpXWuBOR/IqqGk20yVp8BCFP6&#10;yLrXTqh7pBHYqVOnNLuVIJY1kjt37lD2l+zPVwCdZHGdW29MthlTxVxIMluetF0A7dwHnYA5DgTU&#10;zQCIFy1cBBn7LGXDOLmnGRj/TqdwsuEE00WLFJESqD+uWLG8VAKTzF6hQjllr8lK0yiNdZ/vvfOO&#10;/D//z/9HWeYKqBWmxJs11BnV7j1gz739evdhRkc3VX6eWCfVIWCV76Zs8mXMcpZilpMCzWSYnWub&#10;t29aLz26dpLf4T3gyG2mBJnH9+/58ihoplfBcCyoUYHiaNdxrsyCYV9LANEOkDUvW7pUF8b4k+w0&#10;z2vuh+cMrzF+MM1Lr0ZnfNZT81ymwoTmZXSy7owYqN69emrpyUhcv9q2jQX/c+fOiXPbV7UPrj/d&#10;UJd8+ughiYLzOxll96LCjFk2ZjnrMMuegWbXgTJBtYHlUIkM86y7E9caFYl4VzifO3o0HifX3Y+U&#10;dYqvTS3q1qKj4m5fxiwbs2zMsheYZQdQptHGjz98rwZJOb78HFmdngFlsntNGjdWibArjSwPASvZ&#10;HdbcptToCMtYKEfkEV1jm0Jq6YiyIoi+CWBMppgTY0oamVdM0ys6aLOmeCVq/yjZ5HYEm3wuQT0B&#10;NMEymVk6NDO+KSeyW2k+1bNHD5k3b65OaGuglpIMOJlpZ2DPyXW5sqXl6af+q4z3yZMnXfn4cdsw&#10;Ioru2XwflIvzszGXmIsAjrZi+Qp1DSYgpJN0/379pBcm10X++Ufroskak22iE26+fLnVNOyPP/JB&#10;IfAFPs/rYOH+1PEYCSaZbBwn3twmORMwtz5AKhtzsWLI4MFy6eJFb+42bl/jYYJGkEwA0gyxYXTC&#10;TrFemcZfBpazPFh2BtBkm1nXHIT65gvI254Gtrk6atMpSSbTSvDMrPM/cEz//XdhLW+gR8GCBfOx&#10;WBbvpB3LLPeGs3QzGTx4kBr7ETjzGsGadx5Dv0F90q9fX3Wh9la7eeOGKlU+gpT8k48/hJfAYPU2&#10;GIT30A7AeBnKLKZPm67u31NgWkbmmV4GsYZnzz+oS64tu3CtDsdCEMfCPZDsYJsNLBtYNrBszLJr&#10;4NnAMgyUnUjL+3gc32Pw+F7yHUa59506/gFeKpkOwoqkVXz3zp3HwLKBZQPLaQbLsWZe27duVhk0&#10;wdMXn3+u5jGeNAI8ZggPgqGUXhBcaJRQU3bMyasrjcB24MABuilfr1mzJlqHnFJjznFb1D4PQ4Yy&#10;nasJQDk5JZNDp2nWZLMG+ty5c3IMTDSzgBeDXaYREA3HHPWEX2IRgawOJdEEoM51knx9yrgZbUXA&#10;TNBNwB6JFVBXG6Xfc1CjSDabtZZjUfPMRvOq27dvYVK/RV2wP/zgPTVBo3M0GXYuDtD9eghk1QT2&#10;/GwE3QTblJtOmDBOY6sovWajM/d3336roJsxUunduBBASXv3bt0kOAVXcU/fB13ECZIoTy0FJ22f&#10;C2fBJCBTNiUnbAPLDwOtLCTDTkmizUgqZl4zEonbbVm3RrpBEcLyCtYj8zggwOS/WYJAtpm1ypRh&#10;8/x2NJZ1zEHJRauWLfScoaJkF8Ar4+24GPUOXLRpxletahX1C3CWd7tzrDLffPbsWer2+/qrr0IN&#10;0ki2YpGOddXNcZ7S4X4pGG4uljEJYO3atVqX/CXUPc/jPOci0L8w9FuCBbtALPC4VpdsMmyTYbsK&#10;iFPazvtu2PFRUinJrFP7mzHLztJsk2GbDDu5e5KBZQPLBpbTAJbDHrhe70BkSxxQBmvJGmFPWgQk&#10;w4zwIXPiTmMt8rOQHhPE0pyKoJXsY1IySLLWlB1TIs1GUyvKiVNqjG2qh9ppTkJZ+9cPbOzkKZOV&#10;OSdoJHszDAY73A9lvHz/rBdcvnyZ7Nu7T3zgkn337l2VYtONtnOnTho/RYBPtjlxo1lQixYtUIf4&#10;itYi0lyLYJyu3Kk1gl4y2mSJq2KCPhXGaMOGDdW67CZgS/ked+/epaCZ3xn3T/OwxNJ1glPmLfOn&#10;c2NtNGOlCChefeUlrdnOiDYAsnGCkaQk9ml9fR4LsVncL8ivACOH9u6WKLispgqUDSw/smD5DgCy&#10;o5NZDfW7LUH4Ps+fPCpTxo+VqjjnWNv8EkAz2WYudtFYjwtfZUqXVlC6CJFlgU4GgYcOHtJoJrLN&#10;PEfo1UDTQV4zGGfzRrbXJE+e33RB6qiTvDu145eMNd276ZVQGCUavK4sh2s73byHYvGOShd6CDAz&#10;mZF3jEIjyGd2OHs+KEXGQgly49J5iQxAXTLAsh8XNVI08Ert78YsG7PsKpA2sGw1y2GpzrXj2GeT&#10;YSdkmY1ZToFKxwSVk9SEPSEVnyJtn4DiT0j/30N95z3LWXb5xI1ETp+ndRqRABbu9AhsH99DPDZq&#10;oMmDO6YQyWUlp5Sz7ADKu7ZvVbYjllH+VIGjJ43Hevfu3aQL2ENXAREl0NOmTZVChQooc/L1V18q&#10;G5vzm28UCLIOt1rVqio1JtNLdpXZqe3axYNjgltKF9lCwFiyVtq5UV5Jk6sGqGMms0owWhH5vZRn&#10;km3uAmaZkmTWZt9A/qrWKIN54gSW5lf8PHTUZS00TbBWYyGB2zH797//+z/KCCXVCFRpHMYJOmuQ&#10;34AEujxel/XSDpOypJ7HGuW5c2Zr9jHrqcuWKQODtPEKkBM7f5PVZr0jWWzWbV+/djXZr84fEnFm&#10;RXNM6TZOtmwUJuUc0/Ru45CN3Ai16MkZr6Xl9Skf53fJ45fgaMXSxRINZ1CXgLKB5ccCLN+5elnY&#10;HRFU4TB04+PNa1eBbe6AhZSftR6ZC0sEzlzocrDNNA7kQhmz2R2Ni3TMLm7Tpo20wnnPBTE648+c&#10;OQPZ3+U0xornZs3q1dVlmwtQSTX6FtDBmuw0zQjHwVeBGco9oPygYmUlrrWjR4+CC39rPeeZAc2o&#10;OUrAyYzTM4Js+ZkjqEuGW3AQjKoUJDu6gWWn8/wmHsf3gOSMvRy/N4MvCUbGsWvdwLKBZQPLJsN2&#10;a6aWSE+egvbcwHLCon73C/njnx+FOtT4DvOACNdPXAPLSTs5Unq9e8d2dVZ1AA0yHh41nAc0nOLk&#10;kjXDqTXWDjL3lyCWzAlfnxJa1izT2ZYT2V9/hrszTLdYG/w8wCaNd2pgcso84yZNGqt0mgwwWaAN&#10;YIBYl9gSbG5BRDM52FJGQ7G+mQB5544dKsGk+dafeA3WME9G3BPBazEYY9EUjKY/lEEzGopSTYdb&#10;NUHeCciil+D3Q1BbSMnm9zlzQsL8Gia8KcvVCYwZC+MAza9hwv49FgTIBlPmzddJarJNsM0Jej86&#10;cmPCTLOyTciCpmO3c6NTNtmy5597Bm7XRZWZd7QbqI/kYgHHjDXMOtaYhJcpU1qZ6YxojL2hKVtK&#10;CwSevg8y9cycZa0qs2ZHgoGPgANpIOpZDSynxiwm8/dHRIbtzCw7wLLzT7KuYaxtxoLI2WOHZfK4&#10;MVKpfFn5AgsqL+J6Q9BMiXPePHngU1BCF1yoGOE57u8Xv+DGbHKWfDSHyR6VLzTeIuClCWCu73NK&#10;NrDNvF7Rn8FRChISEqoJALy+0fuADDJ9EbjY1hbXSC6izZgxXVUi48aNVXl3/fp146KxeK2rA/Ov&#10;nTBbDIUTeBhYcz/IzhMAZWOWE53jBpaDcbzHd1eBsCvbGVg2sOz6nNsMvhLVLxuzbMxySi53if9m&#10;YNn1SID0ZpZpHrALQPm3B0D5U4DSpUuXeIpZIBscBZOtpmpKlVojE0hjLLKtNPXiY05Qp0+fJmUh&#10;jyQoJbPDLGA62dKluRdMd8gOUfb8KeKRyCZPnTpFgS5Nuvbv36fsOCetNOjq0qWTXISMmywNo6KY&#10;dUzgSbaoapUqsh2fnf/m74vAiCs3ZI4dO3SA++wINfihczQzjikbHoF6asrSyYI72g48n0wVjYCc&#10;M4tT+ux8n8xCrly5Ej7DR/IKQCvdv8mG/osaW2Y8c+K8ft06OYu6YtZiO9r5C+e1rpgRMqwHp0EX&#10;FxtY40hGjFFVBMxcdCBzTFMiSrZ/Rw4tWSqONes3ywIkL1q0KMG+U/u+0vL3NWtWS1V83iuXr6Rl&#10;N8k+l27BlKzzM7bGuDhYEpeBsjHLjxWznBRodjhph/nfUbZ5w+oV0qVDOywS/iTZET3FY4fnMtlm&#10;LtQRNNeuXUudtE8/KPXgARiMCJjFkG3z2sPFslnwByBonoJyDsq6CYo/h9S7Xt26ca7VVIWQPaaX&#10;AJUpNKCjOz+9CKhqWQX1SnfWJaP0hde2N6GuKVGsiCyZP1frscPAkAcwL1mBsoHllM9rA8sGllOu&#10;YTY3bM9Vlu4QVAaWDSzjlmnMcjTiauJ78pbwBpazpgybjPLe3Tsl94MaT4LPpYkyg91BNpws1gMr&#10;y5peV9ooAGvKgJktSrbFUcdLJpWu0/Ux2UxKGkxmkvJFSiB/xXtPzFRSPk1zLrJCd+7cwaS1tkye&#10;NBGGW1fVrKxhg/oKqGtCdsl6xAWIamEtMCe0rEU+sH+/TJo0Sf6Bgy6llm1atVKmiUY8zGKlIy3Z&#10;80nYZyFEMT3//LPKMrvbKFFnTfaE8eOkNt4LaxPfxmf6v//7f3TC7KivpBy9cOGCCq5btmyuCwZ8&#10;Pw3q11dwTUaMUVfffvO1/IzPRdMxTtgp36Qsm51AnCCazPI+ZMs65zq7+77d3X7Pnj34PssJ2f30&#10;aAQalMK+/NILUg6LANcvX9JoED+6W6dm6uX8d3PDfqTcsB2mX6kxy8kBZwJQZhGfQeTSxDGjpDyO&#10;HZ4ndJomaKZcmnXJJf/9V0EwzzmWefje9Y07jKkGYYxdcyxa0QeBf18DxplA+qscOfR85GLeCtQl&#10;d+zYXplpgua+WMTq2qWzKkrGwKSQrvU8X6n4yIPrwKjhQ+XqxXMSTmM6gGUC/XigbGDZwLIzc5za&#10;Y1cYY1e3MWbZmGVjlk2G7dZMzsCygeXk65izes0yF3v2AShzYuaQPi9etNitM8B54/lgO2uBGabc&#10;15VGEFwdjrScHNLgJnGjA/TPP/6o+cDnz59Pcpdkbp767/8maazleAJdZAuBYe0ABonSx0kTJyrA&#10;HDdunNYk04W2AcAzmeg+yEbugVrrWDa2sYLn9evXgTXaqPWErAnm+2GNcknINQlmydTSHdcbNbjX&#10;Uf9MSTQn16yfrgJwzNfkBJ6Td0eEVbbXX9PoJ/6bv+f7cPxUSSnYqUIFC4Cpr6VxWZR6HkIOtCuy&#10;eFe+O3e24WIATc22bdvqztNc3pbqAxoucXGBWbvHDu5X+XV8zaIbgNnA8hMDlh0AOo5thmz1zrXL&#10;sm4lQC0k0TSH4/nFcy2Wbc4jBaFM4bWjfr26Wk5xyikOjuoPZjSTKSZzPAX+BevgYk01TF+YFrJ8&#10;gqoZXndYlzxjxgywzLM06/x1vAaB8ldw1O+M69TJIwclLMBXaDpFp292A8uJot1SXAQzZtmYZWOW&#10;U/TY8TBjmZ4/xixbdJTLE7TYDQ0sG1h+NMEyj90DYPvygs0gUCYrt2jhQjeP//jNaXRVpXLlBDWy&#10;qe2Mdfw0vCGzzPripMDmkcNHVD78A/KeGRFFkxxHIyhnnjBBUlLRVtwfXW4JePeCSaUB1mSwxZQm&#10;s+aQsUVkdjiJ/euPP/TfdKnevHmzRiz9+29xuGCPUvBMs7Lq1aqqKRdNz5qhNtrB3JIBv37temof&#10;16O/E9xShn79xnXNaaZcnKxUbJ3jDDXpmomfc+fOUeaKwJ+1ktchE6e5mavmah69OReedOfObY3o&#10;oWQ1PRoVDMUQocNjWLPAUWcfHUZDL+fJsoFlj52SH5Oa5aSY5ZTY5iCA1FMw0poAtrkMwCwXq3id&#10;yf7WW5q1ngeLMoyEo0ybi1o8J53VNDxXWcZBM0DWIjMyjp01ylTTLIF6p2HDBlp6Qh+GD5CzXLtm&#10;ddnBumSA9hDUJjtAsoHlZPLPDSw71SQbsxwKJZE73WTYJsO+hwg/7dGJeyrGyU4Zy2SYLWc51dmd&#10;gWUDy48eWCZQPrh3j+TDhM8BlClD9rTt3LkDGaQVU802Tmr/R2GYQ/nwC8gO5cRzHkAgo5bYOKHk&#10;ZJPyR+YIk+EpjXxUyh7nIKOUoJeOtjWqV00SFN7BfjiRJSAnEGaNb9myZbQekYY7S1AvSCOefPny&#10;aObvCDBFjGshW03pZNMmTbR2mnXDNAD7BxnGlFy/+052zVWm8Q5NwFh3be3hEQgOCpLGqJWeAPfu&#10;9GhcSGAtNpUJ7+A7IbCJgfN14B0aehlY9rvhiAPy0NyL7spPGFh2ZpspzyZo5e/WLl8iHdq0lF9g&#10;OvgG6uLfyJYtrraZ5RH0RmBJBE0DHTF2POYDA4PUS4DybebG0wuCShf6IPDay+tIiaJFZRHcrym1&#10;DkUttR/qkhMDZWOWkwDMBpYNLKNEITSuG1i2nOXE2crO/46SaABjR48DygaW/6MNtY8b0mOiZsyy&#10;c62y47HVLDvLXrKiDJs1ygcIlCHt5WTt448+lPkL5nt8ilDaWwHM6t49uz3exx48t2iRv1XOTODz&#10;808/qWy3WrUq+FkJ9cUNtMa4DIByLgBr1hG+/tqrKlv85OOP1bH6POqTk8ph5puKwsWQdcusYSbQ&#10;piM0WVlmJ5Pp4WswD5rZpmSQCxcspEw3I6oItMkwc5z4uh+CASKjXBJSTMZLWUt6BFh73gkmaRzD&#10;9GpDUCdKsMFjoWP7thKOzNkQ3zuJgDJBszHLxizHxkl50il/Zm0znbRPHtqvizKlcP472GbG3NHR&#10;Pk9uss3/IkO5jGYxL126TOuTWf5BQz7mJcded1mX/LKWv4xmXfKFcxKBCX9yINmYZWOWA+/elkBc&#10;2wKhOnD0hDJrY5bdYZW5rTHLxiwbsxyLkw0sa/5yUhIDp985ZAj4GeO06hK7+pLSKo2B5dQyl7Ma&#10;WCZQPnxgn/yBrF8CZWbrMsvT00bwyfrdjRvTvh5FyTAziitWrPDAqOlFeeuNN7QW19FZN/g2HGtz&#10;fPmlGlWxTpXAlYCJcsYiYH5bw4hrLFytmXdK2TWl2q5IkelivXbdWnWlZZTSj5B9c3z4mmS02flv&#10;1ibTQTojzbE8/X4y83mDYZpGKbsrY+/J+6SLMJl9LphUwTFz2+eyguXABIyyg102sGxg2TOg7Ayu&#10;CZqD7txQmfRtAO/Vy5ZIG5jt/fRjLr0+kHGmy3xuxLKxPITlAeNh3DcbKhiC6Gy4TsWWC3wBB+72&#10;cuLQQTXvcq5LTopRNrBsYNnAsjODnNxjY5aNWTZm2ZX5FEjkjU4w2cDyPQPLDxkRPKk5ywqUwYr8&#10;+Ue+OKA8B9I/TxtdpVmLSqm0N1t4eIQywBtRO0z3ajpVU75I8EWnbRptMQbK399PzbnI2LD2Ly9Y&#10;HbK/zGD+n//5f3Xy+tmnn8ZmNaMemeC6XNmyqDuupqZXtZBbSuBLWTcdr//4/XfdllmrBOCvvPSS&#10;guMfc+XSmueRiIyiZJwstbWUR4DSdX4nQZBhp0c7CLfy71A3SuDxJ0zZTh85LFHMUwZQNrDskF47&#10;/zQZtieMcrLPQeSUL3ObA8A2I8P7+MF9Mn70SPkXuebMhydzzAW83+DST/Mu+kE8jzITLu7UrlFd&#10;tm9crwqIYLCFKYFjq1lOBiQ7TPhMhm0ybJNhizNANrBsYNmVOZeBZQXHibsxy87OfU8iWCZQPnro&#10;gOaGEmBQSjwLLqyeNhrZ1Ec81HTkGmeVRmC2e/cuBdTdUHdcE5PSvwGCGbn04QcfID/1VcTBPKcm&#10;PS+9iI6fL+LfHI+33nwT7tFfaHQL66abok6aUTA08roMQG7N9RFYC2l6NRihORuxuf7s1Le8deum&#10;1o7ze2Pd56a1a+ReWEgcUDawbGDZq8A4Kek2wLIjqoqgOQSAORS1zbd9LsmqpYulVfOmYJt/0Mxm&#10;rUsG41y86D+ycM4sOI1fAzN9V3/evRbrcu1qNzdsc8M2GXZKDLMxywaWDSynPosCIjBm2cByapb2&#10;TxpYJlA+dvhQAqA8E66snjbKj1nPO2rkSE93kSHPYywVa5gvX76sLtKUZO/etUu2wOl6/fr1smnj&#10;Ro0y2rdvrxw9ckTZbMY2pRb/xFpc/wB/3ZZMM92zF6Dme/LkyVqTyGgqRsqMhuMtTcRmz56ttc37&#10;kdtMqbev793HVsLNMaYz+NGjR9LlO6akm5E9L7/8osrup06coIZeQTD0crDKBpYNLGckWCZo1qxn&#10;ZiADOIeDbSZ4Prpvj4waNljKYvFt+OCB4nP+jEQgCioOJBMoG1hWU7OEPRU22TnazZhlY5aNWTZm&#10;GfMCNRpOrWw0UZmpGXwlEmKbwZcxy08qs0ygfBzxJwX++kteeukFlQHOmOE5GxwDoEi36F69egpj&#10;n56UdvHCBa2BHjZ0qOYxFy5cSM2+OJ7srKN+Ixvrml+NrV2EBJOmP/w9u+Pxx5B1U5pZCTW2dN8m&#10;M78LAD45Y7JHaXwpy69apQpk8pvS7W33Q1ZtNph5vYu60AEwdZPIcLkHsBwBs5YI1CuH+/sqaxdE&#10;IxxIXAPiXLGtZtlqltNesxwHwp2Y5Tiw7ADN+Mmxpot2MEAzgTRjqGgOpqDaAZINLIvfQ0CZwNnA&#10;stYnJ9XN4MvJ+TophtmYZWOWjVl2ZQJmzLLJsFMNS39SmGUC5RPHjkjB/ADKkAK+/z6YuKlTXDmP&#10;kt1myOBB0rp1q8eWGXX+4D5XfJQtZrYyo63efON1jakiEH4bNc008qFRz2effiLfffedZkHn/u03&#10;PP5WJZiUvNPgpwbk4I0bNVL3bP7+yy8+V8MyysH/+7//q2A7/19/SnPkNpOhvoE85UetBQYG6iLC&#10;rJkz0u2tL5g/Tz4Am8zFhy8+/0xaQCo/ZsRQmT1timxcswp1owfkyrkzcvPyRfG9CYUAQHMUgPS9&#10;iFD8DJLwIH8JgaNxIABMiu7Y7kzWddt4ZoyT/xQ73pdfih2sMGKDPOpxMVHGLGcKs+wElmNBMVQk&#10;D9hm/nT8zsBywnPEmOVkgLGB5VSAsYHl5GqVHb+PDA2RFE1ow8wN29ywzQ3bqXbZmOUnjVkmUD4J&#10;oFyoYIFYoEzJ6tSpaQIykyZNQo5oPQmABPlxbpQSt0d28nc5v9UYK8ZZ5QIY/gNGUh9gwYEsMTvN&#10;v4oXK6I10QPgoM3MX0rUWVO7b98+mYloqk6dOmrkFeuoaUgWEhIiF8BSb9iwQcaNHSstmjdTB29+&#10;P888/V8F4gTmrVu11G0isL+s3mh41qljR43ISa+2d88e+fabr+UNsPaO8Xcw+Fx4YA0+Fy1++uEH&#10;KYHvpF7tWtKlY3vE8gyT+XAiXr96pRzYs1MunzstIXAyjgkLlsiQQAXQoZDGEkQHgQkkkA6gm7Zb&#10;gNnAsh9BIbqCQnd6YpY1CcAZDzIfyJ2T2cZRQ6w/PYyIcvl5qTDLKb/nB/JrY5aNWU6OQTZm2QOg&#10;TPBszLIxy8YsuzIPM2bZmOUnnlkWuS+njh+VQoVigTIZ0MmTJ7ly/iS7zaKFC9X5mlnFj2u7cuWy&#10;ZirTUfvpp/4b61wL0LV48SI5f/68Zj03A5tJ4Mux4HZvwrinRvXqWhedXPPxuYI63gqyZcuWJDcJ&#10;DAjQ2ueFCxZI7Zo1wZy+Kf/7P/9H5dzMlV64cEGWduBmfXabNq11sSA92tWrPlIg/596LH//XU6t&#10;l69frz5yuWOjw8jU022Y0mwuNryI7Z595ml5FoscXOh4FSZLn336sfzy84/yD+TzlSuWl5YwYBoy&#10;sL8sgOHS/t07xOfiObkDkEewHBkUoHXQlHbTsTh18Gxg2cByykA+IXg2sOysvjBm2ZjlYCwkO3po&#10;ghpkV+KinLcxsGxg2cCyK/MwA8sGlp9osMyT5PSJ4xqF5ADKkyZOdOXcSXab1atXSWVkKZ89ezZN&#10;+8nKT161cqXWEj/z9FPy1VdfQhLdVCOmmP3saGSby5QpJcOGDZX/f3v/HSVF2X1/w99/3vU873qf&#10;5/e9b7OASjKSRAyAREEFRYkiGAmSJQpIFpAsQUBFQRAEBQM5CEiQLEiUnHMOw+QEnHfvM1MzNU3n&#10;6SHoqbWuNT3d1d3VVdUz9bn2PvssXPibqsKciKCyvMIHCCckJMh32P+0WJ88ddLnLkhBL/QNUE+H&#10;DB6o9cytWraQ1197Te5Bu5kHUKPLlld//rnultuF7NHdEtt66dLFHNm2+Ph4TTW/H/X2VI9nzZqp&#10;tfIMb+O+5UQD68nXrV2rkw1s7/UJ+tdykoOp5lXQMuw5tJgqmD+/3H3XnQrQd95xhwI1Jzo4IVKs&#10;aFp7sXdwbLtD0f/2669kIfrnbtnwp5w4fFDhORXwnJgOzzGshc6iPhssGywbLPsvL3CVH3iUKhgs&#10;GywbLMdKQqz3kRiHiVtO3oYxzIbtCc4pCAHLHBbwZQFfHu2jzIb9b7BhKyjv3iXVoZ7dd9+9qIst&#10;KOPHf5ttiJk/f75s/OuvbL/OrfoCk7//XgoWKKCTCy2aN5OdO3fqpvaBhXrVqlUZmz1t2lSEcn2i&#10;Kde0SlO5508qwCVKPIVk7dUZ6xLk5syZo3W8bGN1+vTp6z7+2TNnZP78edKvXz+1ahPG+R5H0EOa&#10;y0W05/oRAWCsfSbo0ao9dOhnkgCAvBWWdevWScOGDeTI0ZxrrTVwwACdLGBw2kjUy4ey8BicOH5c&#10;/kbS+XIkn//y88+wio9QdwB735YuVUrdAbRx8xiyhpz7mRMU7LNdDvXlb6BvbjuUHnyBHt+//zZf&#10;juzbozXH8QgSS4lDHTRCxaIR3uRc8FvNstmwA9vGTVk2ZTkEQHZbsi3gywK+QoBmg2WDZV/XTKYs&#10;m7L8r1SWIbfJ/j27YU1N6z/7yMMF5NsIgHIocHI7rjtj+nQFI44xaPnEtlDOQtW0b58+Gb9zwqA4&#10;Ar2oQNP2mx926ccff1Rhi8pnWaiTa9eu0TRo9qDu0b37dcnQ+AMlq6BCDxzQX1sgffppH5kze7Yc&#10;QS9n93u79+XFixdlGGqiWSNNmKMF/AxA+2YutJ03athQ/gQw59TyE2qNHy6YX23UHTq0l9Qrmccm&#10;O+/JY0DFmr3COTEyd+5cTTnv0L69qtGVK1WSIoULKTTTaUArN1Vo3lfm+VLy3jtvy/Ahg2Xx/Lmy&#10;G0nzsRfPos8zVAHUPjvhYT6h2QK+stY0W81ySDXe1mfZ+ixbn2XrsxysymywbLBssHwV/ZSdgYvI&#10;q14h2bnflOV/srKcBsp7pHbNGoA2KsoFZNzYsdnhiX/Fc/dgcoHtn6hcerOqX4YFm3Zo9kcmYDHI&#10;qlGjhhgNZCjaFo0ePUrGYj9/DrWStcUMniJQEZS3bN6sFu7Zs2bJZ1iX77Vjxw7U23aSj6BsTkey&#10;c6jAuxZW4yovv6T11HWRrH3qpG9bd04ewMtIvuZnpFKbUwst508VLyZ5AMpvvFFHwfZGLFdwnDlx&#10;QUfBVCR79+/fX/tGM1ysYIH8qkBzMooqNBPRX6z8AurMm0J5Hi7rV6+QC2gZxMCwJASHxSJI7Dpo&#10;Nlg2WLbWUVm+F2bDDkFlNmXZlGVTltFTOck10nssW5/lkC6RTFk2ZflfpSyjeFMO7N0rdWrV1It4&#10;gjIBzhb/e4Dw27NHD/nP//4f1B538rkyrdSvv/Y60qk7y8EDB2Xp0iUyYvgw2YS06/nz5sl2WHxX&#10;A6yYoP1GndoaLEUbPMPCuFCNZtuot9+qLy1bNAM8z8xWENahQwfRjqqmAnNzWMYTk25sWjZrhfv0&#10;7o19kHPJ14dhQ3/55Re1nzJhmTXHVOGHDB6sgL5hw3pNFGe7qhuxUIXmxMTKFSswQTJaa6hffLES&#10;XAWP6fH+73/+o8FiJeA6qFOrhgwbMkhWLlsiZ47DLQDFmfDMVlUKzgbLBssGywbLoaZgO+sbLBss&#10;GywbLEfgwsdg2WD5XwPLKWgrdBJJy2/BOsoWRwwrGjv2mwh8jf75L3Hq1Cl5Bmoh+/XugSrva6HS&#10;SDW4Xbu2ap1esGC+DBs6VFas+EO6fNxZWjZvrjXM69at1WTmF16oCIX5QalYsTzsvXO0Brld2zZ4&#10;zmdyMkJK8OHDh9DTubKqm+O/HXdDDxYdC127dMkW8Pvb4JiYGFXv6ZAoVrQoar7byAfoc10J+5WW&#10;d7oA8sES/dwzz2jLrTZQuNmyipMau3fvlmTMLt+IhTXov/++WN0FH3zQSPttU3XmdjMvgJZ5fi+Z&#10;uL1t0wZtTcWAMIaDWZ9lV12z2bDNhu3qU56mMntYrf39jkko3z3TkSXAIL70wVC+aH8D2QPMH8gc&#10;Z3E7zIFUfZZkpI0QlONA6xosGywbLBssR+Aix2DZYPlfA8v8vkyZNEnrKWkR5YW7LcHtgT///FPh&#10;hjWqgZY1CO566cUXFdiqvfqq1hyfOnkC/ZTPShwSLNlWaiuU5Q8AebRtMzTqnrvuUmD6bMgQOQpb&#10;b6SX3xcvAjQ+hPrpChGD8EDb+BsSw6mq5lT7MKZc9+3TW3Lnul8t7Qwzo+X7DPpW7z9wQLZs3SqL&#10;Fi2Sb775RtPKa6LsgKoz9zPDz7jfK5Qvp8dgHHpYr4eV++SJE2qhz8mFvbV5DkydOlVTuLkN/E7+&#10;F/XOhHu2u2JI2BIEhF04dUKDwXgR7h2aT+L+MMdpPM/nOIHHwhzY5ktZRlpPZW/D+iwHk4ptAV8W&#10;8BUmQBssGywbLBssR+CCxmDZYPlfB8sECwZOtcYF+adIXh722Wfy9ZgxwpRnBlgRclYgdIphTJs3&#10;b9J0YNbP7oEStxcWbh1QV3fs2K52YoLksqXLhJB4o5S6CHz3Q3qJZUuWKCw3R71pMAv3Y5nnn1co&#10;I6gx4frTvn2lP5KsWZNMxZX9hstCXW4CJbQOLNlUfttCVc6J/sMMA2uEJOq77vyv9oHO6WUXgrAa&#10;oH3Y7l27cuytvsf5WiB/PskDWGaK+IWLFyQGkxFRaA8VDcU5Ni5OB+/jIEgfhB2bSdcTJ36HllG9&#10;tMVWaSSU0xb9EI4v1X4CPtt90S4fj+fn9HIM4WcEZ7bUYluq+++7T9XmRx95RBo1eE9mT/9FQZl9&#10;nKl0ZYXmMEGZgG2wLOdPHksbJ47m7HDeJ/1n4ARsN0QbLBssGyy720VZ6yhrHeXUIafAHeYeWeuT&#10;3bXKzm2rWQ7nmsZg2WD5XwPLqfijchSw8Fq1V+Xu9ORe1uByMMWX1myCNC/SixYpLCWeKq5BRVS6&#10;2PKoLOCvLNrjEAIJFewXTKWO6xUuVEiKFSmitba0E8cCTv5JC2uNqf69/lq161Kojxw5LD9MmawJ&#10;yZMmTtSJBS4fdeiggWBUMvM+9ABqxO+W//0//6/83//X/0f3eaFCjwP0cqHd0xRhWvSLlSvJXahp&#10;7fjRRzkCzLTcs069f/9+OXpoqCQ3a9JEbcc5tbAemJZ4fp46tWvJIdQtE4jP4b3PI9zLPS4gHdwZ&#10;BGkCdDLC1xKTkuQ0UsJ3AuiXLV8mX375pTRu3FBK4nxnLf9jjz4s5cuV1eO4YMECoRU/JxdOaDBt&#10;m+4CngsEeCZrs1yiIULD2IoqFkpRAtpPZQKzwXJo4JkJoRmgbLAcpovANeESsrshmHr89HWsz3L4&#10;1mxTlk1ZNmXZlOUIXLgYLBss/2tgmU3s2VR9G9TiPr17SetWLVVtfBPpwa++WlXtoM8+U0IKF35C&#10;bdpp/WrzqHrH3/mT9+UGVBOsaX/leCBPLjyWV5U5Pv7IwwXlLUDzL2ildBlw8k9Y2I6JLYIILuvX&#10;r9ePxMTlsWO/lmZQm0cMG6af96uvvtJwKSrIVOQZ9LRmzRr59ddfoSZ/o/WyDJ4ahvWHYzAle9u2&#10;bfp627dv10kItnv65JNeSNOObD3tLCjKBP5OnTrm2CFJxfnVHS2wvkZddk4tDOuqVKmitmoqh/Zb&#10;6xHgFY8eyZ6QHOh3AjThmZAdh1AuR30+hl7LixYvlkGDBko92O4J5VSvS5Z8Vl0CbN3F5PKcXGjZ&#10;/+67CfI6wt/4neKkAG3j3bp0kj3bt0lyzGVhTWXYFmxTljNVZYNlg2WtZbaaZSbyZ44LuB2pcRGv&#10;dSlzROF2hEZ8tL/WUIEeiwJMBz8SsG7miMbtIEcM1ovNHPG47R7ux66/HYPn+laSPR9LjIuVYFtF&#10;ea5nraOsdZSv6xqDZYPlfxUs8w/rNe0NfA1/UOMkCtbVM6inPXLogOzbvVN2bNsimzdukPVrV8sG&#10;hFCtXrEcQP2+Km28aH/1lSry888/yWLAxJLff1e79l9/rZetW7fA3jtbXn7pJVXECDKOEvvNN1/f&#10;sDrZnAIY1seydzEV+BYI6fpp2jT5sFUrBSqmMbsXhk5Rxf0Q0Lxy1Uq/m7QLqiZrWJkaTQs72z1R&#10;jb4X+2/w4EER/ThjUbtLq/eAHFSWx+JYd+vWFaAfmR7HnjuAky+0TlOlZ9utmTNnSgL2H8E3EBwH&#10;etytPhOeqT6fAbSyFdgkWL4bYmKpMN6T53WF8mW1hIETHVdSr0T0OLlfjBMy47/9VuvfOUF13/33&#10;YtLmBZmB7yD7NMdePCcXQ1b10tVos2GbDTvcunR9ninLFvAVLEwbLBssJwS81s5o2ZqcCGt1Usbw&#10;Z602G/Y1XM67Bq7teX2fOSJzeWKwbLAc8AucnIgL54QwBy+6QxhJWDdzxIU9Q8jZRX+zkYm0okKN&#10;Y0L2FUDa1ZQkQDSUzCspgibcGd+ucd+M0TpKKsjVq78m+1Cv7Guh4kf7KC3ctdCa6pGHH1Y4I2TT&#10;vk3774Z0VTYyX98b+yrHTxxXUOFEwGvVqsmBA/t9bsCyZUulD8KnqOKyVnnOnNnoxbsS9bLLZDpU&#10;ZrZSatGihfTq2UMnGY4ePSIb0V6Ky4o/lisIEo5o7Y7Ewp7P7777LlTrO/T9cmJZtHChNIX9+ty5&#10;cznx8grg3bt1U5U3f76HZOSoz6EIJ8hFKBaBQDjcxy9BQSY4x2Lw9g7YpMegvv+NOnUwgZQfjot8&#10;+pkXI0AtJ+v1j0Pt7tPnE1j3n9DvFK39gwf002TkePZnDgeYDZYNlg2WXenYpiybsuxfZTZlOczr&#10;YFw/Z4BwUhDQbLAs1xA0mjGu4bZrZIFjNyjztsHytSw7S3ece2dedzsVj2eOq7idMa7gtldIdu5P&#10;weN+Bi68aefluIJB62Xm8LQxePzORuBZhrcCfO/3hT6DlPk6KahPzByYtQrmC5u+zj8Rlq8H6UyL&#10;0BX8oUpOiJNBA/sDSvJqexvCwdH0XsDeSIiKKG2qtIrScnwcqcK0/dLmTXjma9BeXPzJYgi0+kDX&#10;obX5dlsIRQztevyxR2Xid9/53HzCTdcuHysYc1AlHjhgAPbpQLVfz5gxQzp0aC+NGzWSLmit9D1S&#10;yrmwnVEMrF0LF/6mrZAexYRDh/ZtpTds2bR7MxyM0M0aZ9YGU3nk7bWwek+f/iuSn7/Wdfp9+qna&#10;vbmNbHX1E1pScdLiZbSQOoM63Ugv3O7333tPreQ5tYwf/63W1HPipiPs0IRX2qjDBeFQnkfVmVDO&#10;4LAk/P2i4sw6Z7bFKlKkkDz4YB70s64tC+YvANRjwimHliUImqta5WWdSHkAZQ8ftWsjp48ekgS0&#10;mgoZmA2WDZYNlg2Ws1ivzYbtz5ZtsGyw7LDP9YwUgKvcDOZiszROu+Kf5wyWPeRzjxkCWj+zjqyz&#10;CwbLIYC2wXKAupc0WL4KUObPflBFCSaE3Pr16wnhz9eyYP58VUKfeupJWbhoodaPsv7TqSMlVHQB&#10;OLK+lBf5VMYI4VRpBwIe16xdo1bk22WZBgt2QaiKhLYePXpoSyhnobq4CQrx8WPHZNmyZajdricn&#10;MHHAhQFO7rZEDAbrDssy+y/XfeMNtfvSws1wNCZi9+nTRx5FyBRtv5xgaNywoYweNUoV63Zt20q3&#10;rl3V8ty+XTuFts8/HyE//TRN08z/gD1+yZLfkbL8o7yBmnTWkdMeTwt9pBdao2lNn4dgt5xalgIS&#10;GSLH85F1xEeOHAW4xt4QUPYG1YT0+IREhee/MUEwYOAAee65ZyVP7lzyzjtvy0q0C8uphenZVLM5&#10;+cH3a9W8mQJzfFSICrPBssGywbLBssFy0HXLBssGywbL/5O54IJ2WU5d6FwnkXtK6K7fDZazwrAp&#10;y8EHNwSyYXtTlmnFjkOARY+uXQBWeRQG2f7HX5/cH5DkzOAvhoOtRaupBECeu37UsbHSyroNgVdj&#10;xnwltWvVUGWW4MO0X1pL69erpyC4e/euHFXmIvW9njVrljyNFHDWMDNdfMH8eRkgPAYhX0y0pgX7&#10;66/HSDSUYl/L5ctRqv4yZZspzIsw2cCF330Ghr38UuWMIDVat52FQE1FmdBIwPa1EJifTw8N69/v&#10;U2xj5Otr+/T+REaNGhmpXXvd61C1Lo+JFoZcvYA+0Zs2bw4r0CsUJTnYdR21mcnau7CdA/r314mj&#10;h5B+zkkQf5NM2dlhPP58fU6A5AYwd+7QTqJgxY69wH7MQSZkGywbLBssGywbLBsspydmW8CXBXz5&#10;ui6xmmWrWQ5oyf432LBZrxyN5MuPAXiaeA1QbtrkA5+gTIWUgMR1CXrb/t6mQUu+IIMAzbpP1pie&#10;PHVSFkD9pA2ZwUUP4jUIzbzwp02bdt7Jk7/XNGmqsbfqQiX47bfe0jrg/HnzwibdTFagpVF8HOpz&#10;YMWNRd14sAtTsxkYxXZcvXr1RDujnegd3EZeqVpF3nvvHSjDBaQklEvWQgezHDhwAKp3d63tzYVJ&#10;iT69e8M+nBTMU0Na54cffkBrpfY5Vq97Cdbn+lCSCcq088+bN09bPkUi0CtYIA52Paev8xaE3bVB&#10;v2ynVv+33xaEtE+DXZnug06dOqm6TDgf/tlgSUQy7GUk+wYFzAbLBssGywbLBssGywbLKCX1VkKa&#10;tcw0Q1VmGep1papmww722iXI9TwKsE1Z9uiB5ttabcpyzijLiGKWi2ib0a5ta0ByLr34ZpKzr/Y4&#10;BEFage+Dnfo99H/dDzDzB8qePW9pYaXSzMGexN8jabgJwPyp4k+q5Zg2bY6nS5SQhg0ayGiEXG3Z&#10;sjnHgCzIL67X1ajqTpwwXsqVKyN3AZoJ/FTjCZHhBF0xXblN6w8VjF+sXFkTxxMTE7TWmfuEfa03&#10;bNjgdVuoRu/duwd9egfr8//7n//FPnxKJk6aqGnbkV42bdqoNelUuHNi4TZ3BgzSul8Q7gUGa9Ha&#10;fyuCsnOOc9t4XtOePX3GdC09YPs1Hr/ExMhPVtC10KhRQ3VpFIZDY+6MXyU5NspgGe2gAvVftj7L&#10;TLTOzrA0bEvDtjTsoNpHWeuogKJUlhwhC/iygC+zYVvAl7907BuVhu3YsAnK506flpaoe0zrmZxb&#10;lULaPL0thMP27dtpWBeVTwZ5EQ6CVd88wZm1zbRun0WC8uYtW9Cn+EukNr+jsEdIos2ZsMFetzWq&#10;v66hVctRC+zZriknYC2U1zx16pQq7UwD574hvPAztEIv619+/llV8lB68zI1nPZjZyE4UnHm65Yv&#10;V1ZfjwvVxT1Yb+aMmUjXbibFixfTfcZWX6xl3rEjZwK3OBHQ5IPGOVqbSzimYspzshtKA25koFc4&#10;57P7ObRnJyYlqzX7A9Sb333XXeo8uHDhfCinVVDrHjlyRM87TqZUefklObh7B+qXgwj8MmXZlGWD&#10;ZVOWTVk2ZdmUZVOWA1xtmA3bbNgBZ7z+qTZsFLDKSQRRfQBlimBKVbQroCQObaW8LQTC999/Ty/K&#10;P0Gd6jmkMdN6ml2w4PMJQtEAZ/a2vQy1bN2f65Ds/I1awZ9G32GGjXEb2bbpIcDzCxUrAA6byxdf&#10;jJY1SIL2BfdB0UYEV2LYF9OvmyO5umiRIqrS02LOBO2aNaprLTMnBBiKtm3rVlWfqdRfvUrHif/l&#10;IvZTQ/S85n5gIjLVfSr7TM2mFZz3P4U66o9Ry8p9klMLwb0bWjiNGzc2p94CIWULNFmdkwMMzGJI&#10;GidWInGu3cjXcL4fg5CGzsmo2miplhMTPYtR684cgFz33y+f9OgmcbgADmjHNlg2WDZYNlg2WDZY&#10;Nlg2WDZYTmsfZa2jrHWUO9SLfdqOHT4s7wJECCS0PzOoyVeNMGtgq0PZzY2L8REjRijQ0moaSfBg&#10;TTMBnOMKti8Jyhzh8+/tf8sPP/6gSjaVM9auEpppMyaAsA80lbX27dqi1nkyAqA2ySnURWsvupu0&#10;cD8eheI3bepUadumNYK6XtTeuNzm//7n/0i+hx7Sz1EKoV5MBWdrLraRogW7U8eOCtWs6W7ZsoU0&#10;wARFDfS45nq0VfNYUb3+f/5//1+8zoOqNDdr2kSmTJmM9l7HcvwTf/fdBE03z6l6crafYijZfffe&#10;LZVxXGlNp3uB50Ukz7cb9Vr8rnD7x40dK3kxIVXt1VdzBJiZjs4JE7owVv+xVBIvX/RvxzZYNlg2&#10;WDZYNlg2WDZYNlg2WDZYTkWwkfVZht2Zlud0e/XB/fuk3pt1FZQJXAPQA9hXf1gqoBXLl9fU6++Q&#10;3ByLAKtI9rfV8C+85uLFi+U9WLDfql9f5kF5ZX0q34eKooYnATgOHjqEcLAFCuysc2YgltN7lyFQ&#10;99+H+lZYkAnVrT/8EPXOo+T33xfLsRsAkf7+1jD1ev2ff2rrpkGDBkrLFi2k+uuvaQ2y09aJyj4t&#10;5ww808HbGLw/74MPSqHHH9dANAagsWUU4Ystlaj436hl9erVUPsb50ivZn6G8+fPoV9xLXUvlEAr&#10;skXoax1sPfyNgt9w3ofOCX6OyajPZ9u016tV0/ZikVw4OVMGkwz8DnwIS34MkrH9qssGywbLBssG&#10;ywbLBssGywbLBssGywbLaZCcmG6v3ouk5VqwBBOUCcCfjxiepf+v+zuzBnD0DGzQDA9iYBGTiFmP&#10;GQ4w+HoOVbe//vpLVdbChR5X++2zgMj1G9ZnaRFEqCY8JyAoidtx+uwZ2blzp8yePVs++eQTVWcZ&#10;qEQ7KpXX//zv/1Ho4rbz/jqAsO7du8mPUKkZTsW2PgSYm7FQlWUNM1OwDx06KJuRrL0CvZEXIiV8&#10;Dj7PnDmz0bd4roL+WliqGYTG2lQq7b5s8jn9OU6jtp3q93rUU+fEwsmadnAHUB3lBMK3347T4xNK&#10;oBfX5eRKIvpdp2Afc/A1CKuRPGfDea20OuYkmfT9JJ0AeROTVRcvXYzorvwCYXhMP3+yWBFZsWSR&#10;/7Avg2WDZYNlg2WDZYNlg2WDZYNlg2WDZdQCJwAKYUteB/h9Fe2I7ocKS1D+8ssvfH5Fli9fpj1j&#10;n3n6KfT/XZQjoEyIIeA0bdJECkBxW4bwrj/QfokBVXXr1pFTp095tXs74OyozvxJGNkKFfxX1AwP&#10;Ro1oU1iTWdtcIH9eyQO7NicHCBJ5ct8v+XFf+fJlEVL1gfT79FMkck+SlXjfI0cO50hydESJ6Ca8&#10;GOuUu6NOeQKSv3NqGTlyJCDyQQ306vVJLz3ulzA5EgyY8tjTfcDJlI0bN6qCO3z4MB2zZs9Cu7JT&#10;aoWO9ERPMNuWJfgL53s8votfoRf3fTgX27VrE9GU9+PHj0nFCuU0UKxHl84Se/Gcb3XZYNlg2WDZ&#10;YNlg2WDZYNlg2WDZYPnfDMvxAA72hkuFovUDehcTfGlXZuDU+PHf+vx6LF26FDW2j0rp0qVk1epV&#10;OdbblvbrhQsXSl4EeH3cubPWQidhe0eNGgW4vUf69ftULdqB1EU+ThAiYFG9S4KyeAYq7M5du2Qp&#10;APybsd9oHXANKOrP4zNxEiA3FEytIYYCTTWTtc8VypfTIK626JP71Zdf6rYxbfrMmTOSgB7R/9aF&#10;fa/T6pQj34KK+3Tu3Dny2KOP6IQGWyGdgop9OYiaeNYxcz1OlvCcZUI3jyPPb46H0Z+aEy+0vLNH&#10;M9eLZAlBqLDshNlxO3ojI+Ceu+/UFPVILp/27aPncxmc5/u2o94bF8Ne+y4bLBssGywbLBssGywb&#10;LBssGywbLP9bYVlt10i8voR2NX1gUy5YIL+GJj2HlkYzZ870+dWgwkor9PPPl5K169bmGCgTHAjC&#10;bK/0BN5vBd6XsMtBoGkEyy/rOxci6ZftpUIFk0tRafXOVBT5kyBOuGJg1MxZs2A/H6HtlVi7zUAp&#10;hm7luv9enUwgtFHhZJgWIY61wo0BcQScCePHA6J/Q/umbVpj+09fNqPHNQGWidQ5sdANwDZb3O9M&#10;+d6xc0fQ7cioJtMeTnfAo7Bu04L//vvvy2effSaTJk2S7yZ+p+ngxdHDm86FYUOHqiWb50Ko51Mk&#10;1yfgczKHaeasuWc7tEgtf/21QSeD8uXNK1Mmjvcd9GWwbLBssGywbLBssGywbLBssGyw/G+E5eSE&#10;eD31d6HPLhOv8+TJpRZk1u1u3brF59eCFtbiTxZTeFmzdo3WBwdSdcOFCAIsa3EZcsX2QKeh3p4H&#10;zPL9UmD73YF65KcAOa+8UkWOHD2arfRtvqZbfWZ4WDLqWQnmrAVmj+ffEZZFtZ11zfXqvakp00yf&#10;JoAxdZv9i6lEsxUUa2pLlXpOqsLS/vZb9aVTp45qrWVLqF2oCdfa4tg4ON9vXiJ3JODrIi3ysLMv&#10;W7Y0Ei933WucRM3261B9CcpsEbZ06ZKgA70Iyodgm2/UsIGe25z0mPbTT/LXxk2yBRMif+Fc3rhp&#10;s2xNnxypWbOGuhX69O6tLoSbDcycxPkbyd+s1We5wFnU4EdiSYargt9z2rxbtmiqsBx19tT16rLB&#10;ssGywbLBssGywbLBssGywbLB8r8Nlq8kp9UnL0JYVMUK5RVEqJAS6Ahxvpb9+/cjCKustp5Zhnpl&#10;2pnDBeFgnker9JQpUyQ/lLWvxnylAMPtc+zU3M7JqCWmpfTTvn012CrS4O5AE8GLQVD8SUWa20+I&#10;Xo1wrWnTpslQKJJs5fT222/Jiy9W1iAyqs8MEGMbK95mcjXrwB977BG1etevV086Y5+PQi3u9OnT&#10;hUnSB7CPb5We0MGAGW3wDI3KiSUR+/tDuAq47zj5wDpjOgiCOcacaDmCNOl33nlLzw+221q7dq1s&#10;wqTHWvToXoPb7rFp82athX8Haeu57r9H09+jY9Lq3IM5V3NiHX5Ofsd+wvnFfty9evaM2OTKiOHD&#10;9bx8+aXKcmD3Dq1dvs6KbbBssGywbLBssGywbLBssGywbLD8b4LlqylJqFFOkgnjxqJ2s6heMLOf&#10;7zfffOO3L+4FWLVroI8y6zvnzJmjacLBQEu4EMHXpqrbFb1haXMm6NCWmgHLsMmmYBsSExOkQYP3&#10;tf501apVWdKxw31vf89z1GdClNO2SlVo1FHz53FYkakGrli5UgGYoVQdO34kdd94Q8qUeV6V8Ceg&#10;RDPtmIncVKM57rv3XilauLC8UKGC1K5VU5o1a6LWYdYC0/Z+9OgRuQzrOVXBW2WZBat+W/S2JtTm&#10;xMIJCFrdua/6fdpXz4eLQaRWp9npz0mL5s207rwbgseoIq/fsOE6SHYD80YmjuMcqlv3DXkAcMo2&#10;aKGmbUf6nHMs4S1bttSSg0gljTNZ/cEHHpAnnywqixfM9Z6KbbBssGywbLBssGywbLBssGywbLD8&#10;b4FluZIiCXExMqh/P61Pvveee6QClGVaW/0tBLQ2rVurwkcbck60h/KEDAIPrdXVAehVq1SR/QcO&#10;aKiTG5adFklbUDNLoG6M8KaLF9MgNtLQEszruRO4CVkcTgr32bPn9POsW7cOady/KER3RmBZQ4D+&#10;66+9pkFpBQrkk3sxeUGI5qC1m4DEz1a8eDF5CYq1k85NlZU9lHcAzM+du/F10Xv37sW2N4ASvi8n&#10;OFn3EdXk3Lnu0yT0M2fOBmWz5yRGDOztA9GrmvXlbQDzG4IAZQeaCcyL0M+7cqUXtKXY8j+W5/gE&#10;TKBzS1un4TMULlRI6+KvImcguwsdDHQ3UHUfP3aMXE2MNWX55DG54BrncTtjnDgq53NyuN/LYzvc&#10;2+T99nFst2ucwu0gx0WsdynLOIHfXcNg2WDZYNlg2WDZYNlg2WD53wDLBOXYy5ekC2y/tAOzhvPN&#10;unVl377AsMP2UffATtynT2+ACNr1BKHuBQKAQI8TMneitrdo0cLSrm1bOQxl9QTqVx1YJkwTlpNg&#10;U+XCbaMCuWDB/KDDnwJtQyQed5Ro7jNCfHR6oJiTyM3HeQz+RG/i3xAKNnHiRE34btGiubz66ita&#10;E12kSCFVzvn57r0nE6bzI6CpVMmSmuTcqGFD6dG9O9TQCRqExh7R8YCsSICV599ITp50aN9eZs6Y&#10;kV1m8/p89tR+9pmntTygWrVXhGBOYGT4WqBjwrZLc+fNVbs763JXQinegNfztF37+5316VOnTZVC&#10;gOVXqlaVQ4cPqyU70Hvn1OPa9gqfv0+fPvLQQw+ogyK7C3t4vwkFnTX2A/r2lqQYnJ+edcumLBss&#10;GywbLBssGywbLBssGywbLN/esBwjSfG+RyKUZNYon4Hy0LxZU7nrrjtUTeLtswjMcparV69oeJbn&#10;shoX5lSh679VTwO2aIXNKShwvy5rg5dAOWUt9QikUhOUaXF2YDkKsEygTkgPKtsP4CyGWur3339P&#10;60xvZq1pKPuHtmLuU8IgAZpqNKH6LNTiEydPyIGDB2USVORCTxDcqkBZbCSvVasm5RAuVgT2efaE&#10;ppWeSrTTG5tJ5YTsaq9WhbLaWlO9ZyPdmxB6AhCdXYD+9ttx0hvp6TmxcPteeaWq1nqXfO4Z2NlX&#10;SDz2STD7lPuR+4s147S7z8JnZi1yKKDMdddC/d+CBO4BA/rrd6Vnzx6qVt/McyoOFn+qyyyZaP1h&#10;q2wfQ/bFbt6smfwXJQAd27cFKKMV17nTWdVlg2WDZYNlg2WDZYNlg2WDZYPlWw+Wr6D+k71/PQfv&#10;D20kY/3gRirUsqwjCb8HN1IAOeGPRDw3OyMBz/c9rqA+OQF/6CbAPv1GndryVv36MhRtc2JiojNO&#10;/WWwYTMx+PXXqqndmq2TuBBMX6z8gjz1VHGkQW++oXZUwjJrRgnLUxFwRAv2MYAU+xkzgZnKssIy&#10;IDOF5wqsqYSagrAys80O4TMYwLrV1vFUoq8iiG3ChAmoFS8oX6Kv8x6orAyiYmur76BCD0dQE+u6&#10;GzduJK8CMgmJtG1TWWW9L6GT1m6qtLQVs/US2zyxxdWUyZNl/Z9/ygWElaUi+TuYhW2HaAWOVDKz&#10;+z2phLMPMrf1iccekx+n/hh0zfAFTJDwmFN9zZMrlwwZMkSBN1RQdtan0r8W++YtJJlzsoiqP2vS&#10;b9b5wvOC3wkCLidCDqAsIbtLJ9TSU1lu1qSxnIPFOObCWYNls2GbDRuTRlFexxncnzku43a0v3Ee&#10;j2cZKCU5H+bAdzM6Y5zD7QiNi+clGjDsjFifYHxern8MrR0vRWrg7xsdNM6Iwu0IjfjoS4DdcEdU&#10;0KAcHx0lCVlGNH4PcuB6LCE2c8Tjtnu4H7v+dgyei2uhIEdiXCwElvBGcnycJOP/rM8B8YKdVsIZ&#10;/q5jr3sMAlAKrs+d4e9andk27hH4ut7FAuCHVL8jBY9njizMkorr0iwjFb/7GVfxmGtcw+3McQW3&#10;r/oe1/CYazDA1+cQdmBxj+xeSaQ9H9fgy//Hc8GdkWt6ed12enwQPx+abWeyjqw7zO/OzXIgsh6k&#10;q1cCHNTrTgKPk8IFuoRb98nk/8RLO0mvQvWwJbJ7gCCSmpIqVJTcywZAAQGL9cgE0/sAV1UAVIQh&#10;2oMfefhh+Z4pxEGqe5GACQcMqOwR8ObBWk1l+SjSjdkzN6M2GEoiP1cCIIbLn1AE2Uu3e7euCjY5&#10;GUAWic8Z6DV0P+DzNYMLgMdozty5qi4S5PiTdmG2PWIrpDVI5V62fLnMX7BAJqJ/8MCBA3Xig1bb&#10;l19+UXtncyLhHijQd97xXwXoggDqYkWLpCdzv6mJ4tN//VU2b94kp06d0j+n7iUmOgahWc0j2vPX&#10;ef2rV6+pkuv0rh40aFB68nhUUIDK4819wPOlVs2aCIRbp/spXFjm81i/PAMhZuxJzNc8eQoX0Tep&#10;Hp7nCj/jzz//rGUU/JndpWuXjxWWP2jUQM4cO2ywbDXLWUGZtcumLJuybMpy0MBssBweKBOuDZYN&#10;lkO8pvl3wzLhOglgdindSsufNrK/D6KpxAIuOZiqzH3KFkUfdeigVtMnHn9MB3sGE5yZwsx1hw8f&#10;pvbrGwkJDizTQswes1RSCcoMyCLEnQM4sAaYtltt6QSg5DnD8cYbdbQn7V6APpXnQEB6Kz9O9fzQ&#10;4UOqBtOazNpbWoQ9AZD3rYMK+ifSnrkOQZr2421//42xDXW7K1WJHgf7tFMPXe3VV7UFGFVTTpLw&#10;HKCiy8FzgCp1S9RNfwaFdvbsWcK2YSM/HyHffP11iH/Pglt9KlTkh7Et3I5WrVppfXKwfY5pj+b5&#10;0KplC32NH374QUE3O6Ds2LE5IdEDjgXa3b/4crRa5W/WJMxlnO90FhRBanrXrl2C27F+1urcuaPC&#10;cpPGcAocP2KwbLBssOxTVababMpyVnU5UqoyX8eUZVOW/bsks8C0KctZVWZTlv1I6depylSZb39l&#10;mdd2f0ERKl2qpKpeJWABtpEz+4B2TraCYniUA8v8yRrY0aNGqmvhMHoJ30hQJrwSRmipZc/iFypW&#10;lA2AQIIyt+UkYRkgxVpfwhSBn0FfTpjV11+PUeWNCuuNss1yez1bSjHIiyDPbSBgsdUW20ulwIbj&#10;OXg/B9ehgs/6VD6X91E55nehIWzy7BEcLAASnh1o3r5jh0LWocNHdB/u3r1bVelVq1fJzz/9JEMG&#10;D9YadoZp8b0ehjp/N2rb2dKKNm7auhm4Va7s87J40aLr3AnZpba1a9dI8SefVFCvWaO6Jp/z8wc7&#10;kcH9tfj3xQr+TZCczQkDfv5g95W/9dhuajnaLFV6oaI89+wz2hYslG0L9jMEsx6/h6fPnJYaNWpo&#10;e7HstOzid7sVelgTltu3+VDt17SMZum1bDXLVrNsyrIpy6Ysm7JsNctWsxzgQs9s2F499p5e/MjZ&#10;sOmzPwBVsFfPnmit00m6duliI4f2QY8e3RXCCBmscU1LXM6j4LwSfYK5MEgrmBTiYC72g12H4EkQ&#10;fq3aq1A4X1GF9OChQ5pKfAIhX+y3zBpVTZemWk4wxWDdLWur+Tl64vzha+SECkglU0EdQBcXn6Dv&#10;z9+5PRcxQ85tJaguXbpUZiAxeuKkiUKIZ1AZ7dFUdz9F3+C+ffvo7SFDBuOx4eh1/bX88OOP2sea&#10;wVYHDx2EtXqZ1qi2bdsmaLWUSjMhj+oq63a5/wjMO3ftkj179iiMEpqp1rMOnMnZ3K979u6RJahf&#10;Z604LdkfoH64cqVKqjRrv2NMQtCS3Bz9ixcuXKjlFdldjuCYsiXWffferXZw9tMOZZJD+11j3zdp&#10;8oFu50+A/3BCvfwBM19vzJi0SZhPPumlxz0nzqtA3w+q5+fOX5CWUNDLPF9aHSLhLnSNsB6bAV99&#10;evWUhMsXLQ3blGVTlk1Z9lKb7K1emfeZssw6ZfcwG7bZsDPqlq1m+X/+x2qWcw6WrWY53Mvf8J5H&#10;RZbQTBWffW2febqEjP3mG1WVqXLeaFAmMBAKaP1+sXJlDSWjKsqUY0IowY6PMZSK6xFS1Y4NYKWC&#10;S5CuBdWNAMbbkWhzRTC6FHVZ1W6qwoRjwuaWrVtkye9LtPd0d7Rteu/dd5DEXEn3ISccuD8JcE8g&#10;nbpwIY4nFDaZaMxRLP0nb/N+Ps4kaz6Ham6xYkUUlAn/7MkcrLWYqirVVaemmWrojp07VVGmPZ2W&#10;at2fGIewTw8DWDmOQr0/idpw7jcGqhGsCd0LEW71Sa9eUqF8Wd2WXPffrz/fql9PJwNo6Q9nIbCx&#10;zzQV5UJPPKa9lXkMA0Gj+3EmZXNCQftsI+Qs2H0UiuqsYV+YgKDFn228mCp+M9RlJ+W9U6dO8uST&#10;RTXoLtyFx/7550vJfffdI+PGfClXEqzPsmcPY+uzbDXLWYO+zIZtNmz/gV8GywbLBsuulC+D5RyG&#10;5SCTecO9UPxHPo9BcOkLk3L/AuQwqIk9cYNZ1gMIZs2amZGyS5AhJLI+OBR4icS6VGiPoK9yhfLl&#10;5J2331ZI3pcOeFRCTztWbGwf13WAmRBL63Kf3r0V5giN4fbH5esSiDj4umxbRaX4iy++kPbt2kn1&#10;6q/DOlwMamNuVRyLoR90lZdelLffeguPt5X+UIzZn/rHH3+QefPm4blLYAteg2OCWuJtUHoBsDsB&#10;sH9D9d0EBXgdYIzrsN3RFNSLjx49Cp/jEwVwgmCHDu2DAkFHVXYCwKgq74CqrKCMSQeCskJyOiAf&#10;AfTT4q6DtzH4WNpIs21z8PFFixdJKdi0mVRNNwIhl/XOtWrWkMnfT/LaeszXucfJGB6nPLlz6Wuw&#10;Np6TEaG0Z1KFH+dpJzhQCiC8jL2R+blDAeFg190Mhf5bTIrkz5dXOn70kZ4TdDdE4nwP9jX4efmd&#10;ZC1/SVjC2Ss53GXhbwt03xcvXkyWLJyvfZazWLBhy75kNmyzYZsN22zYZsM2G7bZsM2GbTbsW691&#10;VFoLJydFG+2b0P4o4NAY+VAj4jNbQ2Vt/cRWTiGEDSRiXdRNciSHPEKbiUtCamDGQIx/kmswDn7J&#10;ooVSCsnHVCcHDx6kbZVCWQhUtAMTrngxHuyFfCTXI/xSAaUtt1HDhmoXJiw79mEmY7OF1Hkqvunh&#10;TrTiEnBTEa//yy8/yyNotUSFnHXAwW5bWrAY+h3jOVSvaWGejPZKtB1zWwitVIuZTM3a2l6wrxKG&#10;CboHMUHBPtVOMnco+9zfukwkL4nj2RQ1xcGopk5SNq3DrHem/XqXG5TT7eyEYseGzQkI96DCzMc5&#10;ScGJF1Wj8ZP7g7DcsEEDfO4fpe4bb+ikxF133qH2fQaRfYnJBFq6Ay3fw5pO8MyT636dfLhwIW3i&#10;I9hjxfXoKOBkA4PK6kPl5uRIpGqVrwtRw2tTZa9fr546ADgpwVrpULY3u+um1SyfkRqYqKmFuuXs&#10;nGsd2rfXevTqaBd36sjB6+uVDZYzQRn27PNorZWjg+/hGp4qt//fj8uFk65xCreDHBex3qUsA2oy&#10;U7CdYbBssGywbLBssGywbLB8q8Ky0+ssuF7H7J12s2A5OTE04M3Sg85fzzovjyUx+TljEJbT+uVd&#10;TUmUi0jrrA2V707UIVau9EJQ0OI+//ft2ytFYQdu2aJFjtX7BgMMhOXdsAAzCZt1s1R1CcuENgKc&#10;qsuwCdMiTnXPSUOm5ZrqJO3HBNr27dvBSu4/vZjPJXTxeXzfDegjTFX3HYSL0Tr9ANQ3wir7UFP9&#10;XLpkiZzBe9+ohenfL1SooPWlVDf9KaHuWmXuA1WVab/GvnSUedqtqRI7cMx96zn4GEGaijL3t9q2&#10;Act8zWehaLJmlhb9s+fOyU8//yTvv/+eQjPrjqlWlitbRoYN/UwnXLwtK1b8AcAtohbgOrDZU8UO&#10;x9bMbRg6bKjky/ugQnp2+ioHozBzsoK9ramEs6c3z5tQlPBgzn1/61DN3opzgJM2rJ0Od9mF2nV+&#10;P/Lkzi2D+vX1riobLBssW+soj37LZsM2G7bZsK3Psrv3svVZdq5DLODrBgd8panK7mGw7P7j5AuW&#10;ecJOGDdW8j74oIZ1sd1PqMv3sNLmznWfzJs/Lyx4yS4MOM+ntZZqKCGVwU1uWGatLWFPa2uhsjk1&#10;1YRmTaROV8PZ+uj1119TKIy6HH2dAsh1GSRFSKNqOnnKZK3BLVz4CcDXQ1KuXFnUIXfT9GcCJm3D&#10;N2Nh0nf111/XVHBtD+Wnd7C7VtkJ9VJVGZMM3G+EUqrG3CdU5zmYLk4g5+BtDgeetV1XOjCztnkb&#10;lGrnmHD/ERZZY0xoZvo4+0Gz9p2KJft1M1m7Z48esh3Q7iw7tu/QZGlauMuVK6O11aEEejnnCFVW&#10;bidbalWsUF57TFP5DQZ6w13H2fd1atdS+/K2v7frPojUeR/odbivB/TvD1h/QJYtWxb26dgOSj7b&#10;wzHde9vG9RIP5eg6C7bBssGywbLBsk9V2QK+PMO9+LvVLIcvHIXk5rTWUdY6ilbaLIMX6T4GL+Cz&#10;jtu/dZTBMv7Y+FGbvcHy1SspcvrEMakGcLjzjv/KB40bB12r7L7iJpiWQegP4epGQoAnJPC9mdz8&#10;HO3HTZso1DnKMsGW0EfgI9gRmAlrhGYduM2U4Pbt28rTCNrauGmjWqud96D6HIv9GxMbB7BaJ71R&#10;F0yLdW7YgZkw3LXLx7IYtbmE1FtlYWsn1kUPg4pKe7W3XssEQMeCTQWYoV6siXZUZSrEBF9NvwZk&#10;nkgHZCr07qHQnA7SjsLs1DdT1Xz22aelBZ0HMdEZ4WkEVwIv9y2h9aOOH8kzCCaj0kwoI0B3Q1/g&#10;77//Xq3a9wOU2St49uzZqlAHgkRvjxMc586dq7XTnRB+lh1VmfvT6VXtTEg4lm7nMQew+T5ffDFa&#10;1WX2oA7F5h/O53Sew/3EXIEihQqp6yFcC/ZP06Zpu7jccAAMGdBPU7AvIwHYYPkYrMxZhwV8WcCX&#10;BXz5SsI2WDZY9nKtijLBLM7JEH43WE6Vq1czxzXczhxXssIxyg2vuYf1Wf739Vk2WA4NlpMTAHXX&#10;rsi0H6Zoex9aNJcuWRoy5zHQi6oh1UFCZyRSpMOFA8Lyjp07FMy4PYRiArwzqJLSIkzoI9wR9gjN&#10;HLxN1XPMmK8kPxTi+QvmK5DRLpv2Mwp9c5dLq5YtNbGaKnL9em+izvknTdq+FZdzSKdmMnjJZ5+V&#10;39CyyZuC6rZgZ6lVTleVub+OQSnOUJNd++wsXt8Zzj50FGYCM5V8KtIMInumRAm1YV+OvixJcIAQ&#10;Wh07MvcxoZl24XV/rkNNdy9Vl3le3n3Xnejffbfcix7eRVDzO378eExIhBbo5ZxPjnW+e7duCss/&#10;o0adCnU4ijH3GycZuE+dwdfi4O98jIPwrOtq3+UVUqFCOXmlahXsUzoXQqu1Dul7ge8iQ+pOnDgp&#10;VLQfffRh2YgQs3AWpngzqZ2qfi3U3B87uFfio5AqTxXZ27CALwv4spplq1m2mmWrWbaaZatZtppl&#10;q1nWemdc9GeO0AK+bmbN8hUEkSXERiOFuZ7aX9955y1JwmcJdWE6M+tOh1AtS0oOqY8sLdCs9+WI&#10;RA0n4YvBVM8+87SGa3nCsqMuE+IIzI59mD8Jg1SaF8I+TfXvCyRSJ6OUgHbrPwDJrMdmsFShxx+X&#10;dkitZjjXlStXQt1dN3x9qqgPPfiAtqjyFvTlWLA12MujVllVZZf92plccACZarwzeF8GMGNfcv/S&#10;js3QLiqbZaG+MwW8VauW8tVXYzQhm+o1AZmTEfzJQcWVij6TvwcMGIB+2VVVwWcQF/tIc51wJ2R4&#10;fnDCpCxqo6vDar96zRq/9nRfEO2oyA4cc796DqZrczggTWDevGWrfNylM0A9n6rboba7CgWWWVZw&#10;OTpGunbrqir9hAnjwzr32AqMx4B/Izgptnr5EkmKvuQblM2GbTZss2GbDdts2EGDstmww1eVqUab&#10;smzKcogXN2bDtppl3+qypw1bYMHeuH6dWl0Jhz/+8EOI51va6r/99ps8AliehLpltl8K9oLeadtE&#10;5ZIhUIRlglCwz/e2XpoNe6fWVDZt2jSLDdutLtMerBAIkHMCq46m27MJOCUQYvQR2vywfpetlx4u&#10;mB/K+8PSA8C5A5MDt9MSGxsjryO5uCLCvlatXn1d6jPBj5+ZNmG1YMPGzmRzHhNVldPrlAlNWusN&#10;QGZ6NweVePat5uDvfIzQTKjmBASfSwV/LazeVIqfefopANdzON8eUicD7ets8TVo4ED0ZF6oIMsJ&#10;C4amXcVOvopyEd63AaosX4fqM98z3HOEEx/T0d+Zkwf9UcPLCYJQVGXHck0AJig7gEz7uufga3O4&#10;oZm///TzzzrpMmBA/7Q2Utn4PL72A18zEQF1Eyd+J/fff690xDmcGkZbvQQch+bNmils83hNmzxJ&#10;UmIvS9TZUwbLHtZrtxXbbNhmwzYbttmwvdmtfd1nNcvhA7PBssFyiNfkBssGyyHAMs6uz5HSzJpW&#10;1vgG07bH2wnJFkiFnnhcZqLXcrBKmdN/ePCgQapWFUGSdqeOHQFp+7IFRATwffvTWkc1RAr1kaNp&#10;raPcVmwn3VnradN7AfOnhlhBCaUyTdsq05ufRv0sQ8+oJO/YcXtBsvtYfdq3j7YE++mnn6/rJ+zU&#10;KxOWM9pFMT08PRBNFfj0UDSC8HnA7EUGorH1lms40EdgJlQTbvlcwi9VVLoPPh8xXGjbXwNFd+TI&#10;z6Vx40YK8dw2AuxTTxWX9957Vz5DIjZVZNrCY9JrwKk48/hSVQ4HMPmcuPgE7TVctEhh2Od/Caql&#10;lhumObFAUCYAE5QJv9xv3E4OTq5w8Dbv5yBEc10HrlesXCnlEQLHVlKcgAhXJfc3YRCfkCgrV63S&#10;7+Vr1V7FZMb5EP+XpK3u1Lzz2Az8tK8kRPmpU3bbsc2GbTZss2GbDdts2EGrywbLBstXITbpSPUc&#10;gGGvgcnp97vqlVm7bDXLAS93DJYNloOD5VT0d2bP5Q8aNdJgL1pjw7UUf/fdBIXd+fPnS3yA0CXW&#10;NFP9JZy+h7ZBue+/T3vusicy1e0K5cvJkmVLFZjDsWWzBpTQW65sWXn33Xf0Nq3Xbljmbaf3Mm3G&#10;zqCCqe2OsH7btm1UTXujTh1ZDei43ZdJUBgJpGPGjFF4cwDQW70yrdFs+eRMHtCeTqgjKBOEqSIr&#10;JGNfc387g9CnxwzH2LFkE7J5P5OY2Wfa277ka1J5noT+yVTxKyChOl++h1ATnlcnUt58s6706dNH&#10;Q7143M6l90mmdZtKcbCwSdDm8eW58TpSwh2VOFhl2bGrE5QJydyPDiBTkefgZAMHb3uCs6M0E7bf&#10;e+897WnO7eF2hauUe3se9wnP5ZervKSTAgxXC2f59ddf4agoKLnwHW3ZrIn23429eM6/ouwAs8Gy&#10;wbLBssGywbLBstUsW82y1SxbzfLtWrOMaSo5fGCfVHn5JYXlsWgdFe4yefL36Cv8hCqBgRKKFaig&#10;8FHdoz20T5/esgeWX8LzFASNFS9WTF9rNl4rHMstwY3W3xcqVpB6qHEl+HqDZQeencf5kyDGQTjs&#10;17+f1pXS/nszlhTMLhI49wHsN9MqvGa1LFu6VBYt/A1joSzFbaqzWwBs+6GkEziTobz6WubNmyuP&#10;P/6oDIViuwWqpycsa70y7mdvZR4PWrCPpCeHc39ob2qqygBhAnEUjmM0II8TH1SKeZv7nhBNBddR&#10;l/mTQFi9+uvo310xYFI4E/qZSL59+98Kzx9+2Er7fvOcYKBaUZQMUJEdjPr4ufPmaUsqAiPt/1SN&#10;ndp3b8ozlWkC96MPPyxdu3YNKQXbrSgTkh012QFk7jcOWtg5eNsNzty3jk2btzt37qS2Zu73SKbH&#10;6zHAsWn94YcKuVTPw1k2bswM9Hrt1Vdk/66/JRHp1z4DvTxDvgyWDZYNlg2WDZYNlg2WDZYNlg2W&#10;b1tYRpuxP9euRr1yUYWQ3xG2FO4yF2BLi+0PqHkOVLPMWtRpU6fKg0g5bo+erY79mfXDcVCT/0QI&#10;UhlYqAsBjhb/vjjkProEhdOwAL/4YmWowrXTwA8qm6ey7O931tp+++23qoQSrm7EQuBkCNb48d/K&#10;x2hn9Fb9+vISPgNTvZ8A5FJ1ZzI0LfMcvM37nkDYGOuzX37pRe313A6KOK3tP0yZoqFkBwG9BO9N&#10;aIPFBO8uaG9FWHPDMu3B7pZRWq9MC7YrNZy2atqvCaFUlAnHsai3dQ9CX5QrqI2wT7v9gt8W6LYO&#10;/WxIWLuS+4aTFpMnT5bOnTrqfqE1nq9ZsuRzCs+ffvpphvLsJF476dpptu0LkpCUKIMHD9LnTsb+&#10;oUIcjKpM1duxXjug7PSidgCZajzHnvTB2+xTzeGAs2PP3rlrtwaXMY17KXoeZ7dO31GXtf83HCOj&#10;Ro3S1lv9YJsOZzmOUoRXAchMvua5tRpOj2TUKQcNyhbwZQFfFvBlAV8W8BU0KFvAV/gWbAv4ylqv&#10;bDbsoK56zIZtNuzgbNg8nRYumCcP5M6N5OgSsgUKV7gLlU/2Xx02bJi2BPJlKSVkEbpq16qlF+EE&#10;IEIygZbqIy3atIKzTU0J1K4+X7q09vulrZSPBWNV1TpawNErVatq2jFB5QBeOxRYpjI9B5BMNfOz&#10;MAEvmH158OAB+fXXX+RDWOBLlSyp+5AhYsWffFIqV64k77//LhTQLjICdb7fffcdgqF+khkIp5ox&#10;c4aGRE2cOFGGDx+uAPzuu2/rBAFTwGm9JRgT9gvhJ0O0aqLdD1//3XfegSK9NiPky7EWO7C8C6oo&#10;1WwnBVtbbKVbsKkqUzmm8utAcjwmPzjYW5r3EZgVTmmVRhIzbdjvowaZFnC+biQWqtq7EOI2Zcpk&#10;VZ7pIuDnZGjWk8WK6kTDcNTic7KFKi/PiStXr0k0gs7Ye5t16OzpzFrtYGDZ2UesO6ai7IAyX3s3&#10;YJiA7Jxf/Iwc/J3nNR/zBOa9cC+MHDlSJ6lmz5mt53cw53agdejq4MQEIZwTCJxkCHVhGn6L5s0V&#10;lEMK9DJlOUuvZQv4soAvC/iygC8L+IqVJFOWTVk2ZdmU5dtXWRb5FfDFHrYVUSN6ABfw4S60vj77&#10;zDOamssLel81pFTQaB2mstcN7WwYvkX7cwYsQ7nka3HKZ+7cOaoctmzRHKogATi4frRU1wgftWvV&#10;lJdhMScEsvY2FFjm+uz1S/AkyEZyIWhOnz4dQNJMw6xy57pf+9c2atRQhg4bCnV0lgKZkwjNcCsd&#10;sT5G+uMOcFHRXI3EawL11998Lb17fyJNmzRBje5rCtFMpJ43b35Gb2EnCTsDlvF8WtEPYYJB2z45&#10;FmxHVQaoEsIIxoTkBLgBdBCY2fqJlmyMJLQQozLdAucEWw6NANTn1EJQX7/+T01+/uijDugrXUkK&#10;AJx5/pQp87wGvY0YPgITDdOlapUqui8IyfzsgWDZbb/OAsouSNbAOJzHOqDI66D9P93WT6Wex4UT&#10;P7Rt8/GvUDtOWOZkSSRgmY4NpsCXef55nYjiREw4y2efDYZrIZc8hH03qF9f7aUcff5MaKqyKcum&#10;LJuybMqyKcumLKeDMoE5OT4Ow7eYQ4U43GFp2JaGHeL1jinLpiwHVpaTATdcpqJGmLBMFfPIkcMh&#10;nmtZV28ONYrATBXNl62UyteIESNU4Zw2bRpA7FSGAkclk4BI1ZDwcPXqVQW9PLlzAS5/DdqO7cAy&#10;E5UrQnGkehgqLDt1zFWrvCy1atZQGMzuchQK+uefj9AUZCYLF0drqlYtWyjAUc09d/6cqvJME3f6&#10;CGtbpvThr0WQsw4VVE42cP9xX6cgPdGpIae1nCo5Ae3777/PSIF2J2ET5Halw/Jh1isDlp0UbNYe&#10;s9acNmsCsYIyBpVIjsR0YOZtugPYg/o1tKvKnes+GThwgN966uzuW8/nU9X+G4nUrHlujvZhVNap&#10;bD8KpZ3nXpMmHwQd7uXsH6emm3XIVJQdNZlATPjl5IIO7DcdDI5LB2euw8kaqtB0OvDxr7/5RpXw&#10;n+EQyC4s85ifgeX9/ffe0ZZcS5YsCWuXEtwfeaSgTuC0wARLSIFepiybskxAdg+rWbaaZatZDhqY&#10;LQ3bYNnSsP8ncwEELAvrSiaoJxksGywHhuUkBCFxmQ5l+S5HWYYSlp1lJpRMBgox7Iu1otfBHesp&#10;AVdsFcQ609VQmFmv7NhVCai84KfNl/WwhGVatEuXLokewa9pHXIwqccOLLcEiLJ91KrVqzLeJxR1&#10;mf2XP2jcWEGLCmm4C0Oy2EOYKvIDD+SWGrBDfzXmK1UZCcWx2CcOHAey2YbzOPcHQ58IznPQvomg&#10;TguwU6/r2TZKk7DZX9kbLKcfG6rKnEBIIpCjHprBYvzJhcfuGyjaTEd/DIDK8+FmL9wmqu1DEQrG&#10;cK/WrVvpJArTsP0py+6kcEdVJuwSemm1JgQTiLVnN84RHThndbAlWTo4cx2uSwcFJ5P4+JivqSw/&#10;qLb67MAyvxN8fv9+/dQ6PQrtuMJZWPpAJ8W9qHVmq6kDu3aEFuhlsGywbLDsoSafNlg2WDZYNhu2&#10;2bADXJTgen+5C5PTbhose+sh5rrP6TOGn1cwUrOMZB8nXfr9uGg3WA4GluP11GXNcm4ot8/CBrwV&#10;duXsLOfOnoFqWgZgW02hl4Dmhjv+zj7OVaDW0gbrmVLN31kbq+FMgBuCNZdRo0ZqmBXb2ARK2ub7&#10;ObDMkCzam5kafQQKaSigzHVpQWa7o8cfe0SDt0JdqL6OARQTQLj9b7/9ltanUuGlgkyrcji9gsMB&#10;Zj6HfXcXLVokeQHLQwCNhGXCIKGRtbgM/aJqmgHLgD3WbnN7NdyLKdjpCdi0PROWCcmpgHAmWHNh&#10;Mjfrk2mzb4C2YITEW2nhMWHa+odIig4GlrkOw8/cqjJhl7ZqBWWox5zwoWuA+8pz8BziY4RmbUmW&#10;rjATlhnClR+tsRYsWBB2wBfPn4TEJPkFijBD35pBRXcmLULZ73QPMNCLdvmSzyHQa/lSSYoJMdDL&#10;YNlg2WDZYNmv9dpdw3xBYi9FaqD0CtcNGSMKtyM04qMvAXbDHVFBg7IFfIWvKlvAlwV8hXK9k76u&#10;KcsGy8HC8jVZjzRsBiKxtpMgld3lyy++UHWZfZcJhG4YpHrKfq+loCrTButYsDOCkQASDJNSqy/A&#10;mmBDdZkKXgkEMrGml3bTQIDpwHJ/tH5ijS5hhNASKiwfPnJUfmRq94N5VP0LZVmGhGOqc9wXbJk0&#10;c9Ys3W4q7pHuqRssPPO9F6LlFGH5s88+8wnLtBershwkLHO/EJYnTZqEYLJicteddyAY7XHp3r2b&#10;zMLn3gwQZ532rbCcAvhzAoUlA8HAMhOwOZHgTgrn/mGNsoIyINgBZZ67nsOBZ8KxAnO6wszf2cKL&#10;kwpLkTQdbho2jylhnpb+Si9U1PZeoS6clGqO+nn2FH/s0Uflx+8nIvkabcDOng69TtkNzNY6ylpH&#10;mQ3blGVTloMGZrNhhw/MVrNsNcshXvsYLBssBwnLV1Lk6KEDCDx6WfssE3Szu7DemKFaz0Gdokrp&#10;tmPz9h9//KFA1aNHdwULT4AlRBD+tIcvYDkuLl5BrE3rD/V5tIoyyMgfIDqwPHr0aE2Dnjlrptf3&#10;8g/Pe1Ul/B2qNCcSaCsOZmGtbK9ePTUciVDG9lOnTp1W9Y+KebBgmxPrcf/PRa9lfh4maLtt2G5l&#10;mTDIcCpPWL7AJGy3spyu/BO2evTogZ7Z9+mxZzuw6q+/DmAupKnMRfCTddqNELI18vPPZQXOAUKr&#10;4xwIZr9Gah2q4xXKl5P6aLFFEPYX8OUkYLtVZcd+TehVUMYkjAPIVOA5+Nk4eJvhaBw8lwjVTh0z&#10;b9O1wPOTNvBwYJnfj2PHjktN1NTTWs72VuEsQwYz0Cu32vMH9ftUEtBLOfo8yiHOnDJYPnksi1p8&#10;IYTfLQ3b0rAtDdvSsC0N29KwU1N8OWKzOmcz6pXprk31HIBhuPh8jqsGyyFe/xgsGywHB8sp6Mea&#10;kow2MUibvuuu/8p7774TkRCm5VBVGTLU4P335TTs2LyoJ/zRQj133jx54onH0GJqqAKEJ7BSrXPq&#10;lqlGUl1mWNSsmTNhM82t6mUwVmzWcLKtEMFw2k8/KbCEoiyzBpWhTWzJRHV4LuzTgRbCCi3mXL81&#10;bL46WYDPfLOUZE/g5iTDz6hR5z756quvsg3LPC7R0ZeRFt5K7ketbIcOHbQW93JMtAa10db9yy8/&#10;a/9jWrOZuM5WRASzJ9Hb+826b0jfPn3k119+0RKAeByznF5oUW6NVlMM+2IiOScJfNUsu1PC2SrK&#10;CfWi6q5J4enWa55btDETkKnsuocDzQRqnu+OwsznftKrl+4Ptl1zviPBTpLopAX288cfd9Y65Ulo&#10;IRbOMh2lDQR2nrMtmjVFoNcJib2ISREFZYPlUODYc12DZYNlg2WDZYNlg2WD5cBXJ1az7HUmxGqW&#10;3ZaR5MTwrSd+Y/i9RPQnMb04Y6TByXcTxmtCMnsKb9u2NfBZHcQanyPx+p6771IrLi3VhIFE2LJ/&#10;Rao103bHoG2ON2s07a2EDw2lAhAweZnp0FTynkStadu2bWDTvhRQpU0GFM1Gn2TWcbJ9EmGFrx0M&#10;MLO+ed/+AwDlLnIfajjbtWmjPYR9LVS+x439RlXUp2CHZaAVP3N2QpuChaZg1+P+ZOupCRMm6LFm&#10;z2YHFMOpWU7EJADrlXv27KH7iKnlnBSgQur0ueYxp5qdjHGvJMUAAHjvSURBVL8BhDvWQv+B3sZ8&#10;786dOqmj4THUg+dD3S7h+SX0iOYkw3fYRtY+8/hfgQ0/0ssaBH09+sjDUu/Nuhk1257A7A72yqjl&#10;Tg/14rnI8C7CL88rKsgEZNZ1n8XkkHvwPj7mqMxODTOf37lzJ+2FTSU/FFh26pTH43tL6zSB+Wp6&#10;zXgo+2oTJgqeQX91wvbr1V6R/Tu3Q1VGi7YMUDZYNlg+ronovsZFPHYpy7A07KyAbAFfsWbDNhu2&#10;BXxZwFeAixODZYNlCVRLcTNh+Vpqkhw5uF/Kohct1aXu3bqFcr3tc91UWEg6AYjuuecu6d2nt9Yh&#10;c/nxxx9Rp5lXvoMS5g2WmRZMVfcM2xTBtsxkbPYYpr35rbfqywsVKyIk7OR14WEONKaBRKKqunWh&#10;XDKwiC2ktG9wgF7LVAwJP9ugiDaDysbntm3TWvsJ+1r4udjXl+u+8UYdVWsJ98GkdgcLupFYLw2W&#10;Y4XWdMLyVLTtcsMyt5tpz1kCvpiGzYAvTF4Q+s65Ar5U7Ye9nSpxG0wmOBMiXMfb9vJY8v15bAjQ&#10;3D90EGxHqyq2TurVqweOVx2tZy9YML+q30wyb9WypYwdO1bt+8exLZFaBqCendv+5ZdfaniXN1h2&#10;B3sxAVtrudPPIyrDCsrpPagdUGZ7LfcgODvA7Nix+Tlo4ebEQAkkpPO1QoFl7kPujyceewx299f0&#10;uxHqwu2uhkAvgvJzzz6tgV4pqFPOCsoGywbLBsus3Q96nHPDseftM6hfzhyXcTva30Bvc/Y3zxxw&#10;aaE8IqxxAc/LGOdwO0IDLpRowLAzfIOxN4U5UuFefB0L+ErA329nxOO2e7gfu/52DJ6H/81BjsS4&#10;TKWYvZNDGdZn2dOObTZs59rFYNlg+ZaG5eSEOLmG2uX+qFXkhTOVUap6kVhYk9oOSvDdd92h6hfT&#10;k6dOm6og9BOs0bSkelN6CbYEkbOEM/YNhkpLZbcPoJuK4Bao397ggusqSKxYIWXLltFwL1p92Z5n&#10;0KBBGUog7dXu9+XvjkWWNb1UPPPkvl/fLyEhLZHb27Jv316pU7uWqnvdunbVJG+CYKAAsmDgl5+F&#10;AHoZ6qy2l8Lnp43aGWw3xfv4GNfhuv5qorlN3GdDhw5VBfwX2G+9wTL7LPttHZUO3TwederU1rZa&#10;u/bsDlhH7v7M3BZHfea28zM5YXDsjTwfgWwjkYD+wQeNAXLP6PlCqzDf612UCjCcbAWOMSGRSdzh&#10;LFR7+dpsScYWZp61y069MicQuE9oweY5w3PFUZUJv3wdAjEBmfXQ3KaM3ti4zfv4GIGZ54dTw8yJ&#10;oqboY/wsQJX7m5/fMz3e8zzhRASP+f4D+6HCV9Lzewe2LdSF38MWGYFej8hUOCEY6HU9KBssGywb&#10;LAcNyoRqg2WAqz/rtaVh+7NlW8BX+C7LQKJUlseT0fISJYjOSMVtXyOFbTFdw9+6aY+5OvL4rFV2&#10;oNlg2WDZXyH6dYXrHrZsax0ljMIPanixWvuzZnvasDkriMQA2b9nl6rLtE43athQkqGORmKhXZd1&#10;v1ReqUD2A5Q/UrCAzEQNsi9YdqBEgRmgQfiglXfC+DS7OHsFe1qcCRqErp+gmBYu/IQmfC9DyjCV&#10;3/feeUdV844dP0Li92JVCJ0wJv4krMybP08V4oLYNkJIoN7Aa9ashvJZUsGTlnKCaCjqoANCGdAI&#10;C3MswswI+05bKW7bftjBWS+7ceOmtPRm1EVTBV2/Yb0qogQ5rkMQ4/vzuVS2uS8UpPG6VHHTalxj&#10;dNKAEw6/uup1ndpcBwx3pac9a10uoM6BQkIfjwVfmwFgT0MVbQPlnXXZF2CND2YSwN86jvrM7edk&#10;AOHw8JHDsgzW7c/RO5hp6BVQ90zrMs8DqrLvoz3V6NGjhHXy7GcdyjIMadQP5MmDfsdfa9q1W132&#10;7D3NdlFMZWdNvRPq5bTUygBl7Bs6IZzBz3MxHZgdhZmK7gXcz1T4V6pW0YkWhqJN+WGK7j9/1n0e&#10;S57PzBjIg3Zv/A6FswwZMlifzxC6gfg+xke5A72cWmWrWb5wEqAYQqCX1SzTkm02bLNhGyxntpqy&#10;1lFu5dmUZVOWfV2zmLJsyvItrSzzDxnVZRCz1t1SxWOd74jhw8K5Dvf6nBTMrn0+Yrg8DBAlXBYr&#10;WkTmIejreIDQLap4BBOCIMGPIV8MRCKculO2CYGE5RF4D27/i6h9pULpLGeh6tFOzbTfQk88Lq+h&#10;D3QLtA7q2LGjtGjZXKqhxdNjCHwqkC8vbL8tZNeunX4/+zyoz+y9/DTaWVGJ5rYEUgXdkEiIIgw6&#10;dmROCOyAbZztpUaOHKnQ/u67b0sNtJyqXOkFVVRLPvcc0rWfVkDkYO/mUqWe0wkOrlOjenV55523&#10;pTVSwwcPHgT4+kGWAzKp0vP1uX0p+C7Shs1jwJ7VjrLsqKhOe6RdUFEdMOSEBicteAwIfGlAF4/X&#10;3aefv127tumwfDHbsOypPhPwnTpox77Nc4J9s8eOG4tj2kZDw/IDnAnPpUuVlHexD9hDmp+dKi9b&#10;j/laOBnwdIniUqNGda1ddqvLTMp2p2BntNNKt6a7VWXtP01QZo093QDp4xJ+8j4+xnW4/9g/nJMf&#10;b0CVL1Agn3TCBM4rr1RVaP6gcWNMfvytEyae7gSeMzxfPv98hNaIM0k7nIXHPS3Q635p3vQDrUWN&#10;Q69T76qyKcsGy6Ysm7Lsx7JtNuwAPZgNlg2WfSVh835Tlk1ZNmU5ICQ7tpCbWbPs/CFLhS0lHum6&#10;zZs2Te+3+ohMQ4/hSC5UwlgfSVWLtmyCHO3P/oK3WEdMNY+w9ht6BLN9FBOUnURsqpxszdSpU0dV&#10;r5m67K229SpqbFetWqnvW7VKFSml8FlCSpZ8VhU+trLauPEvv3DFfTFp0kQFM9ZOU32kChqM7Zrr&#10;EPwYckaAoopLK3qXjz8GLFVRiGfPXf4s8dRTCoHs0/w26rRbIW2an69bt67yySe9EKbVW7p264L0&#10;6fbSskULeat+fdSfvqrPIURTGad6rxMTUNhfR11rF3xuquVs8cT3mTx5ckatLkGR9bkZvYTTYVkt&#10;xw4sQ+WmlZjQRxjkzxcqVtDt0/RyfKbsKsuBnu/sQx577vfz2KfcPkLu11CHmzZtom2hnH3JkgIq&#10;z0z+XgOrtbfzYsCAAZIv30MK32512YFlgi3rlfeilp77g+20+DoZqjI+O7dLwT49yI4J7hwEYwbU&#10;XUzfNyxL2Lplq07OPITe3WwrxnA4BpkNHDgwA/jZF9yZSHH2CT8v72e9/zvY5/4C53x9Zzf+tVGt&#10;5/fee7dUA6Dv27VdEqMB8+yHnCXUy60u87Ewh/VZtj7L1mfZ+ixbwJcFfFnAlwV8BYAJU5ZNWQ4I&#10;zbcCLKsd+1qqHDt8UCGN4FmkcCH5Ba2GIrns3r1L1T/WBNdFINZvC38DMJ/wG77F0C9CCu24zz7z&#10;DOqg26rdmNBEkHn77fpQ2+7RcLKY6JiAm5uInseHAeBUUKkuJgVjOQfUMOGboF8TSuROvG+a/di/&#10;okpF0LFEU41lEnSDBu9rCvFDUPALA45roU8ua57Hj/9W5s+fr72kGQDF1yY0cbjrlTNupz/mqOzc&#10;R0xuXrJkifw49UeokJ9L+/boeQyFulixIpL3wQclP0A5LxR2ppRTOaW6TNh0K6kaZkU4xEQFrc2c&#10;0MiwYgMOqZRyGxo3aiTlUBvO9cPpExwIjgM97laeuT3cD4TnpbDfMwGdtn9OIHByg4PbyjroUVDv&#10;165dozX0/GycYKj35puyLl1ddpKwHZu7U6/stIui0u7UKquqzLp6JoEDkBkG5x4EZkI009k34rhW&#10;rlRJJyum4vh4LkuW/J4WcAbF+bvvJug+dcoL6JTgY6UxDh8+FPAc91yB9m/ne10SPdBX/bHET52y&#10;wXKaBdts2P6SsPmYpWF7hH9ZzbLVLEfDBZQxTFk2ZdmU5WAuWAyWDZZvG1hWYIYde9uWzVL5hYoK&#10;zIXQE/nrr8eEHaTk7UuSCEgZMXy41s4+Afsz65iptBLIPMO3nCCuQwBBQl3pUqVUQeSyHInArGF9&#10;ECrdN1AWqdLlxMJk7359+6riTtAlyLpt4N6gzqntpUWc280WSwrIAFXCWXOkbVPdJQQRvi4D8glU&#10;nABg3aoT2BUIxvneTmAWn0PA0nZNeC1OKBDkjh0/hoCqnbJ40SL0tx6minB+qKnNsB9nzJyhiioh&#10;2/l5XfKzq26ZVmLam6lsjkQdMa31PA7xCYk5riwHgmdtN4Z9wM/vfHYmoK9Cq6gvvvxCjx2Bk+cd&#10;VXembdPKTYhksjSt60wFv86WjnplnoeeNdzOvtB6cNacc98T2tMH9xEhnu2vVmMb+H5879mw2/ta&#10;9u7do6FjuTGZxLICPp+f+52331bgXwYLeqgLJ4MY6MW6/cfxOX+cPFGS46B648Let6JsNcsGy/4t&#10;2AbLXlKyDZYNlg2WfSZkW82y1Sz7un4xWDZYvq1gOa1++Zps3fSX2pOZkM2L9I86dJBjgKZILhsB&#10;JrQQ8yK+EuCcVloqmlT7aL12J1bzd65Pm23Dhg20fpl9oZ+CLZtqbE4tDCjrBssz60Q//LCl2m8d&#10;gPEFb056NQOjqG4+jkCq/KiHfuftt4S9cXfv3qOv4aRZR12GVRdQGwgGw3k8Q/UEyLEFFyGSdbFs&#10;ycRtonugJeq0mY5NYGbYGfe781N7CrvaJGkLKdRAU0WdO3eOquNTYdfn5wkG7MP5DOE+R5VnV5o4&#10;9zc/D+3MnDRo3LiRlEZIG4GfdfrNAZRUkz0Dz3Yz3Cu9ZZSjsjv7wbGG85gTjhOwH6hY8yf7UHP6&#10;hu9XtHBhLSFYunRJwFP1DEoOaB/Pdd99Qpt4L1jv+R354osvAj7X2woM9KKbIC++x/37IuEdF3Ns&#10;I3PprGeYl7ffw7Rg07ptNmyzYZsN22zYZsM2G7bZsM2GbTbsVLmGNOWr7nEFv1vNckBIvpVqlrNY&#10;ZdKBeT9UrvfQqofWY03tfelFmYEU5aBsy0Fe1hMs2HuZEJw71/3aN3bSpElq7SWYpkHzfv1J5ZO1&#10;uYRkhiNVBcxvgyKdUwu3jZbve9ErmjXDrM0lcPnqJUw4Y20pw6BYA/34449CwSygoWEMpWLQVlJy&#10;iqZShwuWGW2JoKK6WzA54VIaKAXw9lzPDZz8DFxvwW+/qSX+YfQ1puLJftQTse8J+QehyJ6A4n0U&#10;ir4Dy1T+WTtOUCQsr1jxhwLY5CmTVT2Nir6c8b7hAm5OPk+VZyjATuI4jwdrkZfg2FRBuzAq/nMR&#10;PEdgztJ3GrDM/sq0uWvfaVf9NpOvndZmBOTERKjaSYmSir+BXDiRQNt1uXJldbIn2IXg3RkBdAR5&#10;fveYOs7e1qEu09MDvbgNxVDLvuaPZZIaH5MGygbLGnCWZWTYr82GHciCbcqyKcvRFvBlAV8h9Fo2&#10;ZdmUZVOWDZYBx+jbpgM93JISgh63Ss2yZ3N5NGCWSxfOyQDYpNmuh7ZsqpHN0B/2D4BSJBdaWpn0&#10;W/K5ZxXOGUrFYCbas5mITUD5e8d2tajmAjzQQsw6zJxaLl+OUqWRoNyrZ09Vff3V5Tr1pT/Aylu2&#10;TGkolbmlYYMGmspMsKTyGkpidkZrqXR1lIDrKNFOmyoHugmxtHIT5DgI86yh5eA63DaqyplKNhKb&#10;8Ri3iWC9EMFpH7ZqKUWKFFKFlXW+rHVmfTUBT+uVqSi7+l4TOH/EZ+X6bMnFllYnTp5Ke6/0vtDO&#10;Pgl3YiAnwZmvzQkDbuNV2Pc1uI2tlBC0pa26UMvNc287Uso1CdsXLLss2JxcSUKfxWvpCdzfTZiA&#10;1lS5EOj1itZ/h7psg9JPV0cVtJZijXSoyya0G2PI2cNIv+ZkyPNIC/9r3WpJjEErMYPl60GZ4Gyw&#10;7H2/eE4qpP9uNctWsxwN5dgZwfdYZnspdFaI2LiI10KXCWdE4XaERmb9sbsWOdjbVrNsNctWsxzM&#10;tYvZsM2GHRCab1VY5h+5a6nJAv+ILFm0UOrUqqmtme6+605Vd5s0+UAWAbSiLkUF810Iah2qmeyb&#10;W6Z0GnCyHVDXrh9rEvaqVatUgWYYU04uVAsbo6fvfUgNJjw5QVK+apNZI8ta63awXOfJnVu38Zdf&#10;f1EQ5WOhwqITCpYMFZq3qapv2rRZZs2eBSvuaPSt7qI2XQZ3sW0UVcuyCK9iG6myZcrICy9U0MTl&#10;t96qJ23btkErpcFaH80Jjl0IWCP8EpxZ18ztY0spgjzV1FGjRmrLKk6OsK6X7aHeql9PBsIOPO2n&#10;aaqQM0Bs9KhRqP9NszDTys31+d5NEKDF9lRcj1ZuKtGOkkswdVTvnAbhUF6fEwe0WT+NdHSme9OG&#10;7Vm/rWFnTMJmGy1M3Dj1ykyy1skQWrCxLx31d+LEiZIb7ZkYYnfq9KmQT1e+5pt162hmwHpsT6gL&#10;E7sr8dzAeUF3RG5MQL2Mlmo7t22W+MtI7zZYNljO6CHtMUngA4y9Kc0GywbLBsv+wNlg2WDZYDmY&#10;6xeDZYPl2xqW+YcuNSke5/o1uXT+HHoxfy0vVq6k6i/rmak016xRQ74APG1AK6VUHO9ILOegNE+E&#10;slmvbl0FMr4PwZC3CW8El5xYCEGsLeZnGzpsaIZC6w2+CH60XRPiqf7RRs7ezQcOHlBADEVJdodz&#10;0R68Eq/JGu7WrVuh1dXLaul+IE9u3Q/sDcxjQPWdEwes4W4EuGefXv7k/mFiN63FnGxgb2o+lxMd&#10;JdE6qH69epqG/R2AjttO1Z6fIxU235TUK6pGb0CfYU5a8DWpND9SsKCqyHwNhpQxVO2Vqi8LoXD6&#10;9BnSp09v3W/sCc1tZGsk9oamjb9//37aJoswTnXaXa/NmmJORoQ6oRAKDAda1wH4ppj84eTA70il&#10;Zv02hxN25g+WnWAv1ihzofWZijCPDc+nUBf2hu4JGz/r5NnuK9SF0N7kgw9wrB6Q2XNmYwJklNx5&#10;x3+lVo3X5fB+1MtHnTdY9gWEpiybsoyJpKgsw4vd+qyP+yzgywK+LODLAr5wLZDKkRJoWJ9l5/rG&#10;YNlg+baHZWdm8GpKkp7XJ44eknFozfPaq6+ovfOuO++Qe6A2l3iquCppDCVauWKFBkGFU2fphgMG&#10;bG2GJZZtm2pUf017I7OP7pNPFpXXXqsmPZAyPW/eXG1xRGjJzsIAszq1awF6GaY0WqHRF/ASsAjE&#10;M2fN1OAmKqsTYeXVFkLYjkCA5jyuvZcBqoTIP6EgUgV+FfuVyj2VXdpo36z7BmC0j0ydNlXbZ9Ei&#10;zCC0I0ePqHKbVrvMkVarTMs0revsUU3gW40ew3PnzkXLpFHo2dxSQZv7kLXKRRA8xXTs5s2ba+o5&#10;k6MPoTXRZfTc5pICgD546KDC+89oI/b1mDFY7xsNVTuA+7kPErD9VKnPYTJlx84dgM0laqGnjZ3K&#10;Js+RR2AF5n4iwLdv104h+8/1f2rLMO4L7gMO7vOcCjvzdUyc5PJvcE5zImACQtj+3r49ZFjm/mI/&#10;Z54LnNhhQnY4C+ucGejFdmIE51CXwYMGyj1336XnEvdp9+7dFZbfw2TG2RNHM8O9rGbZapZVXTZl&#10;OcNpcR0oE5wNlqNRjuV1WM2y1SxbzTLAGGJDxkgHZYPlkC5dDJYNlv8xsExoZkAD0tswrshFwPDs&#10;GTOkPay+rNPlBT4t2lQgqWaWK1tWWrZoLuPGjdW+tuHCg2vmSWs/f/75ZyRUd0V/4poKYLQ+E8ho&#10;H/4EycG//vKLsN6ToB3schCv+8orVVUx/fbbbwHeae2bfCnK7LFMazOV7udhGV+2bJmCCZ/jKwDM&#10;eS0nQZmgyfAs1jm/j3AtR0FnCnnPHj1kBvYtgddJtKYim9ZaKl6hkqDN96My6wR76W3c59Qr027t&#10;9GomxPNxKteEaEJZT9Rj16v3ppSCAk1FmMpxGRxLWuyHQVknZBPMCcMKz/g+8zYHX9u9f5waYL6f&#10;8160LLOeefz48VrbTMWbEx6EUoa0VQSoM42bPaH5XqwRTmv/lNZCy5mwyGmA5n5lC6zH0cqsc6dO&#10;uh2hKMtXsF9ofa6GiY47/vsfrb3nhEuotcqbMBHyKL47tNizHCDU5VfY/+lw4ETFpai0wLWWLVoo&#10;LLdo1gSq8gW5fP6MKcumLAOSCcoGy25Q5u2sqrLBsk9QJkAbLBssGywbLId6oeJlfYNlg+V/FCxn&#10;1p/ESUo6jKYCEncDLn4GfBGcafVl+i7VSyYM05KaprZV0uAowix7FdMump2F/Wx379qlrXlo9a1Z&#10;vbq+D9+vKJJ/aV/ugPebhu1iSBPrQL0tWxHkRKtxASi5TOYm7F1EOIjXGuV0RZmgTLik/ZrpyYmY&#10;RQzGSkwQVEg+clTGjh0rL6GOlJMLVOWpJC5CL2QCNFs8cTuY3hypOl93ejYhlMBP6HXgef5vC7S3&#10;L63cz6UfQ05C8HZt1Kv36tVTfp3+q2yH6sq6Z34Wfm5uJ+Hc/fnd70VwdpRjPo+hYbNnz5bBgwer&#10;dZvWZ+5LTrAQMuvUqY336iW/4DxhH+oTJ08o5PO9uO883ytYFd/fetwfrLFmvXetWrUyYNlXwBft&#10;1efhBuB2EerpoPjkk5563veGJb0hejrT+l7iqadkAM7NI0cOBzzVGeLF86FY0SKyE9+nUJdNmzaq&#10;I4HnPSdZuM8Z+MY6bLo/On3UXlITMGHi1CubsmzKssFy1u+DwbJ3BdmU5QBQ7Ktu2WqWrWbZapaD&#10;uZYxWDZY/kfCcmJcrCQAgjiSAK2gBZQ1o6ssfk4H5FA5LA4LMdVRWngJs7QTU1XM++CDUIIfUQAb&#10;AmBaDEA8CkDM7pKakqrtjubPnyd9+/bR9yPoEZ4JMS8CRD7u3BkpzlNkw18boNxdRPujFVBSn1eF&#10;eh7aBhEeCUC+wIqAORtBW7QVvwxQZnIyoSQQsDlW3/PnL2gd6ouVK6sCWPmFFzQsizBPYHNgMNDr&#10;RfJxB/j43o6FnMfjjz+WqzraAu4Atg1j6yEeV6qvr8MC37VrF7VTMziMdmpCs/MaBNrra5HRugmA&#10;naaQp1mu+Tk4cULrNq32zZo2lZf4XgBG9gbme9GWzuM2AenSS5ctVbU2Nl1lZ8q3817ZUZ/5XI53&#10;33lHg8toR6cVO5g07BScM9u2bcU2F5YGSEDnPuTx5oQAQZVq/ZPFigCa+8s+qPTellSE6LVFeygC&#10;9tw5c0L+KhC0aa/nJBGt4M55xOC5V+GYoOuDPZYNlj1aRVnrKLNhuyePDJYNlj1StC0NO/Naj9d7&#10;vPbz7JwS7O/WOspaR/m6uDFYNlj+x8OyA82JABcC82EEXJVHQjNDsgYPHqTfDUIoAWIzVFgqhmzH&#10;VLVKFYXY/Hnzqg2YVmSGEbFGmenC2V1Y73nwwEFZChAbCZsvewo/WayoKrmFCj2ucPEEa3ehKI8c&#10;OVLt0w7UEoCd9GYHTOMAgxv++kuBv3TpUqoos143ELgS5mgrXrlypcJTHkByeSRm0+5NyKSKzHWy&#10;A3uBtiHYxx1F2Akc436gA4A9hlcDIGkZZw9photRxScIMg2bycsMleJ+piWdn4uKtaMqO72d3dvB&#10;93L6QxN6+V4Ebj5X3+vHHzToitbtQk88oe9VGMeNLgCmgbMm9zf0imZbJ/bAduq/nTZdwSj97u3h&#10;OdoT6jnfg1b/XeivTFjejZ9My+Z2XddnGRMr7Dv+1VdfKOguWDBfPwM/F4GV28D67gbYXp53nJTp&#10;9+mnOkHgXsagxpslDINQbxzqwvdnENuDefLIT9huvq/T6ozb/nzpkjph9OWozyU5DpMYpiz7DrGy&#10;gC8L+LKAr+CB2WzYZsM2G7bZsEO9aDEbdioCaTCuYHiFZOf+FDzuZ+Ci9Wr6uIKfqVlGgHQ5J4Uu&#10;46e78N7/7RQ8xz2yFu0HeG5Gj+V/Tp9lf7OFbmXZgWX+TAYoJCbEy0ewP7N2k+oug7McGCQ0EYr4&#10;Oy25hM+vv/lGa2TTwqAKqiW3QvmyUBM7qWV7O9XbEOqPfX1vqQAydOwPhGR9NmSIJjVXeqGiFAbs&#10;0QJcquRz0hQ9pNn6aCFaZe2ExZvbSZhNwnNPnjotb7xRW4O3flv4m94fCEIJbgzcGg57M+GSSilV&#10;dip+hBpHXQ30OjfzcafGWpVjrcuO0mAxJkXTlv3JJ5/ocWbyNm3b+TD5Qft9A1iRP/vsM7S8mo2J&#10;hU0KtI69nJ/bqbP2tG+nTS4473VZ9x/Bla2zPu3XFy2x6mubLMdyTwCt92ZdQGhfhdx169Yp1Gr4&#10;WLpaTvgPZGfnhMb330+Ca6AAJk8+l70AZKrLWWAZ57L2ncbn57nE1lGsLa6PBPKKFSropAK33zle&#10;DjTzd4I9bedUzKk0D0Jbsn379mFyYakUyJdPGrz3XuilCTBzDB40SHug8ye/X86kC2+z7poTQzwu&#10;P0z6TpJiUeNusGywnFGvbDXLVrPsI7zLl/Xafb/BssGywbLBssHyVbkGdc77SMX9mUMh2RkGywHV&#10;5JQk9LdNH7dyn2VfwOwLlgnMXH6A1ZjQS6BZAUWV8OMGPl7QE2C0dhaPUbWlekegGD58uKrARWFr&#10;fQDhXbTk1qpZQ3ojvIv1yWwrFU5KsLfv80nYtleuXCFMQm6BUKTSsODSakybNYHsHWwHIWTR4sXy&#10;8cedAYIPamo0F4KwL8s2AZCgRlh5W1tR3a1At3rN6gxIDlX5vJnA7OvYOZMfPJasZZ4PZZW9mps3&#10;a6b7L1++h1TVfPbZp6UmjiH3Ieu9qcoTgrn/nOAyb0nYznnCFlN8L7Vv4xxjfTGPyTeYaGEfYVrs&#10;GZCm9n/AM63HH37YSqjYUtEnPHN/U+lOC0mLu+7YRcfEyhoE0XHihNvJ96CyTFDfC6g9hH7XtKez&#10;1zJhmXXLDK1jfTDtz+3btweoRnl1CPBzai08znva/d9/9111VdCBwZpt9uY+GkY7NLapegBt3Jo1&#10;ayrnAORuUOdn5GfnuUz1f97sGZKAtiYGy36s2KYsm7JsyrIpyy4rttmwzYYdmohmadjhsLPZsM2G&#10;HRCc/2mwTDfAvj27oRQ/L/ffdy/gd1hGHae/9j2ZNtoEqJBpauL0GdMVXBhaxAt+whfbRr0PFW4s&#10;QGk9ejuH08vW25eZicZUCTdS7QZk0VZcvlw5DSoj8NFWXgw2biqChHoGg52FdZv2XSfkijDkgBHB&#10;vjTUakIRFVbCIde7XSHZH6zzczuWa35GWrDVTo3JAQaZEVxZi1wcx47KPIGUNviPOnSQ79BPm7Xj&#10;BFICM/enWql9hJtx/2l9d3q7Kf7OVllsqTV5ymTpjPOFNdW0y9OpwPeja+CDDxpr6jaBnpMYjtLt&#10;KPzcfoIwSwLYq5qvR/WcDoO9qDU+CDcAw9e4DlO+ed4xNI7HmRNDBHeGkPnbT47SzHN9+vTpqvgW&#10;yJ8X9eF/hPz/ZdPGTXpusnb+AMoNPNPJ+fvMmTM1uK4E8gPWrlwu8ZdhfTdl2ZRlU5bl0plTacNq&#10;loOHY0+12ZRlU5ZNWTZlOeSrl+ufYLBssPyvg+UkXKQzIbsZrNUMFqqN3sWEp2BrctNqWdNU5zQ1&#10;MVHBhuD17fhvEYTURpU4qogEIUJX27atNWxq9+5d2e7t7P4aX8S2sPXRxO8maMgUWwPxPfOhfvY5&#10;JDe/CbWY7apYh02ocpTQ76Gss862zPOlZQ5aIjkwfauowzm5HU4tstNzmuDLz0/r9lpYpFn33JvW&#10;bey7J4sV01rexx97BHXPFQG0jTCxMESB1t02S90HBGgo2J6TDQRQ572cVllcZ8vWLYDFGfp6BGUe&#10;C056cMKF8Fz3jTe0BRmP1V+YIGHNOl+HqjiD4dhKihM2BGYGsHF7WGusdcvpVmwmsg8d+pk6KGjN&#10;DybszZlMGYh+5Pzs7F0d6sL3r4RwOA30wvnp1Cm725PFoP3ZGLggWOtdCufqgT07JfYSErwNlg2W&#10;DZYNloOxWQdax2DZYNlg2WA51AsYq1m2muUUrV1ODAjI/2QbNoO+rmGSZArqPx98gO1ziivoOknL&#10;4YCaY9dlzSuBlJbYFUhhHjZsGOpl68pTxYsDYguoYsngMKZhL178uxzGemzrE6klCu+9C/A0BVbi&#10;1q0/VGCh4k31uHChQlKndm1p2rSJKoas4V0BizcXqqWOzfifqCwHc0ydY+j0aGbtL2GUAVgDodbX&#10;R79nto5iXTcnJGin5rHlY3PmzJbNWzarqsv6dZ4HTi9n7k/Pfeoo3VyPIHn23FmtE2dw2Ne03KP3&#10;sAObtG8/jvOG9evsBc1aa943ddo02emEfBGWGfKF84mw7FixqSwT8Hmsd+K8CKYGndvD8LIH8uSS&#10;NjiHUvFdCWVhoBfPMfYEn/bTtOtAmceC+4MTB926d9VAuVfgzDgHQIq+cNZg2VePZd5vNmyzYZsN&#10;O3il2WDZYNlg2WA5lAsYH+uasmzKckBw/qfZsFm3TFhm72WCMoGZ/XsJScFAVaB1CEKEEipnbCHE&#10;26yX/fmXn1XlZX0zgStP7vuhED6NnrcNtC3RSlh9ffVaDve7zqRoJnz/CPjpDpWSKdEEdqrezzz9&#10;tNQDAHZF/+Tvv4d6if7CVC8dxZxK6a2Sgh1on0f6ccKck7jNJOzYuHgczxjUre+TBbC4s+65Na3b&#10;6bXITi9quhScNlIM8qJa7VawWc/sWUfuKN1p50ys6Pth3/O5bLNE6zZ7SNd7882Mns+0Vffp00fr&#10;6DOs2LCJE7iPoLaYwMxjuRvlBkzn5nEO5lhSeeZ2F4EizM/G+vtQF7ZbY6AXk7O537w5Npz9y+Ax&#10;lg+0btVCos5hX51Hnbgpy6Ysm7JsynIg1TiYxw2WDZYNlg2WQ72IMWXZlGVTltPCIFIYogTLLK3Y&#10;d/znPwqstGL762EcLpA5NaxUERkUdvzEca03JaC2bNUS9tvnNeToEaiFpdFGp2XLFvLTtKmachwd&#10;fTkCX/PMl7iMz3wAgMVezN27d5Mq6bXWDxfMr1bdl158UToj5Xvq1Klq/WV6ciyg31Fbnd7E/zb1&#10;+cLFNDWUwEnlVftdY1Lk4KGD8ifq0idNmiQdOrSXlwGYVPJ5PDkhQjv+h61aybhx42QV+nnv3btP&#10;Lly4qM/XXsMxaS25PPenA9BUX50aaSrdDPVinS9t2hXKl5dly5el2a9xnFiD7diwWbNM8GUvZYL1&#10;cDgcPK3QnuczreRUp3lOsNZ4E87RUJcZqHPOjdKGpgj04uu7A73c76cTSJisIsgTlr8YOULrlQnM&#10;BssW8HXBYNlgORgYDrSOwbLBssGywXKoFzIGywbLBsuZyYn8PoyD5ZV1y0z8JfR4pmKHC8iBgsII&#10;QVQQOagCMjl52LChCu2sNc6DBOHHHn0YPXxf1/pZAtKRI4cj8JXP+hJM7d4D9fEXtDTq09up0y2q&#10;70/Yq/bqqxpyNXbcWFkJ2KPaqeonBj+DWrdRkxvp/XQ7vB6TpR0V3tknVHP/2viX1j336tVLg7hY&#10;X/wQan9phSccMpiNdcpsNbVz564MBZv7k8ObAuwosXw8FbZ9wjdrfWmvbo82aOyJvWzpUg0GY9gX&#10;69MX/LZA6tSpg7rhQjo549uCfVHBmiFctJVTJWdLtFAXwjUnCgjbVLz9lTVw4ogBYnQ50NL++2/z&#10;r++xTIXZCTny+fMk1glznMbzfI4TeCzMcQrPyzKO43fv46I/y7W3x8yGbTZss2GbDdvSsFX08DbY&#10;CcVfW1F/jyXHY3Iari6fA21Hk8Mc7tLGgLeTUSqZjJLJ9OGvTWzoLWUtDTvUaxuubzZss2H/K23Y&#10;2kIK0LHprw0KM/cDmL8d963Cyo1UTZ2wMEI6FUTCFm2181Any7pmBnZR8S0I1Zk1snXr1lHL9p9/&#10;rpOzSK+O9BKHz89U5cWA9wHot0zL+JNI2H4YvX0ff+wxbSVE5ZtwxuCmAwcPqDLqJG57C7i6HcA3&#10;29uYXpfsrkUmgHJyYfuO7eiLvUjr1997712te2bNOAdr2WtUr65gzZ7QW7Zs0UTrtNTtVK+hYY66&#10;/yOAvPrrr+v5wd7LBNWSUJzZEovvQRDNg7pjTsI4tfSen5Pbm5iUjHrrLWrRz4NWaN9iYiTU5dTJ&#10;Uxpklxbotcavin0B78nvWV/YyO++606pgrTsfTv/hrJ84brkX4NlD5XZYNlg2WDZYNlg2WAZIE2I&#10;Nli+JnLNNQS3s4xQr2a8r2+wbLD8r4Vlzh4y7IvqH62gDE4ivAabip1twIJN1fM1CEJUm1kv7Chz&#10;G1FLPH78eGmDlG2nXy/rrMuXLYMevm1gAZ6oltlkwFlOLMePH0Pv3bkIshqA/tLvKIg9mCe32nsr&#10;V3oBbZc+lC+//EIW//67WoEdhZSfg9DnwF1O7K9b+TXdajCPJ/cFVWPWFDPcjXXPrWDDr1r1ZYSv&#10;Pa5qPn/WqP66WuHHI1mdLZvoPGANs7Nf+TocfE1+/tWoa/7qqy/1OU2aNJGGDRtISwSEcaKFtekf&#10;NG6kdeu0YXMywx2wxWNEhfdZTBjROj4F9dGhLkl43aYoZ2Ag2E8//aQqtb8Jp8vRMXqevP7aawrL&#10;H7Vvq/2Vr7Ngm7J8PRgaLBssGywbLBssGywbLGeFZAeYDZavYfLgatYBC+k1nyMVj2WOq7idMa7g&#10;tldIdu5PweN+BhTAq+mDPXtTswxYHFL8DNgPU7OMtNmhYEboM0iZr5tmv3bGvzsN27HuEJTlylX5&#10;AtBC6+mzzzytNtbLAJFbAcIccCcYURlkWBLrU/9AENhX6LNMuH8K/WkJrYULPSEvo0/wxx9/DLCd&#10;J8fQ15epzJFeUnCusy6WfYdHjxol77zztjyFkDRaaWnbfr50Kd2ukSNHamsjbi9rwZ2ew/wsN1K5&#10;vxWOo7tdktO6i/BLNZ4TIgeRYM1QramoU+/Ro7u8Vu1VKYLkciZe87hSzSfwjh49Gvt0uVqc2aqM&#10;8JsCdwQV6BT8PeM5wpZmrK9mkBjrmPvDHcBjQwV7woQJel5zPQLtnj17pWuXjwG5edBzvIz8gfrn&#10;cJbPBg+Se+++SwbhJ4E+0GQT1/lt4UL9fAT0qVMmSUo8JlU8+snq72bDzgqHBssGywbLBssGywbL&#10;BssGy46kfg0zBVmHwbIbmIMBbGcdg2Xv9S1Mxd6yaaNCSYH8ebU2NxEwcStBlhu2CJu0bDttiQ4A&#10;RmfNmq0p23WQxEyr9gNQfWnJfefttzTle8mS3+U07MA5tbDX8x/Ll+O9RqAet7EGTxUAwLNOtxRq&#10;aj9o3FiGDx8uc9HPeSf6TEfHxKZ9Bkd59tKb+Fbc/zmxTU5yenx8Wp9mKs9qxUf41S+//qqJ12/j&#10;ODIEjjXPVIpptW6ICYnBgFOqwlSN+TqEZ0fB1tdlXTlec9HiRapec0KoRYvmUKuXqxuBr5k7Vy7p&#10;0L69HMfkSjgLa5t5vjVt2hTb7TvQy30OE5Y7dewoudAyqtILFeTw/j0ScxHhegbLgUHQYDnwPnLV&#10;erMmPGu9uEc9ebh16fo8V817yHXzwUwEpa/j8b2IMlg2WDZYNlg2WDZYNlj2rjSbshx8cANDHnwF&#10;QLjvT4XCFnXhPHro1lVLaIvmzYNqsZMT4BTKazqqM221Tr3zadQwb0AN9o9Isu7UqaNUQJgUVWem&#10;bJd5vjQsuh+otXcnQCzSLarcoHUCvYbXrVsr478dJ82bNUNyc0kFPdboEvTYr3jAgP6yYMEC2Yt2&#10;R9xuAlSaeh5YmQxlP91u6zop2IRm57hSKf4brccWLVooo78YLc2aNVEFv2D+/Di2BeWZEiWkVq1a&#10;2qpp3Z9/KjjHA5yd/s5X4L6hut8FKnLehx5QNZfgXLXKSzJ/3nydkAxn2YK+0rSN09FABwHBnKDv&#10;b59zkoc1+eXLlZP777tXeqLPstcUbAcQTFk2ZdlzgiCEUDSD5dMSddY1kDbPcgfv4wzuzxyXcTva&#10;30Cbt+gs4yx+D3Ogvzp7rKeNc5EbloZtadiWhm1p2OFc4Hg8x2qWrWb5X1uzTGimFfsarKwjPx8u&#10;99x1l1pet2zdmlEPejvBFsGZymJ8QqLWCZ9E+6DVq1erJbrh++8rMBNaqfq+BMDp1bOHzELKNltU&#10;MRU7JxaCGMGcbai+HjMG4WDNNQiKlm3WPTM8jAo4QW/GjBlpKulFhk4lZaRt83MFsvbeTscp1G3V&#10;OnYmf7LdWXoA3XFMSPDYfoM09w/R71lr2WG3Jjyzfvh31I/zObRoHzp8RC3etWvVlAdQF01Q/ebr&#10;r4VtxMJdzsCp8CLq1TXQCzXThPNgPhddGywhoEJeCMFkK5YulsSYKO+qstmwrWZZW0gh5Mw9DJYB&#10;wKdcwwOI3XDsedtgWWIvnQ9yXMB6kRoX8VoINnSGSxmOzebteOQ9hD+i8NzgRwLWzRxoo8hWisEM&#10;tEhMiM0c8bjtHu7Hrr8dE5TwkVleF7yo4pmMbWnYniWkWctMnfJT/XldqWqA8lZ3KayrRDatXPaK&#10;n5JaD0cxynGzBHq5w7104t8CvqxmGReaZsMO7g9hsMqypmLjC7YS9ZrFihbRkCL2GCaY3M61tU5t&#10;LIGJ4En7tqZso56Z9t036tRWYCW0PI2a4zfQYohq7wrUGbN/cE7BM+HsPNTH9WjT9cMPU6Qj7Lgv&#10;VKygdbW0wT/z9NNI4K6J2t0e8itsyGyBROWZSis/BycDnJCqYODsn7aO21HgADTPVQZmLULiNvcb&#10;a++LFS2qgV+sWa70QkW1SlfARBAnLI4jMCw7SwIs4wRyqtNTp00L+rvCY8iwMpYL3HXnHZjAeU/O&#10;A3x8WrANlg2WDZavm0gyG3YIyrMpy6Ysm7JsynJ2LnjSn2vKsinL/2plmbCcwpRgWL+ovNGK3a5t&#10;W1Uyb6SaSfXQ3bM30i2Y2K7HAWf+ZEDUdtix2Q+4Xbt2qkwWeuIx7d37zNMlYJ9uKhMnficbNmyQ&#10;KGxbTi5sV7Vr106Z/P336BncHvW1VaRYkSIK8myLVKNGde01zaRl9sKmYk5wJiQ6ads38ljdKgDu&#10;gDMhlL2XuTD8a8CAfmgb9ajc8d//SL68D6JXdw35ftIknQSJxMIe0ffec7d8NvQzPQbB7ntOdLDG&#10;mu4Ghnv9OHmipPoK9jIbtvfaXKtZtpplq1kO3qZtsGywbLBssByBCx+DZYPlfz0sp6nLV6Tfp320&#10;zyztyoQOQkhOgxFBgynXhNf1G9bL/AXzZRXstVTgHHiOtMLt1MU67YcInnw/Ji3T1tuieTOtLaYa&#10;yV69VV5+WT76qINMg4rIJOxUfGdyciE8b92yVaZDWe7Vq6emQz/6SEGF5+LFi0k1/N6hQ3uZCABk&#10;yywqz5xsYI0vB49bpPdZTp8Hoby+U89M+OT5w5C3aT9Nkw/RhqpMmdKoZc6nNc1M1mbrqaQIthSb&#10;gV7QudGTnLXo2/7+W2gHD2ZfO0DN9HTWKr+OY3jq6CH/qrIpy6Ysm7JsynJ2apgNlg2WDZYNliNw&#10;wWqwbLBssAxYvpaaLKtWLFc4ZADSTz//BPBK62ObU4Pq8eXoyzJ9xnSpjt66tCJT2aXyxqTivkhC&#10;3gJoZD0oYTCntoOvy22hSpiQmIT3OS8HDh5EivJi6dfvU6lds4a2qOJ2UemtBaV36NChshwJ2EeP&#10;Ho3AnyH/LxGH43MI7ZVYX92tWxeF5xLp28Nj9TJUcVqOJ6NH8Jq1a9SSTGhmYJiTGk5YCwbqcnIf&#10;h/rajnLsuA54fDixcRTJ1axXHjdunNqheWx43vBnA1ibWUaQE+nn7Pdd+InH5RUo/9u375DOnTpp&#10;oFgwk0rc7lmzZ+n58+ADD8i4MV9Ksr9aZVOWTVlWULaaZc+UeLNhmw3bXeccfr0ya52Dr1fmulaz&#10;jJaPuC4MZ6QkJQS81s5YJxltIZF27Qx/nW9CD/51ta/11+ZWH7OaZefq1GDZYDngFzg5Mbw/DvoH&#10;hf1kQxhJWDdzICE5hFlB97qh1CxTWU7FH7LzSN599ZUqqny1b98O9bG4L4dgmQDEQUsraz+pCA79&#10;7DOt4/3qqy819IoAVBwAxEAkbgfBL6e2x/263C4CEN/PCQvbtHkTIOxH6d69G/ZRVQV7Kr1U4dkD&#10;+AukNP8Fy3YCIDWnlyuwHO9BKNmcObNl4MCBmq7NoCkq4WwBVrVKFQ29GoP63FWrVqltm5+J4ViE&#10;aCrqwVqHb8T+drdV4qQFW2pxO7m93G66Dv7a+Jd8P3ky+mh3hrL+ijzxGKEzN5LGn5M2bdrosdmH&#10;ZPGcWk5hH76ESQnW9W/dtlUdEFT3z1+4GHASgp/p7Lnz6L/9ntyDfsxVEC53eO8uSYi64DvYy2DZ&#10;YNlgOa3PuLWOCt527alCm7JsynII15AW8GUBX76uoQyWDZYNlgGFBG0C8wAoqQwfqoK2Orv37lWw&#10;yglgIgyNHTtWcsHSSthkuyX3kggVccWKFajXfV3uu/ceaQ34O3Ls6E1J6SZYEuCSMMvI/XEMyuZ6&#10;gPE49KRu3KihAhsVXtahlkOIVMeOH2my9Z49eyQekx85vRDQT548KUuQAD0AgVYMkHq6xFPycPo2&#10;lS3zvLRq2UKV2BUrVmq7Kk4GMCnaCQxzlOecVJ+dVk6eIV1Oiyj+PIHPwTZRy2GfnvDdBGmPenIG&#10;dLHtFicoCKuvVasm/fv1w0TASjmHllDhtn4K9rhw5pptx/IgSfvnn39WxZ6TSbNmzQrqfKQiPhOu&#10;AJ4fD2KC5esvRkpqXLSm+Xrtrey+31pHWesoS8PO8j0xZdmUZVOWfbcGpVASrshisGywbLDsji2/&#10;EiDi/LpIdI+YdMamp48rHjaF1EC2BlxopmYZ3nsqe7NdhG63yHztFNggMwcsHiFYQv4NyjLbFTBy&#10;fhEUM4JfgQL5ZOasmcJWN5GGZQIaYbNI4UJS/fXX/QZosb1P3z69Farr1q2jtdR8fqS3KdjXI1Q6&#10;qjOVTw5attNStgfLu6hJpR04d677pWjhwvJm3TcU7ObPny9nUFt8o5ajR45oH+fhw4ZJo4YN5Lln&#10;n1Hlme2VKqHlUTMEmH3++Qi1mh/GummWeKrpcbp/Oaisc3KA9/Nxxw3ghL85P537ndfgc6LxXD7f&#10;eS3uJ/7uvBafS7v4mrVr1YbPbSEY16ldW0qXKqWWd27vU8WLy9v162uqNWu4dyHRPCeTyr0dnyE4&#10;rgz0GjRokLBn89Jly9ACrCUmKNC+BvvF37nDz8u65tqYwOCkz6uwcB89sFfi0L7FYPm4sA/whVCG&#10;BXyFtL+sz7L1WY7G3xpnBN82iu2lItU2iq9jraOsdZTZsK+6OCytZZQzrHWUl2svjx5Ynj2yXL9T&#10;Mck6PPpt4cLtms/hPhCAY4Nlg2X2qvU5ouUK6kROHjuiNmOqy7169lS4iaRl14FNKnMEIvYfDmaZ&#10;MP5b7ZFbq1YNQNYhhdRgATcn16NKyn2UgMkY1qUybIsp21QSu3z8MVK203oqF8yfX0o89aS8++7b&#10;Mvabb7SfMlXRG7EkY8KDyvMa1PmOGjVSgZ7w/NijD6vayfTv+vXqSR/UiH+PRO4lS5fiuGyUHfgc&#10;+xGexRrhU+grfA4tr9gDmoDoHjymfIzrcF1OHuyGqv739r9lA47v0mVL5edfflE7fR9MfDRt2lRD&#10;06h+P/bYI1onz33ESQbWA7dv11bGwXWwGhZytnm6EdZ2X8dhOgK9CO1NmzbR843qd9++fREE9w2O&#10;d+CJJJ4TX6Onc76HHkJ/73wyZeIESY7F/ktP9DVl2WA5rS7Z37A+y+7viSnLpiybsmzKsiOohS6i&#10;Wc1yONedZsM2G3ZAlfnfoiyrunwtVT7u3FHrll9+qbIcQYBVMAFGwQIp1UWqyo8j6KgdoCiUha2c&#10;qNi+++47qMM9ecNqmIP9bARnrbnFZ3SU1LMA4tVr1mh/31atWknFCuW1Fjt/vodQA1tJOsGyPWXK&#10;FAXTG6mYEtSXo7f2l198gRTpVqhzflnrnVk/zsGa4NKlSuIceBF9n2vIW2/Vh0LdUBVp1kO3bv2h&#10;Dt5mMnTjRo10nZpYlzXTFcqXk2cVyB/R2m6+Jj93kcJPSMWK5aUe6qw7QEkeipr1H1GnvnLlSrW3&#10;30rLn+v+1EAu7oP9cDQQfOlsaNqkifa/DvS9oKr+99/bdV/cA2X6PdThXzh1QuIunjNYhpp8CcOU&#10;5UCgbAFfVrMcAhxbzXKAGmWGermHBXy5LdtmwzYbttmwTVk2ZTmAsqywfDVF5iG1l1Zsgs7C3xZG&#10;DEoJk4RIhlLly/uQrEfP4FCXL7/8Qu2snTp1zLAFBwuzN3o9p0UVPzPrgwlXrBdeBkgdMWKE1Huz&#10;Lmpwi6rlnaBKRZ/9lFl7zBrulOSUUHdP2OtfgGq6f/8+TZmehjTpYcOGatozIbhWzZoKjOXLldFA&#10;M9Zol3oufeA27ytXtoy8WLmSrtvg/felTevW0qN7d/l8xHDA8A+yZMkS2YZgLEInk6rj4+PC3tYb&#10;8cTtaAtF9b3EU8U18ZqKclqf5F+lW/euEhWgPRfVdk6cMAQs1/33om92YVm68DdJSa9VNmXZYDmw&#10;omxp2BbwlQ1QJjhbwJcFfFnAl7WOisBFkynLpiybsqwQDSsxBkO+aMUuX7asBhr17NFDWypFAjRZ&#10;20qr7ouVX1C1MpzwKyZBMxGZwEy1lhCTk6FUkfjczmsQoFjL69QDE6Z2QaFkj+Bu3bpq+6xCgGaq&#10;57QofwBQ5eQAVdfL2Hc3e2EbhQQAYzRAkdujA5+Bx5FWqH/KshN10WVKl9aaekK+c45RWe7fv78G&#10;jwVKZue6v/z6i0448XvUp2d3SUTrkcvnzmSoylazbMpycMBsNmyzYYcJzQbLBssGywbLEbg4M1g2&#10;WDZYdsFyckJakuLHUG7vvutOqQGAO4a60UBBRsFAJSGR9atMNh6GPsXhLrHY3jq1asmjDz+svY7Z&#10;hzmY97+V1nESoak2E6w4uJ//hNo+6ftJanF+vjSCrvLllUcBXOWRst0SidZTf0xrkRSDEC1bIr8H&#10;1sAyT0WZqdvfT/4e9dcHMhwMp8+cRZuq1jp54a9mnuc5bfWVK1VKC/WCY+DIPiSjR8Gmf5aBQwgG&#10;s5pls2EHrFU2ZdmU5TAh2bFjGywbLBssGyxH4FLJYNlg2WDZBcuJsInCiy2zYDdlnSntwQsXLVSY&#10;yy5sJkOZHDnycw2VIuRmZ6Ei+2SxogoiTHPOqRZX2f3MwT7fCQpjb2unnRNTlGnJHjJkiNZplyz5&#10;rNb/cv8xRfzTTz+VuXPnyEEEatmS/T3wyy8/a40yA884qdP30z4ycdJ3ejx4frGlFYPpqDz7Ot84&#10;qUQHQatWLbXun9+f+UiVT42LSQdlg2XWKjvDapatZlmB2N+wPsvWZznqkrhDvSzgywK+LOALYdHe&#10;AqLR1YadbTJH9q+N+AoGywbLBssuWKYV+2pqsuzfvUteqFhB7r77Thk8ZLAqadmxOzvthRgQ9ewz&#10;T8slAEV2F6qsVO4++aQXti8+oqndwUJuTqzn7kOcVu+cop9t29/bZNbs2dKnbx+pVu1VrSvPD+WZ&#10;+/Ot+vVkxPBh8ifqa6Ngj87p3sPZPXa30vNZr81zKE/u3EjpfklTvGdjPzP4jGUDPHd5HFjPzTpu&#10;ht55c1rwuNGy/cWXX0r+/HmRop1H+vftDfs17Pdqv3ba2JiybLAcDCSbsmzKsinLviDZuT9rYJdn&#10;gFeg3y3gywK+PEO93L+nCMvPnOG0zNWf17XYDdCS150blaVtFDsXWesoL9eE1jrK+izHSzLUKm8j&#10;Cfdnjriwm8uzMb3vNlHeHkurWeZIhAqWijZSbZF0fM9dd6FdU03tFRso/dcfOFKJY0shpi7XRxJy&#10;JBbWL7ds0UyBceHCRbelHTtY2L54KQ3YWD/O43Dm7FltPzV+/HhphZ6/ldE72Umepn27fdu28gNS&#10;tjdv2oTWS/GR2N3/uNfgX+JFcE0QkKkCt4bF+gRabLH91fvvvSer0LrK6ekdBwhm/TLr5R2Adh87&#10;gjKPDXtb0/FwH16v/ptvyqkjh1z2a4Nlt6psadjBArPVLFvNcpjQbDZss2GbDdts2BG4ejNl2ZRl&#10;U5Y9lGVNxYYVewpqZ9kf+IknHkP7o9USk43exoSOjQA3hib1798vAl/dtJc4dOig9uetXv01BZ3s&#10;AH2w4Hqz17uAXsdUOzkBQUCjmsmJiN8Bc1+gFVSDhg2kePFiaqMvUriwqtAMEJs7Z472W07BrOi/&#10;eaHqvgHty9gC6oEHcmu6N/tLO/Xj3bp1k89HjswSHsd9vPj3xeid3Vl7aXP/O+cBe0zz8W3btmki&#10;ON0OZcs8L5v+XCfJMeyp7ECywbLB8jE5H3StsinLpiyHCclWsxxkCylTlk1ZNmU5mOtBg2WDZYNl&#10;L7B8BcryAYQSlXzuWYWuz9APl0AQLigSlhf89hteK7e234nkMn78t5ILSt6oUaMiltwd7ue8Gc9z&#10;6p0JztzPhDf2A54NOO7Zs4e8/vprUDuLSd68aX2O30Y/5C9Gj5ZVCKo6depUJA/FLf1aidg/f/yx&#10;XOuJCxbIL4VQn8z9w57JDIlLQqL3HOyzpk2boI/3qSwTL9yvy5YtU2WZkzJuWKbif+ToEakPK3yu&#10;+++TQk88LtORcJ6SpU7ZDcxmwzYbdrCqsvVZtj7L2QBmU5ZNWTZl2ZTlCFyZGSwbLBsse4HlZPyB&#10;pR27WZMP5N577taewIQw1s6GCoSEObbaIdQSvP/6a0MEvrqZL8HWRTVr1JASaLfEECZ/ScWhbvvt&#10;tr7T25kqKfcDg9nO4rgxZXvy5Mnan7oSLNt5H3pQk7bLlysnzVFHPnbsWNmOfZf8D2oBxTOEVn32&#10;dubkANuVsb83Q7c6dfxI+yfTXs1zk/BLxbhFi+Yyf/786yaGuC/XrVun++/goUPpIH1e1X1+L1qj&#10;ZOEBtIhiScDI4UMlCYpy9PmzXlRlC/iygK9QQNlg2WDZYNlf3bLVLGctq2MJnlstDuV2cjwyUnyU&#10;COr9KOkKd6SgLWnQA2JNSnJSxnDCvLz9ZNtK9/C3btpjUJKdkeJPVeZjVrPsXGkbLBssB/wCJyeG&#10;/wfC7x8eL3+UboWaZadu+dqVFPlh8iRVy5gQvA620hScL6ECpKN89u79idqwcyK9efnyZZoU3RV2&#10;Y7aWCgfqQ/1ct8v6BEEqo4n4B8HbDKiirX7kqM/l3XfeVvcAE7Y5XqpcWdXW+fPmyb69e2/L/skn&#10;UF//J87VLxG09WbduvL4Y49Kgfz5pCIC6wYM6C9btm5V2CUoO6F1VOVnzpwp7Tu00/Pb8/whFG9H&#10;O6iPOnSQHUjD5vM5uF6vXj118oH9lLt27igxsEDGQtG53n5tNmyzYZsN+9IZODMCJWC7H7c0bEvD&#10;tjTsoDNoDJYJxP6GwXI4apXBssGywbIXZVnrlpHYt33rFnn6qaeQ7JtbmGRNey/Bwm1DDQSNBAqu&#10;zxrRSi9UlLNnz4TzXQ34HKYXs4fz2rVrJRZwGGi7bpfHmbxM9ZPAy8Ha8ajoy2Glk/NYEPL4erTV&#10;c2JhF5LPZ82apSBZt+4baiPm8X4aSj3D2Pr26S2//vKrKs9xeO9bZcEfb01V37plC7bvFxk4cKA0&#10;Qr12hfLlpECBfAqwL71YSbp27aKfj32sabfmZ3fDsLNPevboIT9O/dGrlZ/HgC3K2Drqr7/+UsX+&#10;cnSMDBw0UNXkXLnulyaNG8npY0e8BHpZzbInJJsNOxR12QK+LOArTHXZbNhmwzYbttmwI3DRZrBs&#10;sGyw7AOWkxPiJB520vZt2yDd9x6Fj5dfelEVOAJbsL2NCSMctMHWRrJ2DFS6nFi2bd0mj6KdUsuW&#10;LXTbbmd12bGuUw1m+jJBdf2G9ToYJEXwc8K9LrrCpkKdAOD7cF+xXpdKK2t1//77b5k6baq0bddW&#10;LduF4QZ4pGBBTEQ8omFYb6Hmufcnn2go1krUPe/cuUOo5vK4su1fJJYEqr5QeI8dPSZ79uzW5O8l&#10;CNiaNGmSDBo0SNs6vfpKFSnxVHGdIOGgvbrM86UVmFm/zjRr1hJfjkHCO+DWW7sn7i/ev//AAYBw&#10;e9m4caNXGz8ne5hA3qZtaxyDDbq/hqNVF2uf74fz4m3UKx/ZvxdtoqL8KMqmLJuybMqyKctntUQj&#10;y7iA3zNGmGDshHq5fxosGywbLBssR+CizGDZYNlg2QcsU11m0NfJ40elQ/u2Csv58z2kLYqo1jGB&#10;mcAWCEr5OOs6y5crK40aNUQac2oEvrreX+LjjzvBcptflixdetuGfTn1xrQLDwQYvvFGHUBgKYR0&#10;FZFiGKVLlpQa1atLly5dZD5aFZ09d04V51DUfm9QTXB2VGzW6PI1Wce7Bkr9FLSh6t+/vzRBDfsr&#10;VavqttD2TgX6CQRlsfa5dq1aGo7VHWnSI0YMB0xPkjnoV7xyxQrZtGmj7IJ9+QCgdN++vbID8E8H&#10;AFst/fjDD/LVl1/IQCjbTJtmDXW9enXllVeq4nM/L8WKFtZaY9a78z0ZzFUO5xL3S5vWrWXQ4EHy&#10;I3purwQcH4XFnNvOQQXZsUr7m0TgepsA45wcOIR6ZG9Q7bgj2rZpI8v/+ENGfzFaQZklCrUxCbR3&#10;x9+SjO+Lb+u1BXx5U5cvnoJqGso46aGyhpwsnanoMpU6Y5w4KudzcrjfK+RtNmXZlOUwAdpg2WDZ&#10;YNlgOQJX3AbLBssGy35gOa2NlMjundvlWdQtExBKlyoJaM6nbXLmL5ivlmd/KjPh49Dhw2rr7QD1&#10;LieX3bt3K8xTXeb7ZhcgQ1Vqs7s+Ie8UAJXp48WKFgEk5tUeym3QA3jIkMF6/0cfdZBqr76ikMrH&#10;awLWmHzNzxrJcDMnLIyvmYSgC6qznPQ4dOiw/L1ju0Lj5CmT1f7cAv2uX69WTcqgZRL7DHPbaOfm&#10;T2cQclmzTgWYdcQcWR7H+mwDxj7RL6P3MVO72wFgP/30Uxkz5iv59ddfZAWU7K2YRNiDemr2/uZn&#10;psrLwfOQx9ypQw72WPDzrV69Gvu4DT7fOa/njKP0Dx48WEPAuN25Yb2uXbO67N62RVKCBmUL+LKA&#10;r1As2BbwZQFfYYIyFWaDZYNlg2WD5QhcdBssGywbLAeAZdqxE/EH90MA6N133Yk61noyGRZc9pLN&#10;h3ZEnyC46+ixYz5VZiccqWiRwmrfzemFqjehnhbhSMJjsPAVznqEUG4rk5bff/89bYX11lv15PfF&#10;iyUJkOptoR176NDPEND1nCYxf4iWSLswWcC63FCBMZhtdidt04bvqLc8vk7gFW3ctIyvgJrMNkxM&#10;4P4CQVufffaZ9AP09urZUxj01r9fP/n88xHy3XffoZXYdPSI/l0Tu1k/7UDwZbwuX5uD6m+aYhyv&#10;P3kfwTiQqyGYz8XXmztvrnTu3Emt6L6ew/XYK5znPRXlmujtvXv7VkmJx7Zc10vZs07ZlGVTljOV&#10;7AshqcumLJuyHCYwGywbLBssGyxH4KLbYNlg2WA5ACynqcvXZPovP2ekJq9BmvIZKKAENIJD1apV&#10;ZDHAjrDhqTITdDYgFIlK4hAoczm97IDqyfdq3fpDBaucAMdgICyUdbjPCImsB6ZiOfLzzyUxMSGo&#10;XcV6YSYyP/RgHrUnsx8ww7tu1Ofm+3A4VmV+Fu53bgPV6GSo0kxRT0Ebp+TkFEnG7VTexk8qwk5/&#10;aMc2TbWYr+W8rvMzlP0Zyrp836lTp8onn/TS7fFlUWf9+Fdjxkh+JGtzMmbBnFlyNQlq9jl/YOzt&#10;MeuzbAFfoajLBssGywbLvtpHWesoax1lraMQFsPAGA2N8RxBXUYGXMlg2WDZYDkIWE5B+6wL585I&#10;9dde077LDRq8n/Hl+uGHKVIc1tuHARADBw6QEydPZoE1wgjts48gfOuL0aMCfimzu8I1/MFoA1B+&#10;4onHZD3UStbehgJPN3pdgiEBs3v3bnL/vfdo/W44ywJY4mljpt15NtKfbyQw3+h9Fsn3476fOHGi&#10;2skJ995em0DP2u1SqBe/B+d/Y5z/F9ECJ/aSvxZRviDaYNlg2WA56PZR1jrKWkdZ6yhrHeWjHZT1&#10;WXaBssHyNUwYcFzNOtA65ZrPkYrHMsdV3M4YV3DbKyQ796fgcT8DStHV9HHFo2l3aqAm3+6G4Ho7&#10;UE+0zMdD/1K4nouL4JSMgYbnITRI/zf2Waaa7B6JcUiwxjk06bvxGrTEnrzz0IvXWfbv3ycfNG6s&#10;IF2zRnWFY8JaWlhVvCxcuFBriSeM/zYcDgz5OWvXrlGLOC2/cXj/SNh1Iwlo7tcizP+28DcNUGuH&#10;5HG2RAp3YSJ4hfJlkQ5dUObOnauq7Y1SmHNq/+T06xKWJ0wYr5Z2b7BMt8T+A/s1zf0+TGaw9n7V&#10;8qWSHIdAr5BVZatZtprlUEDZapatZjlMVdlqlgNYsC/h8aiQRgLWzxy4RsL1TVADHRnc11PxuL5y&#10;D8/rray/xwQNygkQJqzPciCmsD7L4VxfmrJsynJAcDZYTvtDz2Ts86dPKTTcdeedSGR+XaIuRWV8&#10;71JxLk1EDSprkwlrQ4cN0zRlmkIIbo8/9ohMQQ3rjVg4uURLc0m0OmIYVLBtrnIazDxf34H4t+rX&#10;hypcTI4cOZzt3bN3zx4pV6aMhmmxbpvAfKM/1+30fjw3xo8fL8OGDZUED2WZExmsx2/Y8H3JA3t8&#10;wQIFZNzXXyooXz5/xmD5NELWPMcp3JdlHMfv3oelYQcDzmbDNht2mMBsNctWs2w1y1aznO2rSmhl&#10;V68u/x/PBXcui8Br+3gJDz+54zP38jNNTXYPU5ZDq00wZZkzjcGNrDOfvmY68ZWRWTOno5/xw5IH&#10;oVJU4zyXHTt2aJIxVbg336wrWxFENX/+fE0Qnjr1x5z7anm88pw5syU36qnHffutqty3IsCxtpdt&#10;rtgaadCggRHbN5s3b9JJi0ovVJS9+/bdNkFnN+MYEZYZNDZkyJAsyjIVZbaSaoi+zWyRxZrwT3v3&#10;kvjLFyXm4rk0UDZl2WA5mJZT1jpK0vorO+MUbgc5zIZtNmyzYQd5HWfKcmC3qinL4VxoGiybsmzK&#10;chA1yw48JyEZOyk+TtrDLnw/EpvZBuiP5cuv++4xwZntfh575BEp8dRT6K/cSOFtOtr/3KglCkFR&#10;L71YWV6r9qqcQy/iW7GNFG2/XdEvmRMJW7ZsjuiuYY9jWuZbtWolF3GxcSt+/psBx57vyZp6pnb3&#10;7/epwjJt65xc2bFzh072UFFmf+ce3T5WOI6LupAJygbLBssGyx4g7IZiX7eDBGUCtcGywbLBssGy&#10;1SxnlOFmhHl5E1st4Mtqlq1mORagGtxg3UpwirKzXnDKMqH5amqy7Nu7W1VL1iiz3/KhQwe9gt4m&#10;tNp5s+4b2nIqf768ase+kQuttQWQXrxgwYLrLLY3G9TY+uj48RPyStWqUh2W9hTU/0d6YasuTmqw&#10;H7Kv8KqbvR9u9vtT3f/555+kR48emtxNUGYbK/ayZtI7z9tePbopIFNVzlCUTVm+HpRpyTYbtpz3&#10;BGhTlk1ZPn9Won2NC3gsY4RpuWaNsucwG7bZsIO8ZuS1ZTKEkGSUHvkcCXgszBFKTlAKSv5SAMfO&#10;8KcWh84FpiyHc51pyrIpy6Ysh6AsE5bjUa9JO/b8uXOk0BOPK4y98/ZbGqLlbYkDjBBaixUrIjNn&#10;zAjnexr2c3bv2iWPP/qodOjQXnv13kpBX6yHXbt2nTyJJPE+OdR/+jz6N1fGZMbzz5eW3ahlZn/k&#10;mw2nt9r7a59lTOJ8/HFnnZNdsXKFVKxQHmUE98qjCKUbNmSQxOKi8zpF2WDZYDkYVZnrGCwbLBss&#10;o3vApbThRykO9TFrHWWto0IrzzRYDueC2mDZYNlgOVRYBjAnYhby2pUUtDkarfW2VOCaNWsqF2Fh&#10;9bWsReudv//+O5zvabae07hxQ3n2madl586dAOZbBxbZ03fW7Fma2v3rLzlnT//tt9+0d3Pfvn0V&#10;li0d+0KWCQPC8u+//y7du3WVlatWIU28nNbbFy1cWCaM/VoSY6LSWkQ5cOz586z1Wc4S8mXKsinL&#10;WeqTvVmxzYadRWU2ZTlsgDZYNlg2WLY+yxbw5apTCN1uYQFfwVuxg7dhOy0PmBLOGuZP+3yitbEE&#10;siYfNJazZ89mC24j/eQ5AFJuG+tSCUa3grKpdbFIqR43bpzkQ8so9oPOqYUp5WzrVajQ47J582ZV&#10;2G+FfXCrbAPPCdquayLlnSo8nRJU+6dN+V5S4mOyhnl5A2aD5awKs8GywbLBsm/LtTeF2WDZYNmj&#10;XWdmyKq1jjIbdtZwZ6tZ9ijWtjTsrP3SDJaDq1dm7UlO1iy7+wOmorYkHspb7149NASJCjP7LLNW&#10;+VZZTp85Lc+XLiVvv11foi5H3RLKKmGZ0Dpk8BDtWX3ooPea70jtwzWrV0v+vHmla9cut2wy+M2C&#10;Z8LyJkwisA84U6+fKv6k/DL1h+BA2QK+LOArGCu22bDNhm02bLNhpwOx9VlO8O/otJpluXYVgOyM&#10;awbL4m+GwGDZYDnYQC/P9W4ULMfFXJarKUnah3kIWh+xDy0trLQ9j0fLptiY2EjxXrZep3u3bpo4&#10;/Rcg/lZQVlk7HXU5Wj5BrTIh7Qz6Uefkwr8lDRu8j2TyJ7WV162isN8sQHa/L/fFhAkTNAju8cce&#10;lWk/TJHUhFgN3PFpvXYrzKYsm7IcCJgNlg2WDZYNlg2WA5Y9ahCYwbLBMugY18SuYX2WPRqGZwVk&#10;t/3ClOVbT1nmDClBORV/4Dh+nPy9PPfsMwrMVJrfql9P5syZI4mwHN/MZdHChaqsjhw5UjeDgHQz&#10;WymlwfJlJDB315C0s2htldPL778vVuV05MjPheFiVrt8QQPfeB68/957ar+u+0ZtuYyL2thLHu2h&#10;fNUrm7JsynIgULaALy+tpaxm2WqWIxP0ZTXLVrNsNctWs2w1y1azHHS7KLe6fKOUZQeWCczJqF9G&#10;6pds/muDNHj/XW25c9edd8gjDxcEhNTREKtLPhKzcxoULwOIypUtI2UxZiCRm2FfBCW2CspIyYY1&#10;+kYpnQ4sf/JJLyjLj+a4ssz9m4CWSK++UlWqVHlZTpw8qbB+oz7vrfo+nDRYv2GDlHzuWYXlr0aP&#10;lMToKADzmeBUZYNlg2WDZeuzjL8XPttC+VOUncesZtlqlq1mOVN1NmXZlGVTll2x7UgD9le47/mY&#10;Kcu3rrLshFEkxsWIICU7Bv1op/4wWWqif3BeBFhRaeZP1jN/P2misKXRjV6+HjNGihYpLLlRV02b&#10;eNOmTWTs2G9kI6zZBEeqzRyXo6NzXHUlLEfHxMjAgQMxmVBAjhw5fEN2B/cBw9gWLlr4r7diU1ln&#10;IjndBnly55LiTxaT9WtWSTLO4aDs19Y6ylpHBQPKpiybshwImA2WDZYNlg2W3XXKVrNsNuxUhWRn&#10;+LZdGyzHhaUq38iAL7eynJneGC0pSMpmL+Zzp0/JL9Omypt131CFmUrzQ4C1KlVeki+//FJOQuG8&#10;UcsVpEIfOnRIpk//VZo3bybPPF1C1e/ChQvJG3Vqy+jRo2Xduj/l+IkTkgDbOMelHFJfCWpUNbkP&#10;uA1bt2y5Ibthx47tUgSft2Onjvr5blXF90ZsFycrDh85Iq9VqyZ333WnNEGLsUuoP45BT2WD5RPe&#10;Qfh0EPdbGralYVsadmhKs8GywbLBssGywbL7Othg2WA5XpIBSt5GEu7PHLcvLDvgfCUJtcqA1OgL&#10;F2T2jOnSuOH78ugjD8u999ytah572n4+YoQc2L//hsCi+03OnjsrM2fOkI8/7iyVKr2gNdYPF8gv&#10;tWrVlIEDBshC1DkTnONgX6biTLiiIhwpkEtMSpZpmEig0vv74kU35PMnY5Kqfr26UrFiBQVFquiR&#10;+jy30+twsoKTBZwg4f7nRM6v035EsFccQDkEC7bZsM2GHYy6bAFfFvBlAV8W8GUBXxbwdTVVrmJc&#10;yzKuZLVde0KzpWG7irK9BH1ZGralYd/qadi+lOUMlTkGAWAAsmTAJpPfY1E7vHTxYmnRrKlaognN&#10;tGiXLfO8fNq3j+zevfuGQKPnm5w5e0ZWr16lkPzSiy9qOycCVMWK5aVz584yd9482X/ggIZB0brL&#10;OufsBmQlYiJhESD5kUcKanL4jVpGjRqpn+233xZIYlLSvxKWCcpr1qzRWuX7UKvcAAFfF8+cSleV&#10;DZYvBaMg+1rHlGVTlk1ZNmUZIYkMSkwbFzNBGRPOsVGRGxbwZQFfFvBlAV8W8GUBX2FZsW9GwJfb&#10;hu0JywRmjhQo51SakwCbq1csl486tNNaUUIzezQ/Vby4dOvaVf5C6NLNWlIQ+rVp00YZAcW7fv03&#10;pXChJ+QBqOClS5WUtu3ayuTJk2Xbtr8VmKk6U3FmzXOo8Ey1euPGjVo/3aXLxzfs425GT2Fav4cO&#10;/Ux7Loe63beTguxtW2l/Pwg7fu3aNXWihnb8tatWSDJm/dNUZYNlg+Wj1wNvMAqyr3VMWTZl2ZRl&#10;U5ZNWTZl2ZTlYK91zYZtNux/jw07IV1ZdmDZ+UlYJjTT9vrXn+ukZ/euaDn1tOTOdb/chfpRAnS7&#10;Nm1kxR9/SDQg+8qVK8F+wSK6HsF5+/btMgUtsRo2aKD1vnnzPiRPlygh7737LgLCxsqWrVs1zZrg&#10;GUqdMwH76PFj8krVKlKndq2Ibre/F4sHpJcvV1bee+9d3e5/Uyp2bHycWuubNPlAz7WCBfPLd9+O&#10;1VAvtowyWD4JWzVHELXJpiwHD9QGywbLBssGywbLBssGy8Fe6xosGywbLGdCczSgOVmuIBBs57Yt&#10;0v/TPlIBIMc2PlT9Hnv0EXn5pZekLcB54ID+Gog1aeIk+eWXn2XevLmyfNlSoVJ65szpYL+AYa93&#10;FXUkJwBa06ZNk9YfttJWVA899IA8im2sX+9N7V+8bPlyOXnqlCTCqk3lmCDqq86Zii4Bm2FjpUo+&#10;Jyfx2jdq6dC+PYD/Kdm3b58q47e7Whxo+51AtSPHjmoKOvtNP/Tgg9L3k56SEAWLoIZ6OaqyKcsG&#10;y6YsBz4HnIkV/Axou/Zcx/osW5/lyFixzYZtNmyzYZsN22zYZsP+R9mwPRXmBPS05UjCjOs19NZj&#10;26n9u3bIqBHD5cXKlbS2Nleu++TOO/573aB1u0D+vAp97B/8YauW8t2ECbJ3zx5JRE1qTi8E50WL&#10;Fgl7JTOojK2xHn/sUd0W3rf499/l2PHjCsysDfZW58z7WUPM0LPly5bl9CZnvD4nHBhstRSTDdyu&#10;QLB5Oz/OyQru5+1IAn/nnbc0WI6f/eNOH0k0Qt4Iy1lB2WA5MCj5UZ6tZtlqlgPCs8GywbLBMjNf&#10;Aua+xMZIAv5HBztYghdu1k0ynFe+wmf1/oTwR0pSQnCqMtezPsvWZ9n6LFufZX9/jP5padi+bNiZ&#10;0JwGy85IjLks+Iuq4Hzq+FGZgwTtvr17SdMPGkv9N+tKDfRtrlrlZXkBac7Ply4lTxYrquBDmGb7&#10;n3ywSPM+toJizfHKFSvkFJTenF5i8c9sLQKj+n36qbz2WjV54vHHNF27fLly0q1bV5kxY4bs2rVL&#10;1WZatZlCTYjj7ytXrtQa4tGA5hu1MNyqIJK/v/rqq390v2XuZ+5vTmpUefkl1MXfq+dID9SIX0Kg&#10;V+Jl9LvOoihbzbLZsCOsKlufZeuzbH2WLeDL1RrKgWSDZR8AbbBssGywbLBssJwW9pU2ssKyG5pT&#10;UM98DeAsrPHAH88oXHCcPHZYDu3bI7u2b5XNf62X1Sv/kLmzZsrnw4fKO2/XlydR60zwpIWbPZ0L&#10;5M+HmuCq0vGjDvLDD1O0z3JO1z8z5ZoBZWPHfqNK5mOPPqyWX8J9c6SAT5o0SXYCnGkNpuLJhG22&#10;rnoX67K1041YDh06qNbvNm1aa0jZPy3kixMRhOTTqMnmpEnxYsX0nOAkxrAhg9R2nQhFmaBssOyy&#10;02q9stUsn89OmJe351rNstUsW82y1SxbzXJw6rLBssGywbLBssFyYFgmNMe7RgIUZ4YwEaBZ30x4&#10;VpCGbRs0nQbTF87Kzr+3yeSJ30nrVi2gJL6o9maqzgrOUFKfeaYEAPZtGTNmjKxfv17Onz+fo2ya&#10;BBgmoH///SRp1LCBJl/Trs2gMAZsfYuWURs3bZKPOn6k9x0+fDhHt8d58Tgo2tVff02qQ6mn+vpP&#10;gWV+Dk0pj0+QFatWIoTtHd3fbA9V5vnSMh29lJNxLsWjncnldFA2WDZYjjgcewKzwbLBssGywbLB&#10;ssGyBXwFe41rAV8W8GUBX4GUZU9YdoOzt9sK0/GxcgX1LpKaZuM+enCfLJg7WwYjGKwubNlsAUVr&#10;NBXGe+6+S+uha9aoLj17dJfp03+VE6gvzumFMExLdufOnRTeaCGnbZxtqXh7CtpS3aiFKvfz2Ab2&#10;jyYw3851ydx2BpUxMG3P3r3yKezwTz31pAbFMb28SaOGshVOhFRMuMRBVXYUZVOWvYGyKcsRh2eD&#10;ZYNlg2WDZYNlg2WD5WAvcQ2WDZYNliMNy54AnRATJamJcTBy0MINmzECZ7Zu2iDjvhkjHzRuKC9U&#10;KK81u3f89z+qOhOcCayNAVXffTcBfZS3yWUEc+XkcuHCeVmx4g+F9VcQCvZIwQJaa32jrNh9+/RW&#10;UP/zzz9v27plKskE/STY1w8fOSLffP2NVHqhok6KUFEu+ewzMuaLURKF+mSCsickGywbLJ8nyEba&#10;dm3KcoCEbAv4soAvC/iymmWrWb4GeL529UpW2zU6r1xzj2v43TXwC65tfQzxYMwIXcSiG8zy//Fc&#10;cGcOxtIaLBssGyznNCy720kkxkbBvh0rV5PiYd1OVIjev2enzPj1J+nTqyfsyNXUrs12QlQiOVjb&#10;+iYCxfr36ycL5s+Ts2fPRuhPjveXiUfS5B9oO8U073PnzuXoezkv/u2346TQE4/LfHw+1vfeTsoy&#10;a5JjYuNgt45X6/qYr8doi7GCBfLJw5gEYa16sSJFZOG8OSKw7dN27QuUzYZtNmyD5XD6alvrqOjz&#10;yDzIGGdxO8yBEqLojHEOtyM06KK5lDlicTv4cQHrRmqgPR8DLZ0RFRlQjsXrWOsoax1lraOsdZS1&#10;jrLWUWG1AWD7gGBbDaSthzriIEdISY4x7vpkb7e9B3yFasO+3prt+58oVecrSVCd5Qp+xsvp40dk&#10;/drVMvrzEfLu22/BHl1KQ8L++5//VdWZ7aAqQolu2aKFTJ06Vfbu3SOs+c2phf2cb8Qyb+5cnSSY&#10;MmWKKrO3AywzDI1gzxTxv7dvl88//1zt7JzoYP11rZo11CVA6/XQwQMlJfayxPHC01Wf7O22tY7y&#10;BOZw4Cn9OdY6ylpHWeuo0MDZYFkIvuEMg2WDZYNlg2WDZYNlg2WPsK9A9ctpjwc345wImKLSfA1W&#10;bdq1k+KiERK2VX5AIFcX1BVXrfISgsHyoeXQfao450aP3qJFi2hw1PDhw2TpkiVyCbPlt+NC+zWt&#10;6F98+YWkpKbesrBMQCYcU0U+c/acLEQbqE6dOmp/bfZMZt35rFmzZO7cORqgljvX/VqjfBGpzuyh&#10;HAiUTVk2ZdmU5XAmR0xZNmU5WOXZlGW3GBGS4GB9liXVxQGet92gzNv+1k17zBUynILbfkcKHs8c&#10;V3E7Y6TidpaBkj9cR/kc6bXKV61mOdjLZbNhmw3bbNg30oYdLDhTcU6D53gEbF9BYFicHD10QFYs&#10;WwKVcpDUfaOOPPdsWpr1f//7v9rXmaFhtP92aN9eZiK4i5bgRCift8OyF0FYVM0HIAAtPiHxlkrE&#10;dnpQJ+Gf0zkklm/avFlGjRyptd20WHO7P2jcSBYDnBMQ6hUFoH6lahW59567UbNcQXZt2yypcEpc&#10;PnvaYNmXypfRJspg2WDZYNnTXeJOy/c64ZbFgk07dpgWbD7PlOWwVGWzYV/vIKSrMAlhp+EMXvP4&#10;69aSnIBr1zBHCsJXgx7WOspqlq11lLWOstZRobeOCk5NdrebCk5Z9gbScZfT7GDx0ZdR6xwPq3ai&#10;/uR9W/7aIBPGjZV26E9cGUFS2pYI6dr333efplmXeKq4NGn8AVpTfSWrV6+WOFjcb9Xl9OnTUgwq&#10;edeuXTRJmoB6s6zYfG9uQ0y6ghyFcLX16FXNWuRGDRuihvxxeRBW61eqviyffTZE/kaLMGehbb1V&#10;yxZ6HAqjBnvujF/lCmrUg1GULeDLAr4s4CscUOZzTFk2ZdmU5cyJfz8lZyxHc5W5mbIcAJwNlg2W&#10;DZYNlg2Wbw9YdtdPxV0miKfBM1XnRFij9u/ZLYsWzJN+fftoz+ISxZ/UFGYmbFN1JohWf62adOvW&#10;BSFa8+XUyZOSAqX0VlliAfKEe6ri7E1MQL1RsOykWLPVE9VjwjL7Ua9YsULt7bVr19K+0/ny5pWS&#10;zz0rnWG7Xr5smVxC+rXn8iVs5NzvHEMG9peUuMsSezFwnbIbpq1m2WqWc1RdttZR1jrKWkdZwJe1&#10;jgpOXTZYNlg2WDZYNli+/WDZM3iE4JyayDrnJLVrR50/h5CwNWhTNFpaoH9x+XJlNXSK/ZxZ78zA&#10;sJLPPacK6ES0ptoAhfpm27XZoqpUyZLyBuzlu/fs0eAswivBme2Ysqs0E4j5Gqw55utFx8Rq7THf&#10;g/XHBw8dlKXLlsq4ceOkXbu2UqF8OQVe2qxffqmydOvaVX5bsEAt1r6WP/74Q6GaqnKjBu/JhdMn&#10;JDEadcq0SAYI9TJY9qUqW5/liIOzwbLBssGywbLBssGy1SwHqxdZzbLVLFvN8q1Ys+xYsh0bdrDJ&#10;nFSdE2CzIjxTdY5DwNgu2IRnz5guPbt1lSovvyhFixSSBx7IraozAZqKLmug+0KVXrp0qVy4cEFu&#10;VAq285eKKnft2rWh3j4EaH5OGjR4X6jSrl23Vo4eO6agy5TsuPgEBV5fqjPXoypNG7UDw1SLE5KS&#10;FJLPoO3WkaNHZcvWrTJz5kwZPHgwAtLelXJly0gh1Hznx/tThX8XoWlfjxkjf65bJ+dRpxxoOX78&#10;GKD6Ra1TrlihnGzfvBG9lLEdTi2hwbL/XrdWsyxqwbY+y7BUh2PFNhu22bDNhm027ODqmIOuV2Zt&#10;synLpiybsmzKsinLt7+y7A+kCc6sc76GlEXatc8DSlb9sUyGD/1MGrz/npQuVVJyIbH5rrvu0ORm&#10;tjoiOH7Uob1MmzZV/t62TVKRqngjlu07tiugNvmgsW4DFXDCcyXUY3fs+JFMQir4mrVr5fSZM5II&#10;+KX6nDaS9HeOy1DZT8BizsCwjZs2yu9ICP/5558B3l9Kr549FML52g8XLKB13exh/ULFCqhFbqD1&#10;x4sXL5YzeP0rV64E/ZEZ6kWV3umJPXv6L3IVqeZZLl4Nlg2WAcIXfIwMUDZYNlg+d1os4MuzB3Ow&#10;IBzMepaGbTXLFvDlJGHz57Us40pWOEYOyzX3uIbfXQO/ACV9DPEQZIO+qvK/IsSc5f/jueDOZRF6&#10;fS8vY8qyKcumLP+TlGV/4Ey7NoFZVecrqRJz6SJCwv6Sn36cIp0Ax5UqltdkZ7ZAuhM9nWknLvns&#10;s9qaasiQwbJmzWqJAXzfiOX4iePyx/LlMhK9i+vXr4ek70Ly0EMPqOr7WrVq0qVLF92m3r174/bH&#10;0rZtG2mMROq6dd9A8FZVBWK2bqItukD+vAreDOZ6oWJFaQZr+rBhQ9HiaaZs2LBeGC6WnWUgErwf&#10;yJNH4Xtw/36SBHub1im7E2oNlg2WDZbl0qnjrgEF2d0HOyxF2VGhTVk2ZTkYUOY6BssGywbLBssh&#10;XfUZLBssGyz/W2DZE6SpOl+FKiuwN8fDunzq6GFZsvA3GdCvr7xVry5gs4SqpXfe8V8FaKqwL1Z+&#10;ASFhXWX27NmyB7XF1zijmMML65lPQi2eN3eu9OjeXV5HUNlTCDB78smi8szTJTR06/nSpaQ86ozZ&#10;sqnem3WlaZMm0hVAPXr0aIXiTRs3KhTHoU75CuzpkViouA+FQk/1m7XgLZs1SeunjATzrBeuVrN8&#10;yVfLKOd+s2GbDdtgGYoyVWVTlmMvmbIcqOtGAkqsMoef9GuUH2WxZ1sadnC1yk57KbNhm7JsNmyz&#10;YZsN+59tww5Y64wa31gMwjIV0dSEOMF/ErUB/rVujUya8K20+bCllH2+tFqXadVmujbhkID6QePG&#10;MhI9hzdCob5RIWF8nx07dsimTZtk586dsm/fPu0pTfs0U7VvxMKgL7a5eujBB3WfvF3/TTm6fy/S&#10;rxEepuE57HXqGqYsm7JsyrIpy+i1HuWMDDB2ANn980wWK7b1WQ5WNQ5mPVOWTVk2ZdmU5ZCuFE1Z&#10;NmXZlOV/q7KsIJ0Oy2k/My80OGN9DTOrglnVmIvn5ciBfTJ/9izp2b2r1KpZHaFgT2qYFUPCmLRd&#10;tEgRefWVqtK3Tx/U/S7S1kv/1GX9+vWqXlNt53gfNvXD+/YAlGPSQdlgOaCS7Kk0m7JsyrIpy6Ys&#10;X6coOwpzMBAc7DoGywbLBssGyyFdoRosGywbLBssO9B8/cVGHACa4JwMELwC1fka4JkhYasREvb1&#10;V19I86ZN5Llnn9GaYKrNTNcmPLP1UusPP5RxY8fKthsYEhbSn78QVz5y5IgMHDhAisMCfu+9d0tB&#10;tJXqip7LtK9nBWWDZYNl32Fe3kK+LOArnARs93OsZtlqlg2WLQ3b0rCvpqbIVZSI+R3pLaMcYLaA&#10;r4AXgwbLBssGywbLvmHZrTY7txNjLis00659GZbj/bt3ysxff5bOHTuouly0aGGF5v/+538RevWA&#10;tqaqWaM62jQNklWrVsqJEycC/mW6VVZgXfLOnTtk8KBBGhpGyzWDz8qVKSPfo0c1JxOSsD/UJpml&#10;d6nZsEMCZlOWTVk2ZdmUZVOWJVCtsvO41SwHB8bJCdevZ62jANMuYDZYDnjFabBssGywbLAcGiw7&#10;0BwXdVEIzinxsVrrfCUxXs4cPypLFv0mnw//TBq+9648Bbv2Qw8+oKrzfQgLy/vQg/LSi5WlU8eO&#10;MmXy9xoSdqst8QgBo9V63NhvpDmSs58sVlSDzu7HZ2C6dpfOHdFHeZMq7YTlrJBMVdmU5ZBAmZZs&#10;g2WDZYNlg2WDZYNlXE8kYSTHx2H4vj71BsHB3mewbLAc4nWnwbLBssGywXJ4sOypOjvwzDpnSUmU&#10;i4CgHVs3y9Qp32tIWOVKL0ihJx7XgDCqzgTnks89J/XqvSmjEBK2YcMGOXfuXIh/w7K/+sWLF2UX&#10;gsKmTZ0qHTq0kyovv6Rp21SRuZ20lZcq+Zx0bN9O1qxYrmnX19uuHUg2WA4ZlA2WM0HZ+ixbn2VL&#10;w0Z+hqVhB1KYTVk2ZflqCizXHGq9dg+zYWf/yjDLKxgsGywbLBssRwaW3fAcF3UBqnMUFGeqzpgl&#10;Rkr08cMHZP6cmTKo/6doTfUmQsEKK5BStc2FnwUL5Jdqr74iPXp0l2nTpqr9mTboSC9MzN6MJO0f&#10;f/xBevbsIbVq1dS2WAzruv9+bAsUZPZMZp/mxg0byJjRI+XvTUj7Ru02Idm3muwGZrNhhwTNpiyb&#10;smzKsinLpiybsmzKsqSmoFPPdSMF92WODFA2WP4fXa5evbos0heLma9nsGywbLBssBx5WPZUBgjP&#10;SYBnKs7XkhPk7IljsnnDnzJx/Dhp1qSxVChXVh5/9FG5K111pnW7dKmSUqPG69Lxow7y3YQJsuKP&#10;P+TAgQPaL/kyW10lJaHu5up1fx4J2PGwb11Cwjfro9leasGC+TJq1Ehp3ryZ9mImCD/wQG75D5Tj&#10;u+68Q9tilUK/ZiZ99+7ZXWahBnv7lk3aN5mp4MmxlyXmwjkflmtPVdls2CGBsinLpiyfsoCvzB7L&#10;1mfZlOWogNBsyrIpy6Ysp3GywbImunmzGLjuc2wI+HnFNeuSNgPjbXbGdV+y9Vm2PsvWZzmzfVSw&#10;aaLBrOdpo8v8XcEZ8HklMQ6qc4zeZuulGT//JL2hKr/5Rh0pVrSIKrz3IkyLtcJUevPlfUht3BUr&#10;lJc3674hzVBP3KFDe+nerZsqxBwff9xZ2rRpLY0aNkSoWA21Tz/8cAG1fKtyDBWbAV1UtEvAal2v&#10;bh1th/Xj9xNl61/rNagrTUGOlhT0nY5HXbb3mmRvgGzKcsiQ7LSQMmXZlGVTlk1ZNmU5ICRbwFe6&#10;wOMluMtqlh02Mht2hEVmU5ZNWTZl2ZTlnFeWr1cK0uCZ4Bx/+aICs6rOSfFy6tgR+Wv9Wq117tm9&#10;m9SBTfr50qW0jvjRRx7WGmKqwVSFWVPsa9x7z12A5DTAfubpEgrZ7yN0bGC/vjLzl59V2T519JDa&#10;xKl2JwGSY9FTOjQF2Rc0mw07JHA2WDZYNlg2WDZYNlg2G7bZsAOQLhyFy12asinLaX3CTFl2J/cl&#10;I3E42Nmz69bzlyzo5bEk3Jc54jShMJyRGBcrCagTDX5A7YWqF8yIp/rnGn6fE+NWkb3djtKewt5G&#10;oLAN/49fwj/A8EYcwqRio3JwwKp8o5VlX+DswHMCwDkV0JwC5Tke1u3LF8/JISjPK5cvlWk/TJHR&#10;I4ZLn149NHDrw5bNpUnjRlpbzMG+z20/bCVdO3eSQYDisWO+lDkzfpWN69bKaSR1xwCGeXxTkbSZ&#10;ivM5AcclBq8ffSGQUhzq4wbLBsvB91q2PstmwzYbtm83krcWhuHfd9H1Py+y/1vD/T+f9rzA1mv3&#10;OmbDDv9a2NKwLQ07ROXZlGVTlk1ZNmX55inL3sA5GuoCRwxU51ioznG4kCBAJ0MBvoL6YafHs7Zu&#10;gk06CtbpS2dP64gG+Gb0gU5NlqtYn22tkjihwokHtHoiMEez/lgHINgZWfokhwrHloYdEhw79muz&#10;YcsFJmC7x4mjcj4nh8f78f2DH8exrmucwu0gx0WsdynLACCzVtkZpiybsmzKctDQbLBssGw1y1az&#10;DEXZ8dybsmzKsm+V2ZTlbM6M32LKMuHZgWWvP12gS+gl/BKY3YP3ZcKwA8W+fhosR509JRyXAo0z&#10;WMfvQL9kTwgO9nezYZsN22DZYNlg2WDZbNhmwzYbdqpcu5pV/r96JUAhutmwxWDZYDnHrNi3MSwH&#10;D8T+gNlg2WA5TfGk8hmsSqrruRVWvR2KQpt1XVOWzYZtNmyzYYdixTZl2ZRlU5ZNWTZlGfZRb3UV&#10;VrOcFZxNWf73KssGy2wx4zFgRY8KaaSpyqYsGywHB/tmw3Y7MJzvTubPEL5/nt/dLL+f0fISZzCl&#10;P9rfOO+RkZCdkhJ3aUpGuUogh04Qj9MV5HIO+cuusNZRgeuXDZYNlg2WDZYNlg2WLeALtbr/toCv&#10;UGzYBssGy5cCWXfdNbF627NuNvN3U5aDUcYNlg2WgwBjb5BtsBwg6DMwIFvAlytjx1pHicGywbLB&#10;ssGywbLB8vX1y1nCucK8aMtyIWc2bFOWzYYdnKpMmDZYNlgO8++uwbLBcggdVZLRsSLZXwcXg2WD&#10;ZXf/KPSTWhZixHUIq1satqVhWxq2pWHfmmnYgQK+TFk2ZdmU5TCSsy0N2yOILlBwnetxjxA8s2GH&#10;AM4GywbLBsuSmpzkGsm4nT5S8NPvSMHjmSNDVcZ917fYDZAF5ZEdxSypzHEFt6/6HtfwmGvgF/E5&#10;xIMxQ6BTf6tan+WMBGz3gbY0bAv4soAvC/hKr3czZfn6OmV3rWNI9cqsr7SaZceabTZss2H7T3u/&#10;PjHeYNlg2f2/2fosx8IRmDkS42IlKQRAdq9ryrInPBssOwBtsGyw7DXUy2DZYNlg2WD5ujAvbwFB&#10;BsuSRW22muXrezabsmzKsr8AMAv4knD/3xosGyynQCl2RlYV2a0oO7dNWQ5HbDZYNlg2WNZZSd9w&#10;7PmYpWFbGnb27NhWs2w1y1azbDXLQVqxzYYdQg97D9XZbNhmww5BZTZl2ZRlXyBtsGywbLBssJzl&#10;H6qlYWdtNxJtNmyzYQdKwHY/bsqyKctnTnooyZ6/BwnKZ8yGna2JSYNlg2WDZatZDkdK9niOwbLB&#10;ssGywbLBsqsX53UhXwbLBssGy9cD8IkQgr7Mhm02bLNhS+yl9GDLqGy6s1zPNxu22bDNhu0K/LKA&#10;r2tZ0tA0Gc1felqWpDWEd7mT2K4ESG1LtYAvq1m2muVwa6gCPs+5YNCfFyI4zuO1whteU7AdgDZY&#10;Nlg2WDZYvu4cgFp8On0EVJJNWY42WDZYTi93C6mULTYmS4CXO8zL220L+PJWp2xp2NkVl01ZNmXZ&#10;lGVTlk1ZNmUZQHzGNby0iPIW7sX7LODLAr4CqcymLJuybLBssGywHPB6W4Wq5ESMpIzhL7TLrSrz&#10;tgV8WesoU5ZdiXfBfSkyZ5NSkvDFyxj4IvILGeRITkRf5HCbsftr8O7lsSTclzniwm4BwNnFQDOQ&#10;WR+3gC/HzmU1y1azHFQKtgPPBssGywbLAWqUTVk2ZTndgk1Hldmwxa0u+w9YNWXZYNn6LPtuLI2m&#10;09euG1l3mNmwA9ktDJaDB2aDZYNlD0g2G7Z/+7XBclZIdmy6FvBlAV8BbdkW8JUFnq11VNgAbTXL&#10;VrNsNcs3r2Z5ZXb93f/e53taADx+xwQAZgFc4ypuBzuy8VzUd6NwO31cwc/UoMe1KylyDXXcYY0U&#10;PC+EcRXrZo5k3E4Ka1yBhSUVSnrwIwHrBjc8FXm/z0vEayb4G3F43PtIwf3hj1g8N7yRzPRIKPM5&#10;NmB7T8oY0bgdqXEZrxXeSMDzfI4YPBYdFcFxCa+VPi7jZ8TGRbyWa0ThdpAjDutlHRfwe5ADdedx&#10;IY3zWD9tBKwxR714rN9xDo+HOS7geT7HWTwW5oDdNDbLOIPfvY8Y3B8dyoBVPjrLOI3fwxuX8byM&#10;gfZEl3NyuN8r5O31+Mwh7C/u36z73uPYhHuM9Xmu8yfkczDQee163ON74nx3Mn+G8P3z+53O+jcg&#10;PtDfDvffGr2djb9lzt9D/RnBv7X82+362x7a/4dI/V/i68S4/udF9n9ruP/n054X2jVG1muVQNc2&#10;rsd5HeS6vgrpGiopMYTruCThtV+4143XUpL9X6+Gex2M54VyzS3XcI2eY1zgDyxzxsL8T+BB1Cyv&#10;+h/PBXeOwFiNsSLy4wpe0zWu4LaPcQX3Zx2p+N01UnHb50jCY5kjFbezjCT8HqGRhNfJHIm47W+4&#10;183u7UDv5Xo8EbczRhxuhzDisO4NGol4n8wRi9vhjbjY2BWhjctYP9wRhef6GJdxv99xAY+HOaLw&#10;vBwYsXjN2As3apzHe938cRnb4HOcP7Pi8g0aUXifcEeWbTyD1wlhXMC6Wcdp/H7inz1O4PP5HMfx&#10;WKTGEbyW93Ee998S4zi24/jhHBo39zNm3feROqZ8Hdf584/4rvA7n/l3INDfD8+/ieH+3eLzcvTv&#10;q+tv+839X5Mz/1Mjeg0Q0rVIoGsbj8ezXCOFeq0VwvVcmNeMvNbM0evcUK65k3DN7Zcj3Nf+2eGI&#10;QAyR9bWzxUweDObmM98cl854bu7DbV/MqPe7+VJvR4RjycOfXwfLdoftAdsDtgdsD9gesD1ge8D2&#10;gO0B2wO2B2wP2B6wPWB7wPaA7QHbA7YHbA/YHrA9YHvA9oDtAdsDtgdsD9ge8LoH/v/W8ll3KLcL&#10;1wAAAABJRU5ErkJgglBLAwQUAAYACAAAACEAF4C29+AAAAAJAQAADwAAAGRycy9kb3ducmV2Lnht&#10;bEyPwU7DMBBE70j8g7VI3KgTlxYIcaqqAk4VEi0S4raNt0nU2I5iN0n/nuUEx50Zzb7JV5NtxUB9&#10;aLzTkM4SEORKbxpXafjcv949gggRncHWO9JwoQCr4voqx8z40X3QsIuV4BIXMtRQx9hlUoayJoth&#10;5jty7B19bzHy2VfS9DhyuW2lSpKltNg4/lBjR5uaytPubDW8jTiu5+nLsD0dN5fv/eL9a5uS1rc3&#10;0/oZRKQp/oXhF5/RoWCmgz87E0SrQak5J1lXCgT7T8mCtx003D8sU5BFLv8vKH4AAAD//wMAUEsD&#10;BBQABgAIAAAAIQCqJg6+vAAAACEBAAAZAAAAZHJzL19yZWxzL2Uyb0RvYy54bWwucmVsc4SPQWrD&#10;MBBF94XcQcw+lp1FKMWyN6HgbUgOMEhjWcQaCUkt9e0jyCaBQJfzP/89ph///Cp+KWUXWEHXtCCI&#10;dTCOrYLr5Xv/CSIXZINrYFKwUYZx2H30Z1qx1FFeXMyiUjgrWEqJX1JmvZDH3IRIXJs5JI+lnsnK&#10;iPqGluShbY8yPTNgeGGKyShIk+lAXLZYzf+zwzw7TaegfzxxeaOQzld3BWKyVBR4Mg4fYddEtiCH&#10;Xr48NtwBAAD//wMAUEsBAi0AFAAGAAgAAAAhALGCZ7YKAQAAEwIAABMAAAAAAAAAAAAAAAAAAAAA&#10;AFtDb250ZW50X1R5cGVzXS54bWxQSwECLQAUAAYACAAAACEAOP0h/9YAAACUAQAACwAAAAAAAAAA&#10;AAAAAAA7AQAAX3JlbHMvLnJlbHNQSwECLQAUAAYACAAAACEAEekOL/8EAAAEFwAADgAAAAAAAAAA&#10;AAAAAAA6AgAAZHJzL2Uyb0RvYy54bWxQSwECLQAKAAAAAAAAACEALiERIwt5AgALeQIAFAAAAAAA&#10;AAAAAAAAAABlBwAAZHJzL21lZGlhL2ltYWdlMS5wbmdQSwECLQAUAAYACAAAACEAF4C29+AAAAAJ&#10;AQAADwAAAAAAAAAAAAAAAACigAIAZHJzL2Rvd25yZXYueG1sUEsBAi0AFAAGAAgAAAAhAKomDr68&#10;AAAAIQEAABkAAAAAAAAAAAAAAAAAr4ECAGRycy9fcmVscy9lMm9Eb2MueG1sLnJlbHNQSwUGAAAA&#10;AAYABgB8AQAAooICAAAA&#10;">
                <v:group id="Group 29" o:spid="_x0000_s1027" style="position:absolute;left:2841;top:6557;width:6230;height:3492" coordorigin="2841,6557" coordsize="6230,34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d1sOywAAAOIAAAAPAAAAZHJzL2Rvd25yZXYueG1sRI9Pa8JA&#10;FMTvhX6H5RV6q5tUIyZ1FZFWPEihWhBvj+zLH8y+DdltEr+9Wyj0OMzMb5jlejSN6KlztWUF8SQC&#10;QZxbXXOp4Pv08bIA4TyyxsYyKbiRg/Xq8WGJmbYDf1F/9KUIEHYZKqi8bzMpXV6RQTexLXHwCtsZ&#10;9EF2pdQdDgFuGvkaRXNpsOawUGFL24ry6/HHKNgNOGym8Xt/uBbb2+WUfJ4PMSn1/DRu3kB4Gv1/&#10;+K+91wqmSTpbxOk8gd9L4Q7I1R0AAP//AwBQSwECLQAUAAYACAAAACEA2+H2y+4AAACFAQAAEwAA&#10;AAAAAAAAAAAAAAAAAAAAW0NvbnRlbnRfVHlwZXNdLnhtbFBLAQItABQABgAIAAAAIQBa9CxbvwAA&#10;ABUBAAALAAAAAAAAAAAAAAAAAB8BAABfcmVscy8ucmVsc1BLAQItABQABgAIAAAAIQB3d1sOywAA&#10;AOIAAAAPAAAAAAAAAAAAAAAAAAcCAABkcnMvZG93bnJldi54bWxQSwUGAAAAAAMAAwC3AAAA/wIA&#10;AAAA&#10;">
                  <v:shape id="Picture 30" o:spid="_x0000_s1028" type="#_x0000_t75" style="position:absolute;left:2841;top:6557;width:6230;height:349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71iyQAAAOMAAAAPAAAAZHJzL2Rvd25yZXYueG1sRE9LT8JA&#10;EL6b8B82Q8JNtoJCU9k2SEAaL4bHgePYHdvG7mzTXaD8e9bExON871lkvWnEhTpXW1bwNI5AEBdW&#10;11wqOB42jzEI55E1NpZJwY0cZOngYYGJtlfe0WXvSxFC2CWooPK+TaR0RUUG3di2xIH7tp1BH86u&#10;lLrDawg3jZxE0UwarDk0VNjSqqLiZ382CuqP3mJ+Wn99Tt+Xb/Fuu2rz8qbUaNgvX0F46v2/+M+d&#10;6zA/fp5N4nn0MoXfnwIAMr0DAAD//wMAUEsBAi0AFAAGAAgAAAAhANvh9svuAAAAhQEAABMAAAAA&#10;AAAAAAAAAAAAAAAAAFtDb250ZW50X1R5cGVzXS54bWxQSwECLQAUAAYACAAAACEAWvQsW78AAAAV&#10;AQAACwAAAAAAAAAAAAAAAAAfAQAAX3JlbHMvLnJlbHNQSwECLQAUAAYACAAAACEAr/u9YskAAADj&#10;AAAADwAAAAAAAAAAAAAAAAAHAgAAZHJzL2Rvd25yZXYueG1sUEsFBgAAAAADAAMAtwAAAP0CAAAA&#10;AA==&#10;">
                    <v:imagedata r:id="rId12" o:title=""/>
                  </v:shape>
                  <v:group id="Group 31" o:spid="_x0000_s1029" style="position:absolute;left:5463;top:7495;width:1119;height:969" coordorigin="5463,7495" coordsize="1119,9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OnHyzAAAAOMAAAAPAAAAZHJzL2Rvd25yZXYueG1sRI9BS8NA&#10;EIXvgv9hGcGb3axabWO3pRQVD0WwFUpvQ3aahGZnQ3ZN0n/vHASPM/PmvfctVqNvVE9drANbMJMM&#10;FHERXM2lhe/9290MVEzIDpvAZOFCEVbL66sF5i4M/EX9LpVKTDjmaKFKqc21jkVFHuMktMRyO4XO&#10;Y5KxK7XrcBBz3+j7LHvSHmuWhApb2lRUnHc/3sL7gMP6wbz22/Npcznup5+HrSFrb2/G9QuoRGP6&#10;F/99fzipP3uem/mjmQqFMMkC9PIXAAD//wMAUEsBAi0AFAAGAAgAAAAhANvh9svuAAAAhQEAABMA&#10;AAAAAAAAAAAAAAAAAAAAAFtDb250ZW50X1R5cGVzXS54bWxQSwECLQAUAAYACAAAACEAWvQsW78A&#10;AAAVAQAACwAAAAAAAAAAAAAAAAAfAQAAX3JlbHMvLnJlbHNQSwECLQAUAAYACAAAACEAqDpx8swA&#10;AADjAAAADwAAAAAAAAAAAAAAAAAHAgAAZHJzL2Rvd25yZXYueG1sUEsFBgAAAAADAAMAtwAAAAAD&#10;AAAAAA==&#10;">
                    <v:shapetype id="_x0000_t202" coordsize="21600,21600" o:spt="202" path="m,l,21600r21600,l21600,xe">
                      <v:stroke joinstyle="miter"/>
                      <v:path gradientshapeok="t" o:connecttype="rect"/>
                    </v:shapetype>
                    <v:shape id="Text Box 32" o:spid="_x0000_s1030" type="#_x0000_t202" style="position:absolute;left:5463;top:8037;width:761;height:42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tQrAzAAAAOMAAAAPAAAAZHJzL2Rvd25yZXYueG1sRI9BS8NA&#10;EIXvgv9hGcGb3aTS0MZuSxEFQRDTeOhxzE6TpdnZmF3b+O+dg+Bx5r1575v1dvK9OtMYXWAD+SwD&#10;RdwE67g18FE/3y1BxYRssQ9MBn4ownZzfbXG0oYLV3Tep1ZJCMcSDXQpDaXWsenIY5yFgVi0Yxg9&#10;JhnHVtsRLxLuez3PskJ7dCwNHQ702FFz2n97A7sDV0/u6+3zvTpWrq5XGb8WJ2Nub6bdA6hEU/o3&#10;/12/WMG/z/NlMV8sBFp+kgXozS8AAAD//wMAUEsBAi0AFAAGAAgAAAAhANvh9svuAAAAhQEAABMA&#10;AAAAAAAAAAAAAAAAAAAAAFtDb250ZW50X1R5cGVzXS54bWxQSwECLQAUAAYACAAAACEAWvQsW78A&#10;AAAVAQAACwAAAAAAAAAAAAAAAAAfAQAAX3JlbHMvLnJlbHNQSwECLQAUAAYACAAAACEArrUKwMwA&#10;AADjAAAADwAAAAAAAAAAAAAAAAAHAgAAZHJzL2Rvd25yZXYueG1sUEsFBgAAAAADAAMAtwAAAAAD&#10;AAAAAA==&#10;" filled="f" stroked="f">
                      <v:textbox inset="0,0,0,0">
                        <w:txbxContent>
                          <w:p w14:paraId="47AC3BA6" w14:textId="77777777" w:rsidR="007A56BC" w:rsidRDefault="007A56BC" w:rsidP="00CF2779">
                            <w:r>
                              <w:t>to navodilo za uporabo</w:t>
                            </w:r>
                          </w:p>
                        </w:txbxContent>
                      </v:textbox>
                    </v:shape>
                    <v:shape id="Text Box 33" o:spid="_x0000_s1031" type="#_x0000_t202" style="position:absolute;left:5961;top:7495;width:621;height:2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kFoiygAAAOIAAAAPAAAAZHJzL2Rvd25yZXYueG1sRI9BawIx&#10;FITvhf6H8AreamLBtW6NIqUFQShdt4ceXzfP3eDmZbuJuv77piB4HGbmG2axGlwrTtQH61nDZKxA&#10;EFfeWK41fJXvj88gQkQ22HomDRcKsFre3y0wN/7MBZ12sRYJwiFHDU2MXS5lqBpyGMa+I07e3vcO&#10;Y5J9LU2P5wR3rXxSKpMOLaeFBjt6bag67I5Ow/qbizf7+/HzWewLW5ZzxdvsoPXoYVi/gIg0xFv4&#10;2t4YDXM1mU2zhIX/S+kOyOUfAAAA//8DAFBLAQItABQABgAIAAAAIQDb4fbL7gAAAIUBAAATAAAA&#10;AAAAAAAAAAAAAAAAAABbQ29udGVudF9UeXBlc10ueG1sUEsBAi0AFAAGAAgAAAAhAFr0LFu/AAAA&#10;FQEAAAsAAAAAAAAAAAAAAAAAHwEAAF9yZWxzLy5yZWxzUEsBAi0AFAAGAAgAAAAhAGiQWiLKAAAA&#10;4gAAAA8AAAAAAAAAAAAAAAAABwIAAGRycy9kb3ducmV2LnhtbFBLBQYAAAAAAwADALcAAAD+AgAA&#10;AAA=&#10;" filled="f" stroked="f">
                      <v:textbox inset="0,0,0,0">
                        <w:txbxContent>
                          <w:p w14:paraId="0700A187" w14:textId="77777777" w:rsidR="007A56BC" w:rsidRDefault="007A56BC" w:rsidP="00CF2779">
                            <w:r>
                              <w:t>škatla</w:t>
                            </w:r>
                          </w:p>
                        </w:txbxContent>
                      </v:textbox>
                    </v:shape>
                  </v:group>
                </v:group>
                <v:group id="Group 34" o:spid="_x0000_s1032" style="position:absolute;left:2841;top:7001;width:800;height:998" coordorigin="2841,7001" coordsize="800,99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TB6pzAAAAOMAAAAPAAAAZHJzL2Rvd25yZXYueG1sRI9Ba8JA&#10;FITvBf/D8oTedBOjtUZXEWmlBylUC8XbI/tMgtm3IbtN4r93C0KPw8x8w6w2valES40rLSuIxxEI&#10;4szqknMF36f30SsI55E1VpZJwY0cbNaDpxWm2nb8Re3R5yJA2KWooPC+TqV0WUEG3djWxMG72Mag&#10;D7LJpW6wC3BTyUkUvUiDJYeFAmvaFZRdj79Gwb7DbpvEb+3hetndzqfZ588hJqWeh/12CcJT7//D&#10;j/aHVjCJk3mymC+mU/j7FP6AXN8BAAD//wMAUEsBAi0AFAAGAAgAAAAhANvh9svuAAAAhQEAABMA&#10;AAAAAAAAAAAAAAAAAAAAAFtDb250ZW50X1R5cGVzXS54bWxQSwECLQAUAAYACAAAACEAWvQsW78A&#10;AAAVAQAACwAAAAAAAAAAAAAAAAAfAQAAX3JlbHMvLnJlbHNQSwECLQAUAAYACAAAACEApkweqcwA&#10;AADjAAAADwAAAAAAAAAAAAAAAAAHAgAAZHJzL2Rvd25yZXYueG1sUEsFBgAAAAADAAMAtwAAAAAD&#10;AAAAAA==&#10;">
                  <v:shape id="Text Box 35" o:spid="_x0000_s1033" type="#_x0000_t202" style="position:absolute;left:2841;top:7001;width:651;height:4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9hrqywAAAOMAAAAPAAAAZHJzL2Rvd25yZXYueG1sRI9Ba8JA&#10;FITvhf6H5RV6q7sGCRpdRUoLhUIxpgePz+wzWcy+TbNbTf+9Wyj0OMzMN8xqM7pOXGgI1rOG6USB&#10;IK69sdxo+Kxen+YgQkQ22HkmDT8UYLO+v1thYfyVS7rsYyMShEOBGtoY+0LKULfkMEx8T5y8kx8c&#10;xiSHRpoBrwnuOpkplUuHltNCiz09t1Sf999Ow/bA5Yv9+jjuylNpq2qh+D0/a/34MG6XICKN8T/8&#10;134zGjKV5flsvphl8Psp/QG5vgEAAP//AwBQSwECLQAUAAYACAAAACEA2+H2y+4AAACFAQAAEwAA&#10;AAAAAAAAAAAAAAAAAAAAW0NvbnRlbnRfVHlwZXNdLnhtbFBLAQItABQABgAIAAAAIQBa9CxbvwAA&#10;ABUBAAALAAAAAAAAAAAAAAAAAB8BAABfcmVscy8ucmVsc1BLAQItABQABgAIAAAAIQBg9hrqywAA&#10;AOMAAAAPAAAAAAAAAAAAAAAAAAcCAABkcnMvZG93bnJldi54bWxQSwUGAAAAAAMAAwC3AAAA/wIA&#10;AAAA&#10;" filled="f" stroked="f">
                    <v:textbox inset="0,0,0,0">
                      <w:txbxContent>
                        <w:p w14:paraId="6E4DE46B" w14:textId="77777777" w:rsidR="007A56BC" w:rsidRDefault="007A56BC" w:rsidP="00CF2779">
                          <w:r>
                            <w:t>pokrov embalaže</w:t>
                          </w:r>
                        </w:p>
                      </w:txbxContent>
                    </v:textbox>
                  </v:shape>
                  <v:shape id="Text Box 36" o:spid="_x0000_s1034" type="#_x0000_t202" style="position:absolute;left:3000;top:7702;width:641;height:29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9KozyAAAAOMAAAAPAAAAZHJzL2Rvd25yZXYueG1sRE9fa8Iw&#10;EH8f+B3CCXubiaJFq1FENhgMxmr3sMezOdtgc+maTLtvvwwGe7zf/9vsBteKK/XBetYwnSgQxJU3&#10;lmsN7+XTwxJEiMgGW8+k4ZsC7Lajuw3mxt+4oOsx1iKFcMhRQxNjl0sZqoYchonviBN39r3DmM6+&#10;lqbHWwp3rZwplUmHllNDgx0dGqouxy+nYf/BxaP9fD29FefCluVK8Ut20fp+POzXICIN8V/85342&#10;aX6mlvPVYr6Ywe9PCQC5/QEAAP//AwBQSwECLQAUAAYACAAAACEA2+H2y+4AAACFAQAAEwAAAAAA&#10;AAAAAAAAAAAAAAAAW0NvbnRlbnRfVHlwZXNdLnhtbFBLAQItABQABgAIAAAAIQBa9CxbvwAAABUB&#10;AAALAAAAAAAAAAAAAAAAAB8BAABfcmVscy8ucmVsc1BLAQItABQABgAIAAAAIQBi9KozyAAAAOMA&#10;AAAPAAAAAAAAAAAAAAAAAAcCAABkcnMvZG93bnJldi54bWxQSwUGAAAAAAMAAwC3AAAA/AIAAAAA&#10;" filled="f" stroked="f">
                    <v:textbox inset="0,0,0,0">
                      <w:txbxContent>
                        <w:p w14:paraId="798E14C1" w14:textId="77777777" w:rsidR="007A56BC" w:rsidRDefault="007A56BC" w:rsidP="00CF2779">
                          <w:r>
                            <w:t>inhalator</w:t>
                          </w:r>
                        </w:p>
                      </w:txbxContent>
                    </v:textbox>
                  </v:shape>
                </v:group>
                <v:group id="Group 37" o:spid="_x0000_s1035" style="position:absolute;left:2886;top:8464;width:1060;height:760" coordorigin="2886,8464" coordsize="1060,7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axIlzAAAAOIAAAAPAAAAZHJzL2Rvd25yZXYueG1sRI9Pa8JA&#10;FMTvhX6H5RV6azbxX03qKiJVPEihKpTeHtlnEsy+DdltEr99tyD0OMzMb5jFajC16Kh1lWUFSRSD&#10;IM6trrhQcD5tX+YgnEfWWFsmBTdysFo+Piww07bnT+qOvhABwi5DBaX3TSaly0sy6CLbEAfvYluD&#10;Psi2kLrFPsBNLUdxPJMGKw4LJTa0KSm/Hn+Mgl2P/XqcvHeH62Vz+z5NP74OCSn1/DSs30B4Gvx/&#10;+N7eawWTNJ2NJ6PXFP4uhTsgl78AAAD//wMAUEsBAi0AFAAGAAgAAAAhANvh9svuAAAAhQEAABMA&#10;AAAAAAAAAAAAAAAAAAAAAFtDb250ZW50X1R5cGVzXS54bWxQSwECLQAUAAYACAAAACEAWvQsW78A&#10;AAAVAQAACwAAAAAAAAAAAAAAAAAfAQAAX3JlbHMvLnJlbHNQSwECLQAUAAYACAAAACEAm2sSJcwA&#10;AADiAAAADwAAAAAAAAAAAAAAAAAHAgAAZHJzL2Rvd25yZXYueG1sUEsFBgAAAAADAAMAtwAAAAAD&#10;AAAAAA==&#10;">
                  <v:shape id="Text Box 38" o:spid="_x0000_s1036" type="#_x0000_t202" style="position:absolute;left:3184;top:8464;width:762;height:42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Jg2yyQAAAOMAAAAPAAAAZHJzL2Rvd25yZXYueG1sRE9fa8Iw&#10;EH8f7DuEG/g20znt1s4oMhSEwVjtHvZ4a8422FxqE7V++2Uw2OP9/t98OdhWnKn3xrGCh3ECgrhy&#10;2nCt4LPc3D+D8AFZY+uYFFzJw3JxezPHXLsLF3TehVrEEPY5KmhC6HIpfdWQRT92HXHk9q63GOLZ&#10;11L3eInhtpWTJEmlRcOxocGOXhuqDruTVbD64mJtju/fH8W+MGWZJfyWHpQa3Q2rFxCBhvAv/nNv&#10;dZw/y6azp8dsmsLvTxEAufgBAAD//wMAUEsBAi0AFAAGAAgAAAAhANvh9svuAAAAhQEAABMAAAAA&#10;AAAAAAAAAAAAAAAAAFtDb250ZW50X1R5cGVzXS54bWxQSwECLQAUAAYACAAAACEAWvQsW78AAAAV&#10;AQAACwAAAAAAAAAAAAAAAAAfAQAAX3JlbHMvLnJlbHNQSwECLQAUAAYACAAAACEAxCYNsskAAADj&#10;AAAADwAAAAAAAAAAAAAAAAAHAgAAZHJzL2Rvd25yZXYueG1sUEsFBgAAAAADAAMAtwAAAP0CAAAA&#10;AA==&#10;" filled="f" stroked="f">
                    <v:textbox inset="0,0,0,0">
                      <w:txbxContent>
                        <w:p w14:paraId="71C79B1A" w14:textId="77777777" w:rsidR="007A56BC" w:rsidRDefault="007A56BC" w:rsidP="00CF2779">
                          <w:r>
                            <w:t>vrečka s sušilom</w:t>
                          </w:r>
                        </w:p>
                      </w:txbxContent>
                    </v:textbox>
                  </v:shape>
                  <v:shape id="Text Box 39" o:spid="_x0000_s1037" type="#_x0000_t202" style="position:absolute;left:2886;top:8926;width:638;height:2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S4EXyAAAAOMAAAAPAAAAZHJzL2Rvd25yZXYueG1sRE9fa8Iw&#10;EH8X9h3CDfamqXU4rUaRscFgMKz1wcezOdtgc+maTLtvb4TBHu/3/5br3jbiQp03jhWMRwkI4tJp&#10;w5WCffE+nIHwAVlj45gU/JKH9ephsMRMuyvndNmFSsQQ9hkqqENoMyl9WZNFP3ItceROrrMY4tlV&#10;Und4jeG2kWmSTKVFw7GhxpZeayrPux+rYHPg/M18fx23+Sk3RTFP+HN6Vurpsd8sQATqw7/4z/2h&#10;4/xZOp88jycvKdx/igDI1Q0AAP//AwBQSwECLQAUAAYACAAAACEA2+H2y+4AAACFAQAAEwAAAAAA&#10;AAAAAAAAAAAAAAAAW0NvbnRlbnRfVHlwZXNdLnhtbFBLAQItABQABgAIAAAAIQBa9CxbvwAAABUB&#10;AAALAAAAAAAAAAAAAAAAAB8BAABfcmVscy8ucmVsc1BLAQItABQABgAIAAAAIQDvS4EXyAAAAOMA&#10;AAAPAAAAAAAAAAAAAAAAAAcCAABkcnMvZG93bnJldi54bWxQSwUGAAAAAAMAAwC3AAAA/AIAAAAA&#10;" filled="f" stroked="f">
                    <v:textbox inset="0,0,0,0">
                      <w:txbxContent>
                        <w:p w14:paraId="479756D8" w14:textId="77777777" w:rsidR="007A56BC" w:rsidRDefault="007A56BC" w:rsidP="00CF2779">
                          <w:r>
                            <w:t>embalaža</w:t>
                          </w:r>
                        </w:p>
                      </w:txbxContent>
                    </v:textbox>
                  </v:shape>
                </v:group>
              </v:group>
            </w:pict>
          </mc:Fallback>
        </mc:AlternateContent>
      </w:r>
    </w:p>
    <w:p w14:paraId="19B2EDB5" w14:textId="77777777" w:rsidR="00CF2779" w:rsidRPr="00B324AC" w:rsidRDefault="00CF2779" w:rsidP="00A92937">
      <w:pPr>
        <w:keepNext/>
        <w:ind w:right="-2"/>
        <w:rPr>
          <w:bCs/>
          <w:lang w:val="sl-SI"/>
        </w:rPr>
      </w:pPr>
    </w:p>
    <w:p w14:paraId="0056058F" w14:textId="77777777" w:rsidR="00CF2779" w:rsidRDefault="00CF2779" w:rsidP="00A92937">
      <w:pPr>
        <w:rPr>
          <w:lang w:val="sl-SI"/>
        </w:rPr>
      </w:pPr>
    </w:p>
    <w:p w14:paraId="7F1FF964" w14:textId="77777777" w:rsidR="00CF2779" w:rsidRDefault="00CF2779" w:rsidP="00A92937">
      <w:pPr>
        <w:rPr>
          <w:lang w:val="sl-SI"/>
        </w:rPr>
      </w:pPr>
    </w:p>
    <w:p w14:paraId="08AF653F" w14:textId="77777777" w:rsidR="00CF2779" w:rsidRDefault="00CF2779" w:rsidP="00A92937">
      <w:pPr>
        <w:rPr>
          <w:lang w:val="sl-SI"/>
        </w:rPr>
      </w:pPr>
    </w:p>
    <w:p w14:paraId="4BCBE3C0" w14:textId="77777777" w:rsidR="00CF2779" w:rsidRDefault="00CF2779" w:rsidP="00A92937">
      <w:pPr>
        <w:rPr>
          <w:lang w:val="sl-SI"/>
        </w:rPr>
      </w:pPr>
    </w:p>
    <w:p w14:paraId="67ED09A0" w14:textId="77777777" w:rsidR="00CF2779" w:rsidRDefault="00CF2779" w:rsidP="00A92937">
      <w:pPr>
        <w:rPr>
          <w:lang w:val="sl-SI"/>
        </w:rPr>
      </w:pPr>
    </w:p>
    <w:p w14:paraId="0B9726E7" w14:textId="77777777" w:rsidR="00CF2779" w:rsidRDefault="00CF2779" w:rsidP="00A92937">
      <w:pPr>
        <w:rPr>
          <w:lang w:val="sl-SI"/>
        </w:rPr>
      </w:pPr>
    </w:p>
    <w:p w14:paraId="40BC3559" w14:textId="77777777" w:rsidR="00CF2779" w:rsidRDefault="00CF2779" w:rsidP="00A92937">
      <w:pPr>
        <w:rPr>
          <w:lang w:val="sl-SI"/>
        </w:rPr>
      </w:pPr>
    </w:p>
    <w:p w14:paraId="0F577179" w14:textId="77777777" w:rsidR="00CF2779" w:rsidRDefault="00CF2779" w:rsidP="00A92937">
      <w:pPr>
        <w:rPr>
          <w:lang w:val="sl-SI"/>
        </w:rPr>
      </w:pPr>
    </w:p>
    <w:p w14:paraId="28A8F624" w14:textId="77777777" w:rsidR="00CF2779" w:rsidRDefault="00CF2779" w:rsidP="00A92937">
      <w:pPr>
        <w:rPr>
          <w:lang w:val="sl-SI"/>
        </w:rPr>
      </w:pPr>
    </w:p>
    <w:p w14:paraId="74F78BFB" w14:textId="77777777" w:rsidR="00CF2779" w:rsidRDefault="00CF2779" w:rsidP="00A92937">
      <w:pPr>
        <w:rPr>
          <w:lang w:val="sl-SI"/>
        </w:rPr>
      </w:pPr>
    </w:p>
    <w:p w14:paraId="57C21245" w14:textId="77777777" w:rsidR="00CF2779" w:rsidRDefault="00CF2779" w:rsidP="00A92937">
      <w:pPr>
        <w:rPr>
          <w:lang w:val="sl-SI"/>
        </w:rPr>
      </w:pPr>
    </w:p>
    <w:p w14:paraId="4B43C518" w14:textId="77777777" w:rsidR="00CF2779" w:rsidRDefault="00CF2779" w:rsidP="00A92937">
      <w:pPr>
        <w:rPr>
          <w:lang w:val="sl-SI"/>
        </w:rPr>
      </w:pPr>
    </w:p>
    <w:p w14:paraId="01ED165E" w14:textId="77777777" w:rsidR="00CF2779" w:rsidRDefault="00CF2779" w:rsidP="00A92937">
      <w:pPr>
        <w:rPr>
          <w:lang w:val="sl-SI"/>
        </w:rPr>
      </w:pPr>
    </w:p>
    <w:p w14:paraId="7F7FD628" w14:textId="77777777" w:rsidR="00CF2779" w:rsidRDefault="00CF2779" w:rsidP="00A92937">
      <w:pPr>
        <w:rPr>
          <w:lang w:val="sl-SI"/>
        </w:rPr>
      </w:pPr>
    </w:p>
    <w:p w14:paraId="6647BDB5" w14:textId="77777777" w:rsidR="00CF2779" w:rsidRDefault="00CF2779" w:rsidP="00A92937">
      <w:pPr>
        <w:rPr>
          <w:lang w:val="sl-SI"/>
        </w:rPr>
      </w:pPr>
    </w:p>
    <w:p w14:paraId="6945BF5D" w14:textId="77777777" w:rsidR="00CF2779" w:rsidRDefault="00CF2779" w:rsidP="00A92937">
      <w:pPr>
        <w:rPr>
          <w:lang w:val="sl-SI"/>
        </w:rPr>
      </w:pPr>
    </w:p>
    <w:p w14:paraId="33CB413B" w14:textId="77777777" w:rsidR="00CF2779" w:rsidRDefault="00CF2779" w:rsidP="00A92937">
      <w:pPr>
        <w:rPr>
          <w:lang w:val="sl-SI"/>
        </w:rPr>
      </w:pPr>
    </w:p>
    <w:p w14:paraId="1792443C" w14:textId="7222580C" w:rsidR="005D7331" w:rsidRDefault="005D7331" w:rsidP="005257A4">
      <w:pPr>
        <w:spacing w:line="240" w:lineRule="auto"/>
        <w:rPr>
          <w:rFonts w:eastAsia="MS Mincho"/>
          <w:lang w:val="sl-SI"/>
        </w:rPr>
      </w:pPr>
      <w:r w:rsidRPr="00B324AC">
        <w:rPr>
          <w:lang w:val="sl-SI"/>
        </w:rPr>
        <w:t xml:space="preserve">Inhalator </w:t>
      </w:r>
      <w:r w:rsidR="00C056AB">
        <w:rPr>
          <w:lang w:val="sl-SI"/>
        </w:rPr>
        <w:t>se nahaja</w:t>
      </w:r>
      <w:r w:rsidRPr="00B324AC">
        <w:rPr>
          <w:lang w:val="sl-SI"/>
        </w:rPr>
        <w:t xml:space="preserve"> v </w:t>
      </w:r>
      <w:r w:rsidR="00DA3D76" w:rsidRPr="00B324AC">
        <w:rPr>
          <w:lang w:val="sl-SI"/>
        </w:rPr>
        <w:t>embalaži</w:t>
      </w:r>
      <w:r w:rsidR="00CF2779">
        <w:rPr>
          <w:lang w:val="sl-SI"/>
        </w:rPr>
        <w:t xml:space="preserve">. </w:t>
      </w:r>
      <w:r w:rsidR="00CF2779" w:rsidRPr="00B22577">
        <w:rPr>
          <w:b/>
          <w:lang w:val="sl-SI"/>
        </w:rPr>
        <w:t xml:space="preserve">Ne odpirajte embalaže, dokler niste pripravljeni </w:t>
      </w:r>
      <w:r w:rsidR="00A64D4B">
        <w:rPr>
          <w:b/>
          <w:lang w:val="sl-SI"/>
        </w:rPr>
        <w:t xml:space="preserve">na začetek uporabe vašega novega inhalatorja. </w:t>
      </w:r>
      <w:r w:rsidR="00CF2779">
        <w:rPr>
          <w:lang w:val="sl-SI"/>
        </w:rPr>
        <w:t>Ko ste pripravljeni za uporabo vašega inhalatorja, odlepite pokrov embalaže. Embalaža</w:t>
      </w:r>
      <w:r w:rsidRPr="00B324AC">
        <w:rPr>
          <w:lang w:val="sl-SI"/>
        </w:rPr>
        <w:t xml:space="preserve"> vsebuje </w:t>
      </w:r>
      <w:r w:rsidR="00DA3D76" w:rsidRPr="00B324AC">
        <w:rPr>
          <w:lang w:val="sl-SI"/>
        </w:rPr>
        <w:t>vrečko</w:t>
      </w:r>
      <w:r w:rsidRPr="00B324AC">
        <w:rPr>
          <w:lang w:val="sl-SI"/>
        </w:rPr>
        <w:t xml:space="preserve"> s </w:t>
      </w:r>
      <w:r w:rsidRPr="00B324AC">
        <w:rPr>
          <w:b/>
          <w:bCs/>
          <w:lang w:val="sl-SI"/>
        </w:rPr>
        <w:t>sušilom</w:t>
      </w:r>
      <w:r w:rsidRPr="00B324AC">
        <w:rPr>
          <w:lang w:val="sl-SI"/>
        </w:rPr>
        <w:t xml:space="preserve"> </w:t>
      </w:r>
      <w:r w:rsidRPr="00B324AC">
        <w:rPr>
          <w:rFonts w:eastAsia="MS Mincho"/>
          <w:lang w:val="sl-SI"/>
        </w:rPr>
        <w:t xml:space="preserve">za </w:t>
      </w:r>
      <w:r w:rsidRPr="00B324AC">
        <w:rPr>
          <w:lang w:val="sl-SI"/>
        </w:rPr>
        <w:t>zmanjšanje vlažnosti. T</w:t>
      </w:r>
      <w:r w:rsidR="0091414E" w:rsidRPr="00B324AC">
        <w:rPr>
          <w:lang w:val="sl-SI"/>
        </w:rPr>
        <w:t>o</w:t>
      </w:r>
      <w:r w:rsidRPr="00B324AC">
        <w:rPr>
          <w:lang w:val="sl-SI"/>
        </w:rPr>
        <w:t xml:space="preserve"> </w:t>
      </w:r>
      <w:r w:rsidR="0091414E" w:rsidRPr="00B324AC">
        <w:rPr>
          <w:lang w:val="sl-SI"/>
        </w:rPr>
        <w:t>vrečko</w:t>
      </w:r>
      <w:r w:rsidRPr="00B324AC">
        <w:rPr>
          <w:lang w:val="sl-SI"/>
        </w:rPr>
        <w:t xml:space="preserve"> </w:t>
      </w:r>
      <w:r w:rsidR="00CF2779">
        <w:rPr>
          <w:lang w:val="sl-SI"/>
        </w:rPr>
        <w:t xml:space="preserve">s sušilom </w:t>
      </w:r>
      <w:r w:rsidRPr="00B324AC">
        <w:rPr>
          <w:rFonts w:eastAsia="MS Mincho"/>
          <w:lang w:val="sl-SI"/>
        </w:rPr>
        <w:t xml:space="preserve">zavrzite – </w:t>
      </w:r>
      <w:r w:rsidRPr="00B324AC">
        <w:rPr>
          <w:rFonts w:eastAsia="MS Mincho"/>
          <w:bCs/>
          <w:lang w:val="sl-SI"/>
        </w:rPr>
        <w:t xml:space="preserve">ne smete </w:t>
      </w:r>
      <w:r w:rsidR="0091414E" w:rsidRPr="00B324AC">
        <w:rPr>
          <w:rFonts w:eastAsia="MS Mincho"/>
          <w:lang w:val="sl-SI"/>
        </w:rPr>
        <w:t xml:space="preserve">je </w:t>
      </w:r>
      <w:r w:rsidR="00CF2779">
        <w:rPr>
          <w:rFonts w:eastAsia="MS Mincho"/>
          <w:lang w:val="sl-SI"/>
        </w:rPr>
        <w:t xml:space="preserve">odpreti, </w:t>
      </w:r>
      <w:r w:rsidRPr="00B324AC">
        <w:rPr>
          <w:rFonts w:eastAsia="MS Mincho"/>
          <w:lang w:val="sl-SI"/>
        </w:rPr>
        <w:t>zaužiti ali vdihniti (inhalirati).</w:t>
      </w:r>
    </w:p>
    <w:p w14:paraId="6150766E" w14:textId="5B8FE8F4" w:rsidR="00E9182C" w:rsidRDefault="000163E7" w:rsidP="00A92937">
      <w:pPr>
        <w:rPr>
          <w:rFonts w:eastAsia="MS Mincho"/>
          <w:lang w:val="sl-SI"/>
        </w:rPr>
      </w:pPr>
      <w:r>
        <w:rPr>
          <w:rFonts w:eastAsia="MS Mincho"/>
          <w:noProof/>
          <w:lang w:val="sl-SI" w:eastAsia="sl-SI"/>
        </w:rPr>
        <mc:AlternateContent>
          <mc:Choice Requires="wpg">
            <w:drawing>
              <wp:anchor distT="0" distB="0" distL="114300" distR="114300" simplePos="0" relativeHeight="251658241" behindDoc="1" locked="0" layoutInCell="1" allowOverlap="1" wp14:anchorId="06EC56E4" wp14:editId="6DB533C4">
                <wp:simplePos x="0" y="0"/>
                <wp:positionH relativeFrom="column">
                  <wp:posOffset>-22225</wp:posOffset>
                </wp:positionH>
                <wp:positionV relativeFrom="paragraph">
                  <wp:posOffset>113030</wp:posOffset>
                </wp:positionV>
                <wp:extent cx="2894330" cy="3272790"/>
                <wp:effectExtent l="2540" t="0" r="0" b="5080"/>
                <wp:wrapNone/>
                <wp:docPr id="995220030" name="Group 4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894330" cy="3272790"/>
                          <a:chOff x="4357" y="2682"/>
                          <a:chExt cx="2979" cy="3927"/>
                        </a:xfrm>
                      </wpg:grpSpPr>
                      <pic:pic xmlns:pic="http://schemas.openxmlformats.org/drawingml/2006/picture">
                        <pic:nvPicPr>
                          <pic:cNvPr id="117296283" name="Picture 4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4357" y="2682"/>
                            <a:ext cx="2979" cy="3927"/>
                          </a:xfrm>
                          <a:prstGeom prst="rect">
                            <a:avLst/>
                          </a:prstGeom>
                          <a:noFill/>
                          <a:extLst>
                            <a:ext uri="{909E8E84-426E-40DD-AFC4-6F175D3DCCD1}">
                              <a14:hiddenFill xmlns:a14="http://schemas.microsoft.com/office/drawing/2010/main">
                                <a:solidFill>
                                  <a:srgbClr val="FFFFFF"/>
                                </a:solidFill>
                              </a14:hiddenFill>
                            </a:ext>
                          </a:extLst>
                        </pic:spPr>
                      </pic:pic>
                      <wps:wsp>
                        <wps:cNvPr id="49448401" name="Text Box 42"/>
                        <wps:cNvSpPr txBox="1">
                          <a:spLocks noChangeArrowheads="1"/>
                        </wps:cNvSpPr>
                        <wps:spPr bwMode="auto">
                          <a:xfrm>
                            <a:off x="6173" y="5372"/>
                            <a:ext cx="761" cy="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E318353" w14:textId="77777777" w:rsidR="007A56BC" w:rsidRDefault="007A56BC" w:rsidP="00E9182C">
                              <w:r>
                                <w:t>vrečka s sušilom</w:t>
                              </w:r>
                            </w:p>
                          </w:txbxContent>
                        </wps:txbx>
                        <wps:bodyPr rot="0" vert="horz" wrap="square" lIns="0" tIns="0" rIns="0" bIns="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06EC56E4" id="Group 40" o:spid="_x0000_s1038" style="position:absolute;margin-left:-1.75pt;margin-top:8.9pt;width:227.9pt;height:257.7pt;z-index:-251658239" coordorigin="4357,2682" coordsize="2979,3927"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xwaP/LQMAAJEHAAAOAAAAZHJzL2Uyb0RvYy54bWycVdtS2zAQfe9M/0Gj&#10;d3DimDjxkDAUCsMMbZlCP0CRZVuDLamSgkO/vruynXBruTzYs7rs6uzZs9Lh0aapyZ2wTmq1oOP9&#10;ESVCcZ1LVS7or5uzvRklzjOVs1orsaD3wtGj5edPh63JRKwrXefCEgiiXNaaBa28N1kUOV6Jhrl9&#10;bYSCxULbhnkY2jLKLWshelNH8Wg0jVptc2M1F87B7Gm3SJchflEI7n8UhROe1AsK2Hz42/Bf4T9a&#10;HrKstMxUkvcw2AdQNEwqOHQb6pR5RtZWPgvVSG6104Xf57qJdFFILkIOkM149CSbc6vXJuRSZm1p&#10;tjQBtU94+nBY/v3u3Jprc2U79GBean7rgJeoNWX2cB3HZbeZrNpvOod6srXXIfFNYRsMASmRTeD3&#10;fsuv2HjCYTKezZPJBMrAYW0Sp3E67yvAKygT+iWTg5QSWI6ns7irDq++Dv7zdN47z+MUVyOWdQcH&#10;sD245aGRPIOvJwysZ4S9Lizw8msraB+keVOMhtnbtdmD2hrm5UrW0t8HnQJHCErdXUmOXOMAuL2y&#10;RObQN+M0nk/j2YQSxRqgFXbh4SQZY5bD5s6VYWqhSETpk4qpUhw7A0qHOOA/TFmr20qw3OE0UvU4&#10;Shg+grOqpTmTdY1VRLtPHJrlidhe4K4T8qnm60Yo33WmFTVwoJWrpHGU2Ew0KwHJ2os8AGKZs/wn&#10;4AZwYHsrPK/QLABEPw/13S4ExDuQmI4D3b4qxRcktRXkvwUFLFvnz4VuCBoAG5AGpbO7S4eYAduw&#10;BVErjeQNRCOynnMAitcR3G9u4BRGz1h9VwtfV8wIQINhdzJK5kkyS0aogqCiG8zzi96QJLRSvxmb&#10;nfgNzKMyAvddz/9HOw9cu0PfxPx0nIKioZkPJmnfzAPz6RRQ4jWQjB838o7U9/LOslo9LkQ3A1eD&#10;C0rpkPvNahOabopdgWsrnd8DJVZDleFygtcMjErbP5S08DIsqPu9ZngT1BcK6obPyGDYwVgNBlMc&#10;XBfUU9KZJ757btbGyrKCyB3nSh/D1VnIoKQdCtAMDkAqwQr3fpBa/0bhw/JwHHbtXtLlXwAAAP//&#10;AwBQSwMECgAAAAAAAAAhAGfcUu7CkwEAwpMBABQAAABkcnMvbWVkaWEvaW1hZ2UxLnBuZ4lQTkcN&#10;ChoKAAAADUlIRFIAAAHQAAACZAgGAAAAoe5w/gAAAAFzUkdCAK7OHOkAAAAEZ0FNQQAAsY8L/GEF&#10;AAAAIGNIUk0AAHomAACAhAAA+gAAAIDoAAB1MAAA6mAAADqYAAAXcJy6UTwAAAAJcEhZcwAAFxEA&#10;ABcRAcom8z8AAP95SURBVHhe7P1lmFTXE/UN35/f5/3w3P94IFhCSIiHQBIgIcEtIViw4Bo0uLsF&#10;JxDcg7u7u7u767gLUs9au/v0nO7pnumBmWGA2te1r7GeljM953eqatWq//N/dOkR0COgR0CPgB4B&#10;PQJ6BPQI6BHQI6BHQI+AHoF0PQKPHj2q8/jx4zDsQOyApPejgMeP3Dd+P8CxHwY8eui54/G9uICH&#10;1o7D564di89tOzY2IB47LoU7Fre3trffdfwsBjs68Y6OCoj1taMiAmJ97Qj8zMeOwfejE+1QfC8k&#10;0Y7C97jdfhaCr912ML5O2BH43PcOws987GB8398dhNsGBWIHPPUOxe/iqSTsQHwe8CCZfQ8/T+F+&#10;gNt77GB87dh3E+97+F6ifQffc+ygJPdN/NzHvovv+7vv4LZ3brjtAHztdd/E929e92Nfw21SspO6&#10;Tz6m9+eT8Lz5Gvx8zV6Pme9jbf0tEv+d8Le77/k3Tfz3T9l7KJn3ZCB+7nwfP/3/A/+f/Pz/8/X/&#10;a76f+H8/ynZucD9v4DwSmnBuSXSeMeedxOcqnr+8ntu8nQujcVuzvZxHY7ycb805OPE5Pqnzt7dz&#10;OjnxkNvFDxtX4h28IXccmwyycYmcwnbj2GMwzWyf/CMbw8jKRHDGNxtLqqwnIk8892N87xG+7dyP&#10;8NG1H+Jz2374UB5j48U6dzw+Onc8Ppodl2g/xPet7fXncXGCA40dk2jHx0SLzx2Nn3nsOHzt2JE+&#10;d2xUpMREeu4IfC880Y7G97jdfhaOr912KL5O2NH43PcOwc+878jQEPF7h+C2IcHYQX7sQNwm8Y7A&#10;98LtOxhfBwUksx/g59iB/uz7uB12QOIdiu859r3E+wG+l2jfxfccO8S+7+Nrt30HX/vY9/B9t30b&#10;X/vYd/H9u7fcdhC+9rrv4Pt3bvrcgfiZ2bdvpGw7f8/7ffMxvT+fhOfN15DEazSv3XlMvB4zz2Ob&#10;cOytv0Xiv5Pzb+f2d70vYZ7vAb4vzE7mfcT3WnLvyWC8Z53vY2/vc//+R/j/5N//n6//X8f3E//v&#10;J5wbwjzOGziPRCScWxKdZ8x5J/G5iucv3+e3KPdzYhLnz4exic+35hycxDk88fnbxgDDAgcbyIkn&#10;3C5+2Ljy2MEacsexySAblwSfm53yRVY+I0ATQ/IJnpxjP8Zz9dx4MY/xgq3tfPE8AI9xQNy2E5IJ&#10;QAT4cLDNNhC0QEgYJux4fN/a9u9bn+NqReLxx4yPBRA9dlx0FN4sPnYUvu+xY/G1Y0f43DGREYIr&#10;O48NUEaEJdpR+B6328/C8LXbxj9OWMKOwue+dzB+5n3j6lX83sG4bXAQdqAfOwC3SbzD8b0w+8aJ&#10;KgwntKQ3ToY48fGEmPy+h9tgA4aeGxEpQMjtAUR+nQiK/F4CFIPxuWsDAIiGbPs2PvexAZNgt30L&#10;X/vYgFMwAGbfLhBaQHSBMWk4BgCcZt+6nrLt/D3v4OVjOsHs8XwSnjNfQxKv0bx25zHxesw8j23C&#10;cU/4e/j4e7n9XR1QdXsP8H1hdjLvI77XkntPArLW+9jb+9y//xH+P/n3/+fr/9fx/cT/+wnnBsDV&#10;89wRnnBuSXSeMeedxOcqnr98n98AV/s5MYnzpwlMvJxz423nbtc52nkOT3z+tjHAsMARLDGYeszt&#10;YogDqmYDquQNuePYZJCNS+TUU0JVAaoA9Q+iClAHRBWgjujWthWgnheL/lxkKkBdMFWAukehGoG6&#10;X7FpBOo4wWgEqhGoRqAWXBWgClCTMtYUrqZwPa+4NYVr0rqawvWSstYUriPFqwBVgCpAnfVPrYG6&#10;130UoApQX9G2AlQB6lEL1RSupnBVRGSPQhWgClAFaNJiIo1ANQLVCFQjUK+qXAWoAlQBqgB172ZQ&#10;Fa7XNhmtgWoNVGugXltZtAaqNVCfbV8agWoEqhGoRqAagWofqKt/VftAHX2h2sbirZdeI1CNQNVI&#10;wa+Tg6ZwNYWrKVxN4WoK1w9vI03hagpXU7iawqWLkkagGoH6dnLTCFQjUI1ANQJVKz91IlIrP5d1&#10;qVr5qReuzc5PvXB9+HOqlZ9a+akXrsMnV71wbd64ClAFqAI0eT9cBagCVAGqAE00NEMBqgBVgCpA&#10;kxhTptNYOBZNp7G4prRoBKoRqLOcqdNYdBpL8vDk2DONQDUC1QhUI1CNQN2UQApQBagCVOeBOuaG&#10;6jxQx+xZnQfqNhdU54H6bkZRgCpAFaAKUAWoNWhbAZpoqLYCVAEq9snm8bGxmIwe43U6uqpwVYUb&#10;YoB6x7W1Bqo1ULeoVGugWgPVGqgCNIK1TX+31kC1Bqo1UK2Bag1Ua6AagQZLVFgK4KkiIgc8ue95&#10;bsy35PBsb1vN5NVMXs3kxcrqqROROhGpE5E6EakTkToRqROROhEZGqqISEVE/qVxNYWrEaimcDWF&#10;qylcTeFqCldTuCEPIBSytqpwVYWrKlyob8MSKXCjIyJEVbiqwlUVLmqerHvat98CIq2Bag1UnYgS&#10;+kNVhasqXFXhqgpXAeqMQjUC1QhUI1CNQJ/YRnMKPjc76aU1UK2Bag1UAaoAVYAqQBWgsSZVGx8X&#10;59p2AwXrc62Bag1Ua6Cw7qN9n32rlZ9a+aHmybqnfWsNVGugWgPVGihEQ/cShEMqIlKAWlGn/aNa&#10;+SlAGYlqCtcRhWoEmlg8ZAmJtAaqNVCNQGEerwB1pm9VhStWGlcBqgCNCgtJpLxVFa6tfUXbWDSF&#10;6xmFagSqEahGoFoDdcBTARqGtC23I32rKdxEdU+tgWoEavo/ra01UBOFagSqEagC1AFPBagXwZCn&#10;gEjngTpAqhGoRqAKUI1ANQJNgKcCVAEaFoD3g9keNU9N4dqiT62Bag1U21icqVtN4VrRpwJUAaoA&#10;BRzDsMMT0rVRbqlbTeG64KkRqEagGoFqBJpkvVNTuN6jUU3hagpXAaoAVYAqQBWgtveApnA1An38&#10;UJ6Y/Qj7ccJ+gs+xNQJF+ladiKzUraZwNYXrZ+rWikbViUhFROpE5ACpqnBVhasqXFXhpigKVYAq&#10;QBWgClD1wrVHoepEpCIiPyNRBagCVAGqAFWAKkDt6VsFqAJUVbiqwnXUP7UGKg/j6XFrbUfd074V&#10;oApQBeiNxGbx3pS36kSkTkTqRKQiIgWop3hIRUQqIvIz8lQRUQJEtY1F21hURKRtLNrGom0sKRIQ&#10;qZWfWvmZSFS9cFWFqwO1bW5EKiLSGqifkaiKiFREpABVEZHWQLUGqjVQrYG6vQfUSEGNFFREBOEQ&#10;BUQqIsI/Q4hrJ6RrvdVBNQLVCFQjUFXhqgpXVbgWPBWgClCvUzWcEzecI8xUROQnOFVEpCIinQeq&#10;Vn6WEldTuJrC1RSupnA1hRvqSNvat05jUS9cTeEmpG+ZytUUrjXjUSPQQKcQKIAfk+v79Py5iohU&#10;RKQiIhURaQSqEahGoApQjUA1An388KE8foTtEhCpE5GKiGwCIo1AreiTHzUC1Qj0roSgBh7qWQdX&#10;Fa6qcFWFqypcRz1DU7hhKiISwtLbNulbTeGKRqAagWoEGh+PiNPaClAFqD3i9PxcI1CNQDUCTbjA&#10;VoAqQBWgiZV0GoG6G4C7olEFqAJUAaoAjRcDTmtrDVQjUHc5uqZwNYXrPX2rAFWAKkAVoLh6wEFA&#10;9PlII1CNQDkhw2vNU1O4WgMFMO8TmvatIiIHRDWFqylcBagCVAEqgXduJuzb+NyHgEgjUI1ANQLV&#10;CFQjUPuQW083Ea2Bag1UAeqIPK2tEajLUEUBqgBVgCpA4QrzwOkMoylcjUDvAJbcNmgqQL26kClA&#10;FaAKUAWoAtSettUUrgI0zNtkpcRWngpQBagCVAGqAFWASjCiTm5H9KkRaFQiiCpA6RNAsSlFp0Z8&#10;ara2sagK14Ko1kBVhasRqAJUI1B5GGcz0zHjLR0tjgpQc8Vgv4LQNpZoBajWQL1FoarCTVwLVRGR&#10;iog0AlWARgGa3C548nONQDUC1QhUI1CNQDUCffL4EQaaOsbLmG3PVWsEauCpAKX61tpQ4GofqPaB&#10;ag0UEaaKiDSFqwBFdBmBHe4eZTqjTgWoHZ7axuLWvmJFoZrC1RSuC6YqItIaqCsK1RSuAlQBGgxQ&#10;cnuFJ7+vAFWAKkAdc6FVRGRP4ypAFaAKUAUoWlfuObe2sfhI3VrpXI1ANQLVCNSVzlWAKkAVoArQ&#10;iJBgsbb32qcCVCNQFRElqoMqQBWgClAFqAI0TuLZ8xkX67G1D1RVuCoikrDgAAkLwnapbT3BqSpc&#10;rYE6XIjUicib+lYjUI1ANQLVCFQBKsF3b0E0xO0QD2kEqhGoRqAagcqTJ48RbXpu7QPVNhZEnhqB&#10;OsBpbQVognDIEhDxo0agKiJyS+NqCldTuJrCVYDa4akRKOB5WwFqEw5pBKoRqEagURESix0TSeME&#10;z61GCloD1QjUAU5r21K32saiKlwVEWkKVwEaIBFI13KHM21r3yoi0hSuAtQFSnvUqRGoRqAagWoE&#10;6oKnAhRRlmfaVmugtuhTU7gK0ISWFbawaBuLiog0heuMPhWgClDHBQSPgz1tqylcX+BUIwXtA1UV&#10;rtZANYVrQUMjUAVocCD+H7jhNMTtQzikKVyNQDWFqylcTeG64KkRqEagFjwVoPGx0eLaidyGYk36&#10;VlO4msLVFK6mcBOiLo1ANQLVCDQBnBZEFaBPBOGmaz/B546tKlxV4aoK11X3U4AqQBWgClBxW+7w&#10;JEgVoI7+T2trH6i2sTggauv7VCMFDwWuqnBfdhXuw5hoefwwTuRRvOATBFyPzMfHjx4mMo3XFK5G&#10;oApQW/pWVbgKUK2Bvjo10HjA8hFSswI42tfDuBgJDQ6SB/fuyn2YZYSgF5ym8Pb1+GG8GZStNVBN&#10;4WoNVGugWgN1i7a1jeVlVuE+jI1xQBPRZWREmJw6cVxWLFsqY0ePlu5du8ifTRpLrZp/SJXfK8vv&#10;lStJzRrVpemfTaRXzx4y678ZcvzoEaR4cR/O9SRRdKpeuOqFq1646oWrKVxN4b5kbSxPEDU+QfR4&#10;7Ohh6da1q5QsUVy++eZryf3xR5Lzg/cle7askuvDnPL5Z5/KV19+gf0lPv/MfI8/422+/upLqVSx&#10;gowBcC+cOydxiGQd64kzzasAVYAqQBWgClAF6EsC0PhoB+Si4fk9acI4+fKLzyXLe5mlYIECgGFF&#10;6dypo0ydOkU2bNggp06dknv37kkEzoGRkZHy4MEDOXP6tKxatVL69esrlStVlDxffyWZ3n1XPs2d&#10;W9q2aS07tm2ViLBQB0cx3csxB9TajnTvI+zH3AC4Y6O2am1EsY9Ra33i2pwIZhO4MlOKbRfCEtiO&#10;nfR69OhR4//jufjN5H4x4ecqIoqNinITDdkFRKrCVRWuqnDt4ilN4aZmCjc6PFRikCrljo0MlziI&#10;Fx9GR8rjmCh5glToE/RTCsBiNoBipVeNgMdzCyCS7CJUeDtrO37h/Nkz0vqvlpL53Xfku+++lcmT&#10;J8nlS5eTvTfPGzx+9EgOHTgo/4wcKeV/KweQvmOi04b168nK5cslMjzCEY8CgI+ctVIFqOtqwX4F&#10;4bii4JUFD5Bj2648jFO/N6unhCZc70Vo/DyWOyaxnBp9SXHRUb43QBnnsR3wVIA6TgrWToCmZSSv&#10;IiIVEamIKHVERLGRYfIwBpCMjZJ4wJLwjAoLgatRkNy5eV1OHTsiu7dvk7UrV8iiefNk5vRpMmHs&#10;WBk9coQMGzJY/h7YX/r36yO9e/WQnt27So9uXZBy7YxIsYN06tBeOrZrJ21bt5ZWzZujZtlEmv3Z&#10;WP5q1UI6dmgn/fv0ln+GD8P9jTF76OBB0rpVS/mp0I+SKdM7UqtWTTmH1GtqLEaqq1aulDq1a0nW&#10;LO/J+zmyS/VqVWXBgvkSHhrieghCVyNQA1EFaBT/GbCj7TsMX7vtEHydsPnP43sH+xzI64+NmOs2&#10;xnosyAZJ+8nA83MFqBnR5eZCpABVgD4bQAlNRBXm//nWtctyYO9uA0eKc2r9UUOKFSks+b7JY2qM&#10;H+X6UHLl/AAfc5rPP/4oV8L+OJepS/J7ubnxebI7N25vfsfxe599+ompV+bN+43kyfO1FPrxB/n7&#10;74Fy7do1k569c/uO+fzq1atm37hxQ+7evSuhoaHyEMBLyeL9bdmyWerXqysf4jVly/qelC5VQv6b&#10;MV1u4n5N6tWZ3tUUrh2iGoE6QKoAlbCA+37se7gN9oPEOwTfc+y7ifd9fC/RhsT+vmMH27c1p9L1&#10;0ZcxugLUe9+rpnBTksKNRKT1OC7KgPPWtSuydtVy6YPIsRQEOozK3nrzDcn5/vvy3bf5pFjRolKx&#10;QnlEbLWlWdM/pVPHDibSHD50qIwbN87UIWfPminz58+TRYsWydIlS2QF0qIrEeWtXr1a1q1bK+vX&#10;r5eNGzfKls2bZceO7bJnz27sPbIdn2/YsNFEhMuWLZPx48YiIm0vjRo1lGbNmkqP7t2kS5fOUq9u&#10;HSlRvJh88/XXRhSULVsWAC+LfJL7YymQ/3upUuV36datm8yZM0eOHz+G2qQ/aWOLj49l+/bt0qpl&#10;CwPvN9943YB7+LChcvTwYQiYnGBGPVNroASpAlQBGghwcitAJfDOTce+zX3D5w7Az8y+dT1l2/l7&#10;3u/b+bjWc7B9DMbnjo1aJ3dShhE6jcUvM/koiGbiUU7iPnHkkAwfMkgqoCaYA/VAQrNgwfwASUsZ&#10;N2aMgdphAOQaIj1GeH5oX1ISALrd9j7Sqgvmz5f27drKr7+URbT7iWTO9K688/Zbkj17Nvk2X14p&#10;W6aM1PzjD7Sn/Glg1xK7YYMGEAhVku/y5TN1zTffeE2+QeTaonkzWQN4P4x37xdN7gkePHhABgwY&#10;IPkB5Tdef82oelv/1UrWrFktMVGI1K0FQNOoQUVEWgO1RaKawvUOVI1ACT8F6D0J9cxCMDNhdjIX&#10;Y+aC7UHSOwg/dw6Gt9f4Ez5PqryR/DSW6HAKgiLkCCDRBVFkPqRJ38v8LtKmuaVVixaydu1auXLl&#10;ssTGwKggHdZDlNeOHDkiXTp3NlFk9qxZ5YP3c5g2lU4dO8p0pJEZsR4/flwuXbokd+4gaxOCshK0&#10;ITExMWZHhIdLQECA+fm+fftkLOqn5X4tK9myZDEiId43VbkpXTwOfPyyZcsY5S9TvBV++02mTZsq&#10;9/A8XOldIzyylLiqwnUKiFRExFqo1kCtk6ICVAHKFP2LC1DC8xEEjrNmTEM7yGcQ5rwrRQoXlqFI&#10;w166dBFiWqhp02nFQmxJ2P0FkRDrngRUkcI/S/++fU3ES+ChY+Opnw0Buw4XA9WqVpF2bdtIOCD7&#10;tIt1Ut5Xgwb15IvPPzNRMWE/6O+/5dixYzhuCRcbTx4rQBWgKiLyEk0oQBWgLy5AWe+kX+wi1Cgp&#10;6vke7SDjx483EV16LkacjCiZEs35wQeSFeCsUR3qV6RunwVyvl4D66CpeWGwf/9+6de3j/z8UyF5&#10;E+nd3Ki/toGqeC3SuxFo+3Et2s2yH1T7QGPdzIgtI2JtY2F0qipciopURORHPVRroI56+3NK4T6G&#10;d+zBvXskr1NJu3XrlvTkpgRDac8WkQbouWQUx9RqtaqOtpHjsOQ7ffoUILTGCJD4vdWrV8nevXuN&#10;MUJGXEwX/zdjhlQoX97UaJl2rgL7wCmTJ0vA/QduT1mNFGwz5RSg9rSuAlQB6gc8KThSgD4XgFIw&#10;RHhev3wJJ/jKJv04Y9q0NGUS65JBQUFy/fo1U1PtCgVt0aJF5AuntV6xYkWNC1ArpG8rVaqAaPi7&#10;hNYXZwuMaYP5+GMA/xupDMehf9BnehS10kikUzPS4oUBXZDq48KAkT3Vy3RJGjRoEHpWz7pHv9ZY&#10;TnUi8jXRXI0UrKhU+0CdLS3axuJQ6ypA0x2gFAs9Rs1z1/atUrH8b/La//4nHdq3h8tOylSpvoDF&#10;OiNTwLTL27Vrt2lB+eefkUYZW6pkCdMjmhV9lbTPI1Tyf/+9cQDKlzevAc2nn+Q2rSI0f2+OdpU+&#10;vXvJUJgxDBs6WHrCAL5Z06aI8H4z6luCPztaVmh8sGjRQgPnjLYOHTpofHr5WhmVfvLJx6YdZzuO&#10;P+uo7kut/BLNmXuIKz11InJEpQpQBahbq4sCNN0AGoV2k8eIAu/fviWjRg43LR1ZMmcy/ZQhULD6&#10;u8LQI379+nXTU7lt2zZZunQpbPQmGlODDgBDg/r15bdyv5oIMgecfF5//X+m7YO1zTKlSznaTFo0&#10;l1/KlpXixYoZo4QcaEf5rVw5tIn0R4/oCjl39qzE0RLQx2JdlCrdmf/9h77QBvJBjhym1aY4+kGH&#10;ArRnz5zx9+Wk2+0uXrggEyaMN8fGkd7NLnXr1JK5c2ZLUGCg389DvXBh3xdv22rl5wOs6kTkMFRQ&#10;I4WEflRnL6j2gXo6b7m3sUTCYi8qNFhiIGCJg1/tY5xvYgCdLTAtqA4FKoFVIH9+mBzMMulPKlvZ&#10;9nHz5k05evSobN60SRYtXCgTJ0yQgf37m9RqnTq1pWLF8lKqVEkTIeZDBEgTd6Yoc2TPKpnR9mJN&#10;P8n//XcQAVWTLp06mfaRdevWyRlA7RjuezDSmIxE+Xt0MGoLNezWLVueWrgUiR7MA2i/6dWrp7ko&#10;ePedt4zJQ7duXeUUaqjPotr1m2opuKGxC4SRfV0YQPDvwKi7BC4khsOukC0yTyyXIx/3qQBVgPoX&#10;iSpAFaA0cFAjBQlLpg+UoKSh+xMMj4YlDkzc4ww8gyFmu3P9qpw4fAitIH2Mm04WnLALFPgebRxt&#10;pXv37sbJp2SJEkZIRPce4+aDtChP7rTmI+hoo0fjAIKJStPSgGiN6tWldeu/ZAAAO2XKFGNOcOjQ&#10;IQNhmitEY2KKHV4HDuw3k0/YmsL0az+0plxAVEYFbmosKmuvw2aPdVE+xyxZMsMKMBdaYlrJzp07&#10;JQTnk4y0WBM+cOCAtINBBI/9e0hH8xjTXenQwYMSFQk3KC9LAaoAVYBqDVRroJbBwlOocCNDAiU2&#10;IhTTT3CSjY+RQLgt0T1o8/q1smDOLAyTHiV9e/eU1kiXVoOVHRWudONhzfA9pG35OSHJeiOjRRoU&#10;EG716tY1PZhM6w4bNkSmAoxLliyGL+wWpEyPIkK6YpSzyUVJ9vM+bz8QDj40ZqfpQHfUA9M6xfrg&#10;wX1jI1i5MoGdyUCbpvA0Ozh54kRG4qh5LhfOn5eRI0bAUam0+dvw4qUxLAuXIT0e6JHeVYAqQBWg&#10;ClAF6FMCNCY8RGKxz5w4KjOnTZFO7dtJVQhuGHV9CVBafrWss/HzryHWYb2xYYP6xn1n5IjhMmvm&#10;TESMa2T37l1y8uRJY8nHE3UsoqLUXCfgFFSjRnXjIcuolZ636bmCMYxiNdKltPj7CEO0337rTdPr&#10;2qRxI9RtJyOtfDpF3rhp/dxv374tixcvMqIoQp9/P9ZMR+OCiEb5ztVI54FqDTR5iGoKV1O4msJ1&#10;9Ig6U7gxGCtG+76xo/9B2u9r02dIY3fWEoujDaQ5FKrDhg0z5u00QT8LMc6NG9fNEGkKb1LTPCA5&#10;mKxft94483BeZ+u//hLC4XktppNPnTopI3DxwHQ109SMiFnD/RX2fl0xXWYW6sFMqTIFHRgYYI4X&#10;06yplWJOyWvnY9ORqQ1S5PzbWmnvXj17cnRbUwWoAlQBqtNYtI2FUaifKdyYqDB5ANP83j27mxNq&#10;oR9/lB49upvpJkytUrWaktRqSk7oKbktgTNt6lQT8X2Y830Zj7mg6Qnu5J4rocjIe+DAAVINad2C&#10;BfKbOm9mzBZleptwJfgrIaXN2aQUIzG9aqJ2mDrYIsHkHipVfn4e6V3aAxbF6DiKpMaPGdNGAaoA&#10;VYAqQBWgfgI0FkraAMx77dCujbyJdo2KFSrI5cuXU+UEnZp3EhYaJn379IEgJpMxpKewKCMvCo8Y&#10;pROME8aPRb9mF2mM9C6P709IiX8Bb2BerLAN5/XX/if////n/ydtoEh+HhcEjIw56u3evTuNFaAK&#10;UAWoAlQBmgxAOcfzYVSE3Lt5XTp3bG9qeL/DGo4n04y2WEflCDE+R4ph2Kf5Ii4aQdy/d99coLA+&#10;TJ/bzajdzp07R0ZC4bsdva/PszUGWQYFqPaB+mGqoDVQrYG+ojXQUICVvZxxGG6/GyfsqlDSvvXG&#10;G+bjDbRqZLS1CynRkiWLGzODRg0byvUEwUtGe6ov/PNRFa6qcJOPPkMAWAWoAvQVBShNEAhQx4ix&#10;z1Gby2zce27AASgjLYpdJowfZ9phsmbJZJyE0mJ6SkZ6zc/7uShAFaAKUG1j0TYWH20snLfL1O2o&#10;EcPg7JPFNNfTMSgpa7vncVLftWun1Kr1B5x/3jZCnKVLl2QIEdPzOBbp+ZgKUAWoAlQBqgD1AlCC&#10;Mxqe0RPG/gvD9SzyQ8ECMGTflZ7n52Qfi03/nKTyCZSrFNj82aSxnD9/Ltnf0xukzhFQgCpAFaAK&#10;UAWoF4DSjm/VsiWYWJLT2N2xLzGjLBq8/43WD+NqhKiTfrb0y32egpqMcmzS83koQBWgClAFqALU&#10;A6DxaFU5f+qEFEO/Hw0S1qzJGC0ghw8flr7w0c2X92t5E+0cRYsUMSbz9zPoUOv0hNnzeCwFqAJU&#10;AaoAVYDaAErREB2H2rZuZUZdDYQY53kuRpV7du82PY958nwFde2bUvjnnyAYGg+FbcYSMj3P4/Q8&#10;HlsBqgBVgCpAFaBOgNKaj6lbmsBnxQQRNvE/r8kh9+/fxzzOlVLzjz+MIw/Hk9Fonibs/Jmu538E&#10;FKAKUAWoAlQB6gRoHPxtTx09LD9hxibHie3dsyfdz9InT56QcePGmV5OGiHkyvWh1IahOT11OUBb&#10;V8Y5AgpQBagCVAGqAAVAY9Cycu/mNalft7ZJk9JzlfZy6bHoCUsLO84F/RZzPmlV9w3StZzYsnXr&#10;lgzXNpMex+RFeAwFqAJUAaoAfeUBGo26ZxTMEnp27yJvvPGa8WDl1JC0XDR6v3btKqLNsfLrL2XN&#10;fE6OzCperJipb168eDHdAJ6Wr/Nlvm8FqAJUAaoAfaUBSnDGhIfKaHirvpf5XSlTulSaWvRxqPXO&#10;HdulY4cOxtmI5gd5MCe0EYY2r1q1SiIiIl5m5rxUr00BqgBVgCpAX1mARkI0FAt4TkQUmCN7NikI&#10;swS2iqTFunTpkkydMkWqY2xXlvcySSbM5iz3yy8yfNhQOXb0aFo8pN5nGh8BBagCVAGqAH0lARoJ&#10;pyHCc8rE8RiEnUPywSxhByLD1FxPcGcHDx40o7l+KvQjoPm25MyZU5o3ayarV6+SO3fupObD6X2l&#10;8xFQgCpAFaAK0FcOoIQnzRJmTJ1sWkSYQt2wYUOqnH5DQ0Pl/LlzZuhzzZo14WSUS7JlfU9+/KGg&#10;MXg/c+aMUDSk68U/AgpQBagCVAH6SgE0HCYJD6PCZcWSxfIZJpd89eWXsmH9s8EzICBAdsPsYOyY&#10;MVKtalUD5bfefF0+//RTk7KdPn269m6++LxM9AoUoApQBagC9JUCKOd67t2xTfJ/9y2iww9l+fLl&#10;T3VqZxS5betWE1VWqlhBPvowp7z2v/8rn3/2mRlmPW7sWIiFdkhMGqt5n+rJ6y+lyhFQgCpAFaAK&#10;0FcGoKx53rh8USr+Vk4yZ3pXJk+amKITKVtPKAai8IetJzRb4BSUL774TJo0biwL5s8XGr2/qEpa&#10;ts6cOnnSHJMnT57I+vXrZciQwUhvrzf12vTqi03RH+U53lgBqgBVgCpAXwmARoUEmtmeXTt1kDeR&#10;Xu3Qvp3fQAgNC5UtW7bIX61aYWD1x2h3ySR5v8kjdevWldmzZ8utmzdfCrODaVOnyIjhw1xIOo9x&#10;aWPHjpFWrVpIPRhM9OvbV/bt2/cckZWxHloBqgBVgCpAX3qARgTel/iIUJnz3wzTrvJr2bJy797d&#10;ZM/GNFNYsXKF1IGVHqeyvJcZ/rhI144eNUpOnz6d7O+/aDeYPm2aDOjv3Tyfs0f/HT1KateqZSbC&#10;3Ll9+0V7ean+fBWgClAFqAL0pQdoPOqexw7tlwL5v5NPP/3EL4/b7du3AZw1JRtM3CkK+uKzT2XK&#10;5MkSEBCY6ifijHKHs2fNkj69eyX5dK7fuCG9evWUBvXqyjmojV/lpQBVgCpAFaAvNUAjgwIk5P4d&#10;aQp7vrfeesOkJJNad+/ekR49ekiuDz80E1BaNG8mffv0kZYtmkvsS95+snjRIunUsX2yTGQtdPz4&#10;cdKwYcNXehapAlQBqgBVgL7UAGX0OX3yRMmCuuUff9QQWun5Wtu2bZNSpUqYKShlypSSZcuWCedx&#10;9undW2bO/C9ZsLzoN9i0cYO0wIWCP+uJPJHOnTqZdParKi5SgCpAFaAK0JcWoITnycMHkbr9Xj7/&#10;/DM5dPCQVzZQXTsZ6dncH38k2bNnhVimj9x1ugRRdduwYQO5cuWKP1x5oW9D16RGjRr5LYg6CcVu&#10;vbp1hFH7q7gUoApQBagC9KUEaBRStxHY7du0lnfefktGjfrH6zk+NjZGBg4YYNpRvoWdH/tC2cJh&#10;rf8gPOrWravb915WWJxFC07Tpn/C9OGeXy+Rx6lZsz8xcm2zX7d/2W6kAFWAKkAVoC8dQMMe3JOH&#10;iD7XLFsq7+fILuXK/SohISGJzt80Q+jVswd6Qt8BPL8xbkL2FRcXJx3atZOVUOK+CuvG9evSunUr&#10;OXv2jN8vl0YSs2fP8vv2L9MNFaAKUAWoAvSlA2g0RpTdunJJKsAwgQDdtHFjovN2fHy8DB0yxPR0&#10;UjA0xwsEmLatDT/b+/fvZ9jzPp9bbGxsqjw/1oc7duwgVCD7uzh4fBraX17FpQBVgCpAFaAvHUDp&#10;ODR+zGiIgd4whgmEpeeieXyuDz8wRvLVq1WTsLDwRLdZunSxdOrUMcOyYc6cOVKiRHFZuHBBqjxH&#10;CqZ69ugu8+fN8/v+BgzoJ7PnzPb79i/TDRWgClAFqAL0pQJodFiInD1xXApCOES3oBPHjyc6Z4eF&#10;hcG/tqIRDf35ZxMZBms+b2vgwP4yY8b0DHfOj4yMhOFBP9NmQzvBjV4i7Kd90mP+HW3s+/xdLVu0&#10;wOM/mxm/v4+V0W6nAFWAKkAVoC8NQEMD7kkMos/eiKLefftt+XvgAK/nXNY0OdC6S5cuJkJdvXp1&#10;ottRmduoUUPZvz9jWdddvXpV6tevZ3pa2XKzx6Nu+6yQ4ZxSRt0xMdHJ3tW9u3elRvVqcuHC+WRv&#10;+zLeQAGqAFWAKkBfGoDGR4bJ/t07JW+er6XQjz+4WlE8T9516tSW3IjcCIuWLVuYGZ2e69q1a9IA&#10;U1Xu3fNPkZoegNi8ebMUK1pY3nzjNUTOf8rVq6nfWnPq1CmYRrSQGzeuJ/uSHqD+unrlSmFE/Cou&#10;BagCVAGqAH0pABoe9EC4u3fpjOjsTZk0aZLXc/qZM6fNyLHqiJzOwM/W0baRWCS0a9cuadeuLWqj&#10;Yc+dDbFQA4/591+TcqYoatiwYWk28YX+v02aNE71yPa5H8Q0eAIKUAWoAlQB+lIANCY8BNHndjMk&#10;u2SJYsLoyNuiajRbliwyceJEpB4vom3jLwkOCkp0Uwpz+vXrC1OBxAKkNDgX+7xLRsLNYSf41ptv&#10;yA8/FJRViPjSetEsnr6/upI+AgpQBagCVAH6wgPUij47tm9jTBNofuBthYeHS8UK5RGBfiq3bt2S&#10;Y8eOmSjTW4/opEkTMNprOAwUnh9GNmIOZ7GiRZGyfR3G9rWRak6fCTCsEXfq2NGrevn5HY2M98gK&#10;UAWoAlQB+sIDNCo0SA7u3SmfYdJK2TKlEX0+8Hq2XQGXoexZs0qzpk3NzwnQNn95j0CHDh0i48aN&#10;fS5n7dDQUBk06G8zQi1Xzg8wwHuY8HvptTg8u3atmnIdxgq6fB8BBagCVAGqAH2hARoK16FYpG87&#10;dWgn78GOb+LECV7PeEyFlkTPZM6c77schy5evCiNMaXFW7qXBvJTMWA6vdfhQ4fQl1rVqGyLFC4s&#10;7Fd9Hqs91MmvqsOQv8dbAaoAVYAqQF9ogBKeRw7sle/gY1u48E9eVbM0CGjTGp64EBcNRo+jNT2E&#10;AqHamPnJWqjn6o2Zl+nZAxodFSXTpk6Vr7783LgjtWrZHCrbq/6ey1P9dlu2bIGhwtxUv9+X6Q4V&#10;oApQBagC9IUFqIk+I0Jl8MB+pq9zxIjhXs/PmzZtlGxZs0iVKr8nGmfWDCrcNWvWJPq9Xj0JUO+1&#10;1NSGANtomjdrKu++8zbMH742NVxv7kmp/bh6f892BBSgClAFqAL0hQVojHEdOibFixYxlnzXkab1&#10;XDSMZ8tKzg/eRzp0faKf79u3Vy5dShyBDoRJOpW6abkeIzKmHR/HrTmEQrXk5IkTafmQet+peAQU&#10;oApQBagC9IUEqKP2GSr/oU7JFo8+vXsJZjwnWhQOMfqsV69uigY/jxg+TIYN9W7xlxrnYM4ZbQUT&#10;B6ZrqQr+d/RoGBJEpMZd632k0xFQgCpAFaAK0BcSoJHBgXL3+jX5vWIF+fDDnBiWfTDRaTMcNc6q&#10;VavI+9mzyW4YI6RkbUUNcP26dSn5Fb9uy8kpCxcsMD2djDqrVa0qjIJ1vXhHQAGqAFWAKkBfOIBa&#10;0ecCjCDLhLphCxgNMFXruRYAVKwrtv6rVYqiz7Q6lZtaJ55rJswf/QxR56hRoyQII8R0vZhHQAGq&#10;AFWAKkBfOIDGIXV78vBBKYQojtNIdu7YkegMHAR3oVIlS5ifs9/zeS7CfTpmZn737bcG6H/UqCYH&#10;vUTMz/M56mOn/AgoQBWgClAF6AsFUNY9r2H6Rw2kZt9883XUKYd4PfPRO/ZttK307NEDbkLPz07o&#10;8OHDpv5KlfDXEDqNHzdOotCyouvFPwIKUAWoAlQB+sIANDo0WK5fuiD169SRNzCR5C+kZiMiEgtv&#10;Ll+6LN+iLzT/999BYXvpuZypAwIeyD//jJTPP//MRJ2NGzWSI0eOPJfnog+aNkdAAaoAVYAqQF8I&#10;gEaHBhp4NqgLeL72mpkYEuylfvjkyWPM+GxvoDVmzJi0OXMmc68b1q+X8r+VMxHwDwULyFy0qkS9&#10;oiO/nssfIJ0eVAGqAFWAKkAzPECjQwLlzrXL0rhhfXnj9f8Z+72AgACvp8n1a9dKDqhuy/36q4Sk&#10;o38snwydg2jCnhMetu9nzy7tYVR/5Urqz+xMJz7owyRzBBSgClAFqAI0QwOUk1ZCH9yVbp07mraP&#10;eohAHzzwPqqMw6/LliljTBO2bduWbgCIi4+XuXPnys8/FTJR56+/lJW1XtyN0u0J6QOlyxFQgCpA&#10;FaAK0AwL0BCAMxqTVubNnCHZs2VFVPmL3Lx50+fJsRf8a19/7X9mjif9b9Nj3b59Szp2aC/ZsmUx&#10;pgic7nL37t30eOg0fwwewyuXL2eIoeJp/mKf4gEUoApQBagCNMMCNCI4QC6fOy3Fivxs2lH27N7t&#10;8zS3ZPFiOA69ZyDLSDQ9FkVBrHWy3vpL2TJQ/HaX27dvp8dDp8tjnD9/Dse+sHFJep5K5nR5sU/x&#10;IApQBagCVAGaIQEagr9LJGqfE8f9awDVA3DytU7AP/a7b/OZeaC7Uug49BTnTfMrTNHmy/uNiTr7&#10;9u0jRwHTMWP+falAcxbGD198/qn8XrmStt54eaMoQBWgClAFaIYEKN2Ggu/dkYrlf8OIry9k//59&#10;XllHJS7nZ7779psydUr6zO9csmSJfPxRLvn441wyDQYJXKdOn5IJ6PF8mVZwcJA5tl9+8bncv++9&#10;7vwyvd6UvhYFqAJUAaoAzZAAjQgKkFNHD2PKypdSsWJFoYes5+Jcz/79+xlxERWv6TECbO/ePYh0&#10;c8tXX3wha9cmjEFbvnyZHDxwIKXn4Ax9ex7fDqjvZsWg8pMnT2bo5/o8npwCVAGqAFWAZkiARoUE&#10;ydaN6+VT1D6boG3F21rLlpUc2aVs6dJJiotS6+QaFBgov5X7VT5Am8rgQYNk+bJl5q4fPnwoo0f9&#10;I7eSEDil1nNI7/sZggHk9Btevz71jfXT+7Wk9uMpQBWgClAFaIYF6M4tm+SzT3JL/fr1Ep376HVb&#10;umRJ+TDnB7J1y9bUPjd6vb9JkyaaNpXevXsKwTJv3jxzu7i4OOnapYuEhISky/NIzweZOHGCsSGc&#10;N29uej7sC/FYClAFqAJUAZohARoWcF+uXTwnBfPnl6JQgt65c8ftpDp+3FjJnOld6da1a7qcbMMw&#10;Gq1YsaJSoMD3smrVSgPMffscdVmaxbdq2dKrrWC6PLk0fJCZ//1n5qlOnjwpDR/lxbxrBagCVAGq&#10;AM2QAKUKl20sndq3MxEQU6TWoqDlNzgNcRD1xQsX0uXsu3rVKuMw1KtnD5k8aZLUqllTrl+/bh47&#10;FgBt07q1hIeHp8tzSc8HmTVrpunBZfSty/0IKEAVoApQBWiGBCgVuBEYmn304D75/tu8kvvjj2QN&#10;Ij+uzZs3G6u8Nq3/Srdzevfu3SQXBnfPR9qWc0abN2vmAihTuP3QysIa6cu2qDLOAhHR9OnTX7aX&#10;9syvRwGqAFWAKkAzLEDpRBQFJ6JFc2dLbrSNsB7KlGKf3r1NLXI9TNvTY1EBXK1qVUx4ySc0il+y&#10;ZLEMHzbMFf3SsWfihPEA6tX0eDrp+hiM/NmHu2LF8nR93BfhwRSgClAFqAI0wwI0+P4dCQu8L5FI&#10;5S6cOwvGBXkkK+pxX3/1pTFOsFKoaX2yvXbtmhQrWkQqVqhglLfTpk8VpnSPHT1qHpouPWxp2bRp&#10;Y1o/lXS/f7or0SzCqvem+xPIwA+oAFWAKkAVoBkaoIRoOCBKT9y9O7ZJ9aq/G/EQYRaYTinTE8eP&#10;G2A3a9ZU2O+5YOF8YT/ojh07XKf3q1evyayZMzPw6T7hqbHthvVapp6TWpy1Wh/DwGka8TK26Dzr&#10;H0sBqgBVgCpAMzxAQxiJBtyTR9GRcvLIIcAsLwBaPt1qjiuWLzf1z3bt2gCgy+GKtF9Onz4tixYv&#10;cjsHE0zPa9Fkfx4mwvC50rXp3LlzcvPGTeMLzH0ZpvAHDx6Q+fPnS6dOnYw9X6tWLWXlyhUS6mPs&#10;G0exFSyQ3/gLv4wCqWf9WylAFaAKUAXoCwFQQjQa5gpXz5+VX2HczpTqvXSYerJ161YpXqyYaeXo&#10;AEUwBURMHT+AEpjpzYyw6FlbARcUr/3vf5iX+poxeiiQ/3spU7qU+T4vNgoX/tlcBHBaTdYs70n+&#10;778zQqzM774rNWpUl5UQaMXFubs9bdmy2dSa6fZEVyJd7kdAAaoAVYAqQF8YgEZClXv90gWpXuV3&#10;+RZRaFKjzVLjZD9nzmzjA0t40qi+VcsWMmPGdDPeixFZr549vVoMpsZj+3sfB2AfyIuJzGj1aftX&#10;Kxn372hp16a1VK1SGd8vbCLIAvm/k1/KlJaWzZvKuDGjZcumDXL65AnZipptsz+bmNfHGaqMStnf&#10;OnjwIJkyZbI0b97M1D8pnNKV+AgoQBWgClAF6AsF0FtXLkmNqlUkLwRFN244+jBTe1FVO2rUKNP/&#10;WBCRXOtWLaDAzSsNGzSQCePHm77PR48fyWKkcAmw57XWr1sn3yOSZJvJALTRhOMC4yHS3OHwEQ68&#10;e0fuIa17B9Ey9wOMWQsLCpT4mCionjAr9THSzdgRocGycd1a9LX+YUz7OTaOLUMfAKh8/RwOrvVP&#10;739hBagCVAGqAH1hABoTFuKsgeYzdbm0EBGxjjl82FAjVCr0Q0HZu3O7bF6/1sClTu3aMHQYbbxv&#10;ufbu2YOvR6U7P2Nj42QKnIEo7vko14cmqoyJCJN4wDMWH+Miw+VhVCRgGi2PCHtsfh4fHSWxURES&#10;jdtEYfMjgfo4PtZ8fuzwIVmxdKnMnztH+qJV6P0c2aR27VovpUVhavzRFKAKUAWoAvSFACiVuGxn&#10;6dmtq7yB6SvjYOWXFnW5Uf/8Y5yPiiMtunfXdnOe3bBmtXyT5yvTC/oPfs4IlSsYfrzbt23DrMzI&#10;1Dgf+3Ufly5dMuKfd9992yiDly5aKI/iAEeAMQoXGNGuHYrPAUn7DndA0w5Q62uC9RFVuc7XFg5f&#10;X0b5lSpWMPVeXZrClYcoksejKTo+NgYbbzoFqAJUAfpCADQ2PESWL15ozOMpjrl161ay5/THgEFk&#10;ZKREI/ryZ82a6fB9/bnQj7J/zy5EblFmb9mwHm5I+cwkllEwFrCrbdkD+vBhvD93/0y3YUvJf//N&#10;kB9+KCDvvP22VEG98tD+vfIE0WMsIs5IpGKfBaAOkDI6dYD0BHpcc+Z8X5o0aeL38XumF/gC/rJG&#10;oApQBagCNMMDNCokUG5cvmCEMFSYpkTUch0mCDu2b5c9u3fLpUsXfZ6mDx86hNmjX8nXSNVu2bDO&#10;VUt8iMhs1/atphZaqlRJGTd2TLoC5UHAA9NqUqlSRUSd78gXn38mgwb2l/u3bxp4RoeHGnBa+2kj&#10;UAugMbjgIEBnA9YUEDEi16U1UBN9agTKq1THjghJwQ7GbTGdnt6kye8AYwLuucPxvTD7htAhLPBB&#10;Mvu+caLhZI7k9z3TKxj2IPEOwfcc+27irQDN0ADl34zR5z/DhpjUKgdnp3QFBATIksWLTfTYt29v&#10;GTFihMyZPUuWod63GCnQaVOnmlQl738qTNMtIQ7fn0yNHoJpAqPSwj//BCP5ielSE7wB4Q8noFQG&#10;OPm8cn6QQ1o0+9PUZB/FRqKe6UjZeu7UAuiggQNMfZXHSJcCVAHqBKcC1AOiCtAMDdAYwPPI/j3y&#10;HVSweb/JIxcv+o4ikzvRP3jwQDZu3CDDIBJq0aK5adv46adCkhvKU/Y71vqjhty/dUMoVrIu7ijK&#10;OX38qJQsXgw1wW9MG0ta95/u3bsXaerSxoOWEGvVsrlswXDxcETiCA8RdRKcjpRtWgF0yKC/Tbp8&#10;4cIFyR3WV/bnmsLVFK5/kahGoEJLOU4Icd+38bWPfRffd9u38LWPfQffv3PTbQfia68bqbvA2zd8&#10;7gD8zOxb11O2nb/n/b75mN6fT8Lz5mtI4jWa1+48Jl6PWeLjy6wDI9AObVsbwE2cMCHVTtZRUVFG&#10;xUuXnhbNm5tWkPlzZspj1DztmRFGdFcvnod5Q1nJk+dr4XivM3AhSqtFYRR7MWl40KVTRzl6aD/+&#10;RwHOh7ESFxXuyiClNUDnzZ5tlMgjR45Mq5f6wt+vAlQBqgDVCDTDRqA0Tti5dZPkQiREAU8gUrGp&#10;vYJxcVjg++9NhHnxzEm0gIS5ATQK4hxGpVUqVzS9oFOnTJGdO3em9tNw3R8Vvu3heES3oBNHD6Nn&#10;86EXcFqlmNSPQC0R0ZGDB00faEuYR8THp71IKs0OaBresQJUAaoAVYBmSIByoDYB2hrpSypj5yAi&#10;SovF8WiMPnt07YzeyXBjQmCPQFnzj4SFYJ1aNeQrTIHZhraV2zAlSMvVr29fE/1t37IJ9c4oW8o2&#10;QcOQVhGoBdD7d+5IkZ9/NnXfq1evpOXLfWHvWwGqAFWAKkAzJEAjALKzqD2y9lmyRHG5nwa9iJzz&#10;yToo3Xe2GuVtuFdR25O4GGkOyzvWIw8iMkvrNXLkCLSqvCUrMHf0YQzacFw1z/QBaBzafgjS3j17&#10;mNT5Koxu05X4CChAFaAKUAVohgQohTzzZv1nDNC7de2aJufvZcuWSvbsWRFd/mEiTyrHvSnDCdCu&#10;nToYgK5evTpNnov9TidNnmjAxVYSqm3TG6DRETCGQC12M/pfsyGV3KRxI03jevmrK0AVoApQBWiG&#10;BGgc1K9jR42Ujz76UCZOnJjq0LoOH93ixYoaE/WN69agVSbU0TLlpbXqEaLAkWijIcwnpcFz8Xxx&#10;VPoyAp0OQ/fnA9AIaJZiJRBRP5XJrIXu2pV2dd9U/+Om0x0qQBWgClAFaIYEKIE2c9oUQOsD6dev&#10;b6qeEjnFpXq1avLWm2/IwH59JAo1Tkf06R2gFBatWbHcRKAt0f6S1us/1GXZwsKe1HjUZdM/AnU4&#10;EnEthWH++zmySxVMd6Ebkq6EI6AAVYAqQBWgGRKgFBAdgVUd3YFKlighAejhTI114sRxqVi+POZm&#10;vi5/AYZU2EZDaWuMOnwAlIC9dfWy/FAwv4la/bERfJbnOhsmDxQRTYTfL1tXnhdArVpoyxbNcLHx&#10;ugwZPPhZXtZL97sKUAWoAlQBmiEBGnr/nkQEPZCOcB56G+nM7t26SRzSik+7oqNjZP68efL9d/nk&#10;nXfeko7t28rd61cdqVvL6coHQFkfZTtL0yaN5PPPPpXt27c97dPw6/cI0PcyP3+AMgp9Ap/fC2dP&#10;S1EM5M6B6SzTpk3z6zW8CjdSgCpAFaAK0AwJUBpWMK169uQxmBiUlszwZaXhwaaNmyQ6yj9zeOsk&#10;vgN9m40hhGG7yucYjD0GtVW2ycTAzcfNIjIZgHLmJmumK5YvT1M+zJg+DTXQN2XG1CnPrQZqGcvH&#10;ctIM5odu37JZ8mE6C1//hPHj3Az10/RgZOA7V4AqQBWgCtAMC9BguBBFhwUZK7+qv1cGRN+VTz7+&#10;WMqWLSM9enSXdRgoffcubsO5lw85YuyJcDpKHMzQabqwcuVKadyoobHqozH6H9Wryo5NGyWOBuxI&#10;yybyV04GoEP+HmjqgUvQXpKWa9zYsUaFu3De3OcO0JjICMcQbnksG9evkwIw1ac3719/tUzSnD8t&#10;j09GuW8FqAJUAaoAzbgAhX0irfw4jeXWlUsya/pUqVOzBhyBvjGjtrLCYIHTSSqU/03atW0rA/r3&#10;g1l8H2nYsIF8i/FjdPNhxFTul7Iye8Y0eYB6ZzzUvZE0S/A2oCAZgA4fMtgoUhcuSFt/2L8BakJq&#10;w9o1z6UP1Io++ZEA5axQA9Enj+XQgX1mlNo7b71ljvE/6Fm9BH9iXri8aksBqgBVgCpAMzRA6UEc&#10;gs16KHtDKS46dnCfzJgyCR65beT3ShXkx4IFJPfHHwGYWSQ7oPrlF59LWYwea9e6lSyeNwdCoevG&#10;os9r1GkHaTIAHQqD9RzZs8kiTHBJq0Urvw7t2xv4HzmwXx5jWLY1ACLxx7Sx8vMGUEI0Lpr9oQ8l&#10;AOn10QBnwQL5IcZ6zQi96Oj0BL2jr9JSgCpAFaAK0BcCoIQo65ahGEtHED7CCZ0CoOuXzsuhfbtl&#10;E3o5Vy5dLKuWLZEdmzfKhVMnJAbCn8c46UeyRYWj7pIbi5dsDbS3iWiXp2ENNCQkRGrXqgmx0mdy&#10;+fw5Y+WXUQBKiHI/eRhn6qJnT53EvFD06qK9h25Rd+6krcVhRoOzAlQBqgBVgL5QACVErU2YMiKN&#10;jQgx/ZKPYiKwo+RhZLjEcuYtTRE4H9bA89kASj/cXt27GVisWZN2bkTXrl6TnwoVMmnn29evOed+&#10;elr4pa2ZvK8I1AKoKxoF0ZjiLfRDQSlZsoTcuHEjozEuTZ+PAlQBqgBVgL6wAHXB1G1Q+j0TpboN&#10;Vk8lgHbt3NH45m6AmCat1tEjR2Cen1Xa/tVKQgIeJDGJJW3mgdrhaa+B2uHpikTj4+TMyRPmmNSr&#10;W0diYp6+zSitjmda3q8CVAGqAFWAKkCT6QO1JrKwd/QztMFs2rQpzc7LGzdskDfeeF1GYOh3TEQ4&#10;NhTDZni2t52+NVBPiFJURL/eHDmyyiAIn161pQBVgCpAFaAKUD8B2h6iJQJ08+bNacaKFbAMfBMA&#10;HffvaKRvIzMsQI2gCG1DbVv/ZdLaa9esSbNjklHvWAGqAFWAKkAVoH44EbEG2qNrF/n4o1yydu3a&#10;NDunb9u2Vd6kbR4Uv9HhYRkWoI/iY+Xe7VtSGrXP/N9/Z/pxX7WlAFWAKkAVoApQPwBKK7/BA/sb&#10;I4WlS5ekGSuOHj0iWbJklq6dO0lkaEiGqIEy2mQf6CO01Dx5GOtQ4WJtXLdWPkX9888mTdLseGTk&#10;O1aAKkAVoApQBagfAI1GD+qkcWPMlJTpsNpLzRUTEwMoL5WOHTuYAd/vo9f0t3K/mjYWzBV7bjXQ&#10;mMhIQBPCIADzEWaiBsKf+Nzpk6Z9JYwXFIMGwuEps/EYfvjwobAFh5Eo1bhXrlyRy5cvm49Xr141&#10;BvyBgYEShfuE60JqHr7ndl8KUAWoAlQBqgBNDqBoh4lBz+m6VSvlXRjb94fjUWqt48eOSU3M3GR/&#10;KV2OWGP9+qsvzeflAdHDmEjjuxf02UREFAU9RiqW5gi06nNbjwE5mDoEAIgr0Fv7Z5PG8gOME/jc&#10;uH8q9IP5mA3GFT+ijaXwzz/BWKEAzPq/hWfuN/JNnq9dO+83eeAeldfYABb64Qcphok2FTARp2GD&#10;+tIZkfaIESNkwYL5snv3brl/794L42qkAFWAKkAVoArQZADKIduxsAA8c/wovHhzSe3atSQ0NPSZ&#10;Gbp9+3YDnCyI4mrUqC7/QdG6Dd9bhBmcjeDhSzu/38r9Ilcvnkcg6s1QwR2g0YB8PI0OEC3CHNg9&#10;0ouPN6reaLyOhzjvcTE1ex0WiUcPHZSdqL1uggJ4M/buHdvl5PFjsgYXDBUrlDdRN4VCJYoXl+rV&#10;q5nnSuOE/ABikSI/S9GiRUwfaLlff5GKFSsgiq4s1apWxczVquZj1Sq/S+VKFfFayknpUqWkSOHC&#10;GA1XwICWFwxMi/Mx/vd//1+pUb26iWRfhKUAVYAqQBWgClA/AMoU7h2MP6tapZLx3z139uwzneOP&#10;HDks32G0Gq0BBw4cKOcuXJCbSHNeRsrz+o2bcv7CRWnRooUBy1goch8jlWvNBeVHtrfE0aMWEHxE&#10;IDLNio93bl5H1LpP1qxcAe/gaTJ+zL8yYew42YURbA4/20dy7fIlmTNzpnTAqLgKv5Uz0eEH7+cw&#10;wObmEPPv4HPL732Y8wMYx7cywqm7dxKEQnfv3pHDhw/LKaRzr167Kg8eYJ5qGERPSEcznWslafnx&#10;MSz+aPAfCW9dmvxfR4r33LmzcvDgQdm4cYMsmD9P/sVr7NSpo0ydOlWiomhen/GXAlQBqgBVgCpA&#10;/QAoe0Gj0Ys5ctgQ4/86Z/bspz7D30NalNEaZ34OGTIIALoml1EnPA+IWpuQ2bBxI1K52aTZn00k&#10;HHaEIKQ8iY9xuROFIDI+jQHhC+D326dXD6kNo/0SxYsZ+HFuqZUWZjqYke40+AePwPM3sz0Bbk6o&#10;yfvN1yaF3KVzZ4B8AAz5+xsv3koVK5rIcf369RKPmaC6Eh8BBagCVAGqAFWA+gFQpnEfI4LbDp9d&#10;jkdjGjP2KQd8DxjQH/M+30Jk95dcwCSTKx7wJESvXb8uBw4eMmnO6tWqyI2rl+T+7RumJkrzAg4a&#10;L1mimDHRJwxz5cppTPRZj6yENGq7Nm1MbZEm70MGD0JUmdMAlTVLRr4dO3SQrVu2SAAiQkZ8JmqE&#10;uIc7Hp9HIFqMpOBHl88joABVgCpAFaAKUD8BylaWQBim161d00Br//79KcbLWaR+GR1SdLN7zx6T&#10;zrRHnhZQ7z94IJsxxDpPnq/Mbdu1+cuIiphWff21/5m64U+FfkT0+If06tVT5s6dY1KiQUFBiZ7T&#10;3DlzzPP9GLAlvK9evZLi562/oBEoygSxEo+rxvhYpEE84Mmv46KjfG9cpcV57Fh87diOKQXeNs2W&#10;Pf0lo53FfBb07TsKX3O7fR91hWi3HYKvE3YUPve9fVmAwWg7JAU7GLcNDsIO9GMH4DaJN1NQYfbN&#10;mYw0+05yo67CCRnJTdEwP3cahnv6oOLrENeGEbmbb2qCMbndpNwx+cOxOU7LtTHGKdht38bXPvZd&#10;fN9t38LXPvYdfP/OTbcdiK+97tv4PiIRXzsAPzMbI7xStJ2/5/1++Zjen0/C8+ZrSOI1mtfuPCZe&#10;j5nnsU047gl/Dx9/rzT2wrW/R5lC/W/6FKOSbdumdYq50r9/X8mGUWWDYJRw6/ZtN3gyEr2KyHPL&#10;1q3SvVs3CG5KGlAyamRtkmnYZk3/FA7cpuXf+XPnJCYagqEk1vFjxyXPV1+Z312Juqiu1DsCGoFq&#10;BOofSBWgDogqQBNB/VUDKC9eb1y7LMWhPGV7BiNKfxejw+Jo4WBalgpc1j7PnT8vFy9dMsKh48eP&#10;mxYZ3m+W9zKblGyd2rVlDAQ2u3bulBuAa0oFNkwTc7YoFb66UvcIKEAVoApQTeFqCtfPFC4j0XBk&#10;TuJjImXY4L8lc6Z3ZfjwYX6flefBcCAHREFsUWGkyXTt1WvXjYBowcKFUh6K2HffeQs1ym9l+LBh&#10;chlgZW3yadcDpIFZEy2BWumL0hrytK/1efyeAlQBqgBVgGY4gCbM+8QAbdcosnsSToB520EEm7VR&#10;PgDkIrlxW84EjcDPHDvA7fcTlQZ8DNR2KzPgfqLRQnLm5HH56qsvpBT6H28jFZvcYvRZ/rffTFvI&#10;MgzkZu3zxs2bEAodNGYC9NilhR9bRk6dOpXc3fn189OnTxuzA6psdaX+EVCAKkAVoArQ5wbQUNQu&#10;wwFIwi0KZu0xEOlEY3NINkHJ+repWZv0+W0JQg2VIp5A1Fq5A1CXNRv14gDUWAPNdtwuBOn2UPxt&#10;ORc0HPdjATQqBO0oeIwYpGLjoDeIx/BtfoyFCUFMODQDfHw8F0aaXuvzBHFoEHxqg6Vbl07y9ltv&#10;ykz0VCa3xo8fZ5S3LZo3Mwrb6zeuy9x5c6UU6pxvvfmGSe1yEktsrMNnNjXWdTwOa58Vyv8m8Zjd&#10;qSt1j4ACVAGqAFWAphtACbMowDEOEdyjqHCAMkAeQOx0/eI5OXvimBw/uF92ok1kyYJ5MgXAYZq0&#10;e9fO0rJ5U2mAgc3V0ZdIJWoZuNmUKFZEfv7pRymCXaxoYdQki0opuOOULV1Kfi1bWipXLC91av4h&#10;zZo0kg5tW0vvHt1kCPocx40eJbNnTJdVsKfbsWWTHD2wT04fOyKXzpySG5cvyL1bNxD13jfOQwJH&#10;nyc8R0AgSCs/gjUMAKUYjmncA3t2mmHSv/5SVoKgE/C1zpw5K3m+/lry5ftG9kB5e/rMGemGyS6M&#10;RikSYgR669bN1D27495oYMBeTho/7Nm7J9Xv/1W/QwWoAlQBqgBNE4CGIGIMReQYCeDEwTmHwGS0&#10;ePLwQdm8bo3Mn/2fAWTbv1pKtd8rG2u3D3O+b9Sm77z9ponKMmfKZCBDAOSF8KYAvFh/RkuHsY4j&#10;LMuWkV/KlpUypUtLaYCT32MkV7RIYSmEFg9GX19DgfrpJ7nN/VBMw4iR8zYZDdLlJysUrmwrIYwr&#10;VfhNGjdsIN27dJZ/UNucO/M/43+7f/dOuXT2jAGrPIyBfyx3NKAaIh3bt5O38XwXL1rklSfsFW2M&#10;micfe9SoUbJp8yZja8fXx+e5fPmyNOXQ/Plz0fbymrSBYjgedn66Uu8IKEAVoApQBWiqADQEadMw&#10;HMsIpEsJzShEaYTooT27ZOa0KdKre1f0T9YykSOBRVASIgQYRTOESsuWLaRvnz4yduwYmTd3LlKa&#10;K2QLhlfv27dXjh09CsXrGTPh4/r1a3IJApsTUK3u37fP7IOHDhlruWPHjsoFTDG5ePGCnDx5Ug6h&#10;xrhr104zBHv16tWyePFi+W/GDKNspeK1fbt20qBBA6kAz9cfYXT+Ua5c8g7AyudG2H6YM6fkx/Nj&#10;lNmgXl3p0a2LTJs8UbZv2WjSvHt2bJWvvvxcfoWzEM0HPNf0aVPR8pLFRIJDhgxBFJrXOAC1btVK&#10;ruC1pPXic2rRvDnMFAYbOz1dqXcEFKAKUAWoAvSZABoKSEYDltFIzQYhwrxy7oysWbEUw6c7I5Va&#10;Rr75+ivjgpMdjfw0JKcpAEHJmuD2bdsMCFmru3PnjgRANRqMVChFOWeQ5mSrx2IYq0+aNNEAgGlP&#10;1hBr1axprOZ+wf0z6mS/ZNkypQ3EqGTlSLC6SPm2af2X9OnTW/4dPVoWLlhg7o9tJ/fv30c7SKTx&#10;Zg0PD5dQ9FmHoC+a47Y4dus0RDwbNqzH406Sbt26whC9irHHy4Xnb1x/8Hp4EVAEr6VerVryI6Ln&#10;7NmzypQpk93OzoQ+h03TMJ2m7Iywv/ryCzMOjZ6x6bXY+hL9gvjLptcxSY3HUYAqQBWgCtCnAigF&#10;QEzNhiFNe/rIIVkMP9Z2AFYBAIMRFmt7+fLmlfIQsNAUYCWiScKJKzo62syNpBHADkBtGgzEuwKO&#10;nN5REGlaDmmm7RxhlRPOOwQvLes+/eQTAy72R36DXsn8339v2jR+KFjQpHe/x2MTdHkwSusL3Ibg&#10;Yo2Sv08HH3N/uF/e17ff5gXUfpNWLVsaONPbdid6Lc8jer0LmHPaimfEdhOq2Q0wMBgxfLjUq1cP&#10;U0V+xsiuPHiM3CYtXAgjvs6eOW1eI23wGmBcF1O3X37xmTFeIEQPHki5e1FqnOz1PlL/CChAFaAK&#10;UAWo3wClEpaOTzEwVb915SLEPnOlS4d2iCoLmZoiwVm8WDHpAJ9V2sedRRRpLU7r2I6JIIwm28PH&#10;laOtCLd3kCZlLZLR2bcALuubbPdg60Xjxo1Ru2uDKLCb9OvXT4YMHWrqiBMmTpDpMAaYP3++LF6y&#10;BOO/Fps+yrn4ejYed9r06Yhwx8uIkSNk4N8DpUePHqYG2LhxI3O/hHoxiI6++/Zb42ub5b33zPPn&#10;JmCZyq2CumwrRMp/Q3g0fdo0WbNmjRxCmpjDomPhZMbFyO4Y5nmuWrVKeuIxsqINpX79uqbncgaE&#10;SryI4OZ9doFQiCbyul6eI6AAVYAqQBWgyQKU7SDspwxD1Hny8AEZjgkivyFdylQm64WMBHv17CFb&#10;t24x0Zu1mJqlA07zZs3MlBBGhEa4g6gs3zffmNmRHNnVu3dvGTlypEyaPNkAcMnSpbJ23Tp4wW6B&#10;6GazbNy0SdZjMsl6RH/rMB2EP1uD8VqrAbVVqGuajc/5NTd/xtvwtvwdTjXh/XDz+0uWLTWPM3nK&#10;FBmF9O4gpocB6WbNmkq1atWkOJ6rNdSaz5c7F2qhdAji/EtGkvVRD+2Oui4vCNauXWPumxE0o1yC&#10;mpG0eZ158xiYqoDn5QGn7ZU0+j+ei1T1/6Vi2hvc++3bcvR/8uSxPIGM2n0/wtcPIa92brhsPHbt&#10;eHxu21CMPcJ+6Npx+Ny5UQx/aHZsoh2P71vb68/VCxfeuSnwwaVnrlr5vZJWfvTujUbfJFtN9mzb&#10;bKLNvEiPZgEYPgUMCZEV8Fe1u9zcwZzI2bNnmWklhBCjrw8+yGHSqpVRm+zUqZOMQ3Q4ByIhRo+E&#10;HwHHTeBZYFyJqG7FypWpvnm/FmQNYPG4BtAALX9GeC9AvZSAnQLADkXU2xmjvpiOLYcWGqaKmUJm&#10;WpivzUovs7ZJwPJrRp1Z3ssEs/dCRgRlX5yZeQ0WfjQ5OHHihNxCWljXi3MEWCffhPfLZNTHkZFo&#10;qgC1RaFqJu8DrArQVw6gkVDT0uRgx6YN8leLZgBDTqOcLYY2Ec6M5MnfWgTo+vXrpA18V78ESGhx&#10;xzojb9uwYUMZPGSwLFi00BUh2iPItAJlSuHL55EQya6VNYhUPSNd67nOQ6qYKeKBf/8tnQBX+s1W&#10;rVIFvZ5fGUchApS12H1QB1up3q0wiP/nn5HSHm0vFEIRyHXr1IGyt54RFT2LZV9S+GFAQ8HSo0eP&#10;XxxKZbBnylr4wUMHzdDvsmXKmFQ/398TJkxorQBVgCafxlWAvhIA5fQXioLYgnLqyEHpBQXql+jB&#10;ZJqWdcnpqC3aG/7ZUvIPUq/8GdOVmTEgmilOpkKHYxbl4iWLTXRHEBFOBFBGAWZKAGs9bwuyjJIZ&#10;sXJqCj/n3M2aMG2gWYIlUpoP39soCImozGVKt+mff8pgzOVkLfUC5n1SpEQxFUeQsW46GgYPhF1q&#10;L/ah8u926OCB1L7rl/7+WIJg+r0RLgI/x//B6//7v0ZVzhr+eqi08TdsrABVgCpAE9VBX71xZlTV&#10;0u7u+oWzcOsZidaM/PLuu2/DYKCQzIJVXRBSV9Zif2X37t1Mne89RpsffYRWj6om0pyDuZTrAMwN&#10;AOeq1WtSPQWbEvCl9m15EcC0L1PA85Hm7d69uxFN0aQhF3apEiXkW/R5snVlMOqqDWHK0AURKlN+&#10;HFzta1GY9Afmei5flvqmCijJmVaeCRPGv/TAS40XyLamTZs2SmsqyvN/b9TTzChUQp/yDPQPX7hw&#10;Xh4+chj844JHAWqfC6opXE3hOozMXx2Acv4n+zjvXb8qSxbOgziorIk4WbMcCAUq202sdfz4MenU&#10;saNx9jECGcCiKeZTToVKlbCyBD72KJOf8/uMRDdu2ozPN5hoNLXhlpb3x9fAGi3BSeFRWyiDCcks&#10;UB1TGEVl70o4Fq3HhQPrvozCadJAha6/4iGOK2MU648xfUpBMWfObKMC1uX9CNBs4tjRY8im/GMu&#10;iKjKZtsTFeG9evaUA2g9YrbAc6kKV1W4yUefKiJ6KQdqE5zhTjP3LbDWa9LQ0bOYE5EUWz44m9Ja&#10;rHfyRMJ+RipSf/7pJ2kHB59Z6J20hD92KFpCHUKH32fbSZ++faVXr56oI/1r4MkUqJXWTUv4Pct9&#10;8/lZ4qKRqF/Wb1BPvv76S3kbLkX5IBhqjckpbGFhdElQjsWg69qY30kTiKdZPD4jRgx/ml9N8ncO&#10;HToAJXRTCQxIyCKk+oO8gHd4Ean0mbBrZD2ajlNvvv4aXKe+MwYctGbkBJ2klgJUAaoAfcXaWAhO&#10;tqNEQCB08tB+6dKxvXyOKIoCoRrVq8sWtI5Y6wEce2g/R0EMbe3oV0sVLRW0jChZ/7MARdjwa4eK&#10;dq2Ba9cuXYxFHqO1TxC15kSv59cQGdExiOlP9m5aQp2MUhvl87DaYJYipdp/wABMMymPqPtjU+P9&#10;8ccfZdCgv43pQlAQMjaoc9I96Q4i9Q4d2ssiiKWedp2DsUQtRKHXMB80NRcBT/cnWiK+6ou9u8wU&#10;tG3bRgr9+IN532eDneQfUI3PQr2T6mh/lwJUAaoAfYUAapm7Xzl3SsaMHA6z9XzmBFLk559l9qxZ&#10;Lrs3qjYpgmHv5nswdGdakhHnHLR2WGlaC5yEjRVpcjwX66DVAWKauPPExF5RmsH/Xrmy9AA0rf5R&#10;9kuyJYSCjNmz5wCkaGHBie1ZIsZn+V0r1Uygz8Vr796jOwwifnYaIXxgvHAnTpwop3CCJTAJzgDU&#10;he/hIoMfb8JliVNVngWgPHHTMGIkREnPsjiFxTN13A8ZgFe1Dsr0Ky9OqIIuifmtFHqxtvkT6vsD&#10;cYF05MhhYXuR+0pe0KUAVYAqQF8BgDLqpLL23vUrsnDOTCmHcV80S88LMwPa2NEb1lo0Xa9dqybq&#10;QJnl449zGU9ZqjjtkaK9rsmWjmHDhsmffzaRH2CrR0ENJf40I6CHbGmMHuPPasK/9t8x/8rZc2eN&#10;vy0FNmz7YMsLjRg6depo+i8JY3+iUYKbUbBljuDP7/gCLC8K1kFVOQ0RCNtMaA/IVDXBX7dObTO3&#10;k8OvQ6Cc5WZER3Bam8ePu2vXrjIVtoTPsg4cOCBN4MBk/5uk9P5YR+XzsENhA14jU86REZEpvbsX&#10;9vYUZ63AtJumeP+xP5ftJ9/DfaoZvl6Gfl/6HydaRglt7aRfugJUAaoAfYkBaqVrmbLdvHa1manJ&#10;qJB1zg7t28tJWy/nQbQ5tG7dSj788AMDzwqYp0l3IKsfkilaimgIG34+ZswYadmqpZTCFT1t+AhC&#10;9oDSq7Yj0sLHUEO9jFTkcIwFq169Gr7XwYCZkLkIA/nbSHlSeNO2bVsDKtoA0hj+b1jvcWoKAWm5&#10;DFnGByZFTIUvIDsNwiVCt3Xr1ua58DasVxL01uZt7Wlly6nIul/+jOCkCKo5ejPppfvuO+/IV198&#10;YZ7XGjgMPQAswyEyYZR5H2b3d+/dc2w8f/sOg3pz3LhxRnVL5evTLtbd2kGkxL/H0y4aNRAanENq&#10;rbCwUGN8cRCAftnXnj27Ta8yo02WHrIh2uTF3ITxYzGhJ6F/2ToONP1xMwRSgDrciNSJKNi4Dnnb&#10;ERQH+bu1D/SF6gNlPydNECgSOnZwn3Rq3xbOQbkN5GoAZjt37nCdQ69cuWJSq4wGGXXRI3YA0lp0&#10;5CGoDGScrRtMbdJX9tdff4WJOh2JMhtFboP69aU2IrVqsLL7G+YCjC63wNbvzt17cv3GTaRoZxtn&#10;or8wwqseTuLNmzaTQxg9RihdxuMTaPwdtgswgmVLB1sGGDGyDrkQtVJCjv2WfZHiJDTpV8s0cI5s&#10;2UyPXsmSxaVW7ZrSClCnFy+t+fr262uchCju4f2x5kr3I97ncpjbz/jvP0THjR2vBRcN/NgTqVsq&#10;Yh8AlpGol1nRpgucTniy5unasC8MBPiO4DWxlmY/vimFVRzESKwdT5k8SY5imsu2bVsxim2TqU3v&#10;3rUL4q5jQlN7mtUbs3svvaOMPDviAom/Z1+cSkNl9cu4eNGyDe+5RhAEff65Y1ye9ffk3yMoyF1A&#10;5XLIo2OeAjTB0k+t/EIATGsrQMMe3JMQ10aLCqDitl+yCJQtOLTfu3TmpIwaPhQG7d9IpkzvmEHT&#10;bGewHG8Ihn/RvJ//+28NWL9DPZTRE2Fl1TkJUEJsAmp/zeBnS7P37IhgCTpOQ2GPaJ++feQSDBWO&#10;I5r9CynCvzAguw+8batWqSzLAKqbSCcy/UmgNsJg6br16iASrQVg1pddu3fJLefPz6JGxVRxiRLF&#10;zPNhPyV7Szk0mzZ5rFvl+vBDRLifOSa14Dkw3Tp82HCIfH6DMf1HiDbeMLUtx+SW3KbFhNEtf58X&#10;CLxPjlOj8UO5cr+YiDlL5sym368nVMaHDx8xI83YC2jVN71FnHZwcgwbU6bcrI1yssyzCIHYvE+v&#10;3WxQRPNigsfaXChgs7WCqUi+Lg4Lp/tRbyh3l+KigMpfe8qWQqcxSJnbF40vatX6Q64jQn1Z1kPY&#10;v7IFhVN1eHysqTcz8F66jffdY2fPpnm9T2gly22zmFWAuvvhKkAVoISmfb8KAA1C1GnqnDeuyuwZ&#10;0+QXzMd86803MbYrnxm/ZTXyM3KZBcFQSTT9Z2K/JwRCzWHVNxtwtVpSmAplupMpXJ5wCSNe0ecH&#10;aNgDOQxpWUaSTLc2atRITsBYgZBk2pYQbYgogC0ZFA5xYsqNWzcRid4wt+Nos98x6YTG67UxYHsr&#10;ZoLydwlh3oaDsRlBclLLe1C9fgIYEihsLWAajqKkHIAkzQGsmZqxED1t3LDRRNIU+/A2NHhgWw6H&#10;WX/wviOytTZhlPnddw2E2J7DQdyETzAsCZmyZW3TE5yeEacdnLwI4Kg2fo+/R3jVqlnDa7rQG7gY&#10;7W7DcWCESHu/clApN0JEzh7bVoja2yDibg27wJYtmptInZF+mdKlzEUPX99bGKVGC0GmyFfhgoeL&#10;99cCt/cc8s3nNgSOSC/yYn2Y0flyDAXgRRQvmPj+5ASdZUuXSIzb7NMnxnudHuyOrQB1GsmrmXy0&#10;K9K0Q1MB+ioBlIbvTNdSYbtx9Qqpjab+bDip5vzgA+nSpbOcO3/eda5cCeN3Ri1MVxIy9evXM0Oj&#10;jYjGNuVkNE7kVXA7AzGAyJHW7W9EO9cQIREybENpBwXtn00amxFjVKFeQc3zPHrrevTsDvDWxADs&#10;rlK5UgVAdJ6B41VEPoyCRiHypbE8AUvzgG0Yc8af8Xf5kffzH9KrRYoUNpEYB2lTKcnIjhEGJ794&#10;a2znCyXU+XtsKSFw/sDvUE3MHlYClPBkRMo06Z49eyWUA7UhDHJB01nbTBaYTmgSnHzt1r4NiBKo&#10;o/75xwz25scjR46YUWY88TNlzvrmyhXLobYdjrR2S2mIFHgT2P11Rk2XvrhMb/N43blzF6nkABMN&#10;W6lkHv8zGArO5n46PrGPkcpd/r0YgXEPGzrERMRMmVMUZl9nz57BManh9r7ISDClnSGFWlfxHqAR&#10;BVPYCxcuMP3DvECirR7boL7DxQ/fxyw7/AaT/7koE9jTtE+sISWIQBWgZiKLTmOJxlUyoWnfCela&#10;bxDVFO7LnMKl4Tv7OY/u32OGWef+6ENEXVkMaPbu2eM6L1LZSdNy9mEyeqMtGYU3llGAqXPiZMwU&#10;KiPLT9DzSLERRT08ce3H7xNsjBQvXLxoIMrIkeIgRoK1oLDlrEyCj5t1zeGIev8AzDuhtYOgpLCH&#10;93EJP+Pvc9IJAfNHDcz9bNLIpIAZhRKi/EggcZxZOcwN5fQTKmP5nGghSH9Xz8UaGA3eGaEdPXYU&#10;MpAnppWD0WU9iKcIXkZpvGigtZ4lDvIJToCQEWWiSNMLOHlcXBvgI7zu3btv/FK7dutiosrqGJPG&#10;Plv+bQjL9mgL4kUJ1bIc0s3nydomhUr8SIDwOPJYUHTFzc95AcJjbP09CGx+fvLkKZmL/lymqJnK&#10;ro+/N4eUd0CEZkXq1jH7B1DnxdWzLKtVhn+LqOgo1GQjTOqbFyPBwUFIhQeYOvI9ROQ8HpcvXzID&#10;CPbu3Wtqs0zv82KBXsq8IGrWtKl5P3AAQUH0G3OyDdP17L/l340XfEzd83MOQ6+KbER/1Li3btkq&#10;AXgcazkmetmmfClArZFmClAF6H0MdPa1kbYFTDyjz5cRoIw2Y1DnvHDqhIwcOticbHglzrTeQrSC&#10;WOs8fDt5ouRJxwARQhsamrOuaRm8M/JcCsEQo8V8qJdmhhqW/Y8U7DAC4MmZ+8LFSwZu1iYw/kY6&#10;kC0qNEpnKwuhZwHwytVrRoFLIHeG+QIN1U+cOumEwWUDHPblUVxUBfVS9lheBVit+yeoCTdGWDxx&#10;8vV1x3P0FnkSEANgncca6yWAhovfY1tMUUSjTOX+gloqx6zdxri1EFyIEqCeSloTdXpAkyd/k6L1&#10;EXEacAKa1mbkyAsEfs3747FjfZJQP4xI9ARUoKfxNQ3lCUneLx+DtzcXH05I2sF5EcfC2jwu3K6/&#10;BTIMvC9Gtnzc7Tt2mIsERu40wChQ4HtzDO2Lr7tunVqyDhdO3hbFU3dxnC7hcfge2L17t7kt0/GT&#10;IW6iWxIvnKispkEDnXxoZ1gZF2a/lC2LjEURY7rB99Pnn35q4MfImNE/34fc/Jx/V2ZKmOng7XmR&#10;VBh19bJ4HxOmdevWxoSfVjIAEfZUPO5qvG+PIhMRDEFQfFwM6psJamdHxGmNw1SAymOdByrREYw4&#10;PbdGoN4h+vIDNPjebYkMCpD7qHP+N2WSlClVUt6CTJ8nyjEYtcSrfi5GMEORxsuLE5hlvUdjACpr&#10;LS9aK/pkOwhPVkyHUXBD9epuRAkEAyMgt5O1DaD82X6kEevVrWvciajEPYDJIlYa1xE9XTGm3D0Q&#10;YfDnnM5i/Zw/IwT+bNLEpJX5kT+zHo+PvwPqSQqEGFV3wWNEop3Ec4WHhxmwMl1r1XmZIm3YoAE8&#10;fd9C9PoFfGn7G2ixHcVqRfEUAvFrguxOEsC0R5l2YPJzwstsAJOb4DSf43uEKn+XHy3A8mdWtE5Y&#10;ugGTUacTmt6AeR7QZGqem+Ir++Z9MsVLM3saYLA9iB8XwZrOvvbu3WNq1ZwGwwwF06QUHTE1zwsR&#10;HneKxBj9Z8v6Hurpr5veYW5aGb6H98sH779v4MdjTFjSGIMzUJnyLw0Icn5q5UqVTPRdBxaHjVEv&#10;p0r6T1xwsc7L9xvfd6xhNsCF1l6Iym5evyYP7t8T1rV9LjNr+pEB6COAk3OjyQsFqA7UlihC074V&#10;oElEnfZo9OUFqAFn8AMJwccNq1bIH0hf8SqeNT3WBxnJcEVFRskkRHJFCv9sRBVUnrKfkak9Do6m&#10;MIjRp6Ovcp2JRr+HCpcnWUYPSyHKMCd+nOjt0aa3z3liZ5RJ56GmSL+xNsVWEQLDuj0FNePGjTXC&#10;IoqAGGVaAGV0zOhrGtLG5X75RSpXrCB7AG7+3AHPnaZdhhcAjHQofvJc7Jmkb28niI4YmTKdyJrj&#10;VzjpU8lLkRLTwMEmrRhsIk7P2qaloE1JpGmB0AVDD3BaUbtJaeNCwtq8qDDbFmW6wTOZSJPgtODp&#10;CU5+TXBy82/D+6Wiuvxv5Vw1b9arOdOSm+byBFjevHkM/HKh/5fHjO+FnBiATsVyGZhg1ERLEaPM&#10;nmhfGjRokEnpM+1Mq8b58xfAFGOxLFu+3JhfmCk8eJ/xmDMSpsp6L2ai8sLqCEQ/nOJD6NMuj1Ht&#10;ctSB+R5k5MkUew+k52OiHH9nA0eW7eLsIlFbFtKU9BzZSQWoW/jtvJLQCFQjUNT4wrh9pm1ffoBy&#10;xBj3ob27pS1aRDg2K1vWrMa0nEISLramrIJAiOmzLO9lMqpZRmAU4qxZt9akawlO9j6y3smTHZWu&#10;H6NmyjQa21eYqiO4WGtLDp7WzwlLpoCZnqVgpVevXuZ3rftgfW4MejAJUJo0ULCUANALBib79u9H&#10;6rmkATiHbj+AYGYn+h3LIwKicwzFQNGosXmuQKRgaZDO1C2jEKoyq1b53Vw4UF07HuO7+HpYk6N4&#10;x6RmbSnap6ltMtJ0g6YXcFp1YDs8fYHTqm2aj35GnJ5RpwVNfmSUzU27QX5NiBJe7OtlbZSpVLbB&#10;fISUfu6PPzaQLPRjQXPsTUsQ6tazoMbesHGDC35URR85esTUqHm/BLVnVMznZL0nrMg4UXTshDvT&#10;2WcN5C+Z9wJr4lR9MyJ9E5Ft3969HEAEQBP38StAjZSYqiiz7cVee/TJzxWgCtBXGKDs54yBCcaF&#10;U8dkKJSlrHMSKDzRLMFVv7XYJE6RDFNhPDlWr17ViGm8mbTze8uWrwDwGpsrfjaaT8SkFJ7gLRWs&#10;v/Dk7XgCZITRChEKfWCpymWriiUGIkBpRs+TcxMIhebBiMEOUJ6ICQ9j+QeIToOo5ChaYWhA/y5e&#10;a1tElxSmeC6CkEKc4ai70pOWdTkaRbCnk6lgpiRD0JJC9aqvns2kIk5fqdqkIk4XOP2IOF3g9CPi&#10;9JWqtUecFjjtAD116pQBHj1gL1y4aKL7yRjuPRDvJdaux0+YYCJHAtaCrv1++LsncR/8e3IToNZm&#10;u5K1re9Zt7M+8ne5zfNwPhfeJ7f9cfg6+N5jxEr7R4rcTCsO1LgagdobVs3n7MFRgEZHhLunaZ0p&#10;W6ZvNYX7AFGntV+9CDSMRgjOfs6pE8dLSZxU3kGdk1HV5EkTjcKR6ygEKW3b/GWgmRXwZMRGIY9l&#10;t+fpDUt4sgbK9hLCtjDSvHTkSWnUaQfs1WvX4UW7ydTMGH22h/sNT5BWPY8nxi5oF2EUSTHRtu3b&#10;DaztQiHChP2OvDBogx7TOlCs8vUyNcvo0XPRaIBeseyZZDqT0S/TvAXgp8vUIqFNeFrRpj8p2mcC&#10;pi1Na0/PMk2bqLaZlsB0wskClh1+/NwIl5wXLDzmBDOjVP6MELRD8SiyEdz279mB6QlLfu0vMPk8&#10;rKjZSkPzufDihFN+PkJW5FdkUoI4gBy1Tk3hukFUARoNIYMCNEDCIIZJAKUdmq8mQEPQz0lw8uPa&#10;FUulKoQ9rHPS0J21IQqDuAiE3oCVQyDyrgEhRTKEozVj09M03YIn20r4O3T3YU/nzVu3fYqEkotE&#10;eTImIGkQzxQthUSsZ1nCI37kiZm2e8YQAE4x9uiU92+lAglLRqGWWrg10sHeap43AE96vFLswnob&#10;a70UtdDwfS9GddEMga0ThKgFTpeCNqn2E6eK1p/a5rNEmtbr9VTRJiUKSjbSJDhtkZ4FMk/IeYse&#10;LShawPQFTnv06W+k6RkVewOnHaBWVN4EdVr2Hi+DuxKXexSqKVyNQBWgEgZQKEBvCU0QjBECnJNi&#10;ka49Dt/aDm1buyzJ2B7AdKQRCKG1YOZ/M6QglI6Z3n3bGJ+3Rx1zIdSVllett2kjjpmdK0yalwKR&#10;X8qUMS41bDnxpbBNDp5WnZMnxWaoQ9JzloKdVatXQUTkECCxPkpIU1xEN6NBgOvFS5cTPSahRSP3&#10;fKjH8fkxHRzmJfKkOrYZQMy0LQGaGxcWjFYGD/7bRC8ukZCzLcSz9cRueOAr4nQpaf2obbrqml5E&#10;QZ61zURKWqqZbYIgb2pab7VNtxStLeK0oGmPOpNLvXpC01vE6Ss9m1TEmVJwmvqpc/NvNnPmTJNV&#10;aYQaPj1qFaAagSLiZNRp35rCVYDeklCoamNCg+T+9asyGWrVnyDoeBO2bHRWWYH6lLW2I/VJE3gz&#10;YgsKU0Jr5qyZtohzldc5mkznrsKmpRt7IenIQ09aAsQfSCZ1G0JrPvos2avXsVMHqH1b4z5Z03RA&#10;kpHaqFH/mBYGpo2XA+IWXK37vY7nQRFR0SJFTH2XrSjBUNZ6rps3AVm8Zjbcd+3SFS0UmXCsfjCz&#10;NznUmoO/E9U0nREnLxRuWNvWr2laT+zbajtxfrzCNhNuZ03TAia/NipaGzgvsu3E1npi79s8z55N&#10;bhso+Lk3Fa31vUQ1TQqDuO01RefnBpS2WqUFTm/pV2/QTAqcBKi/Eae32qZnqtYecVq1XXNcnO1R&#10;nN5DMRszC+xfvXnjukcaVyNQjUA1An3lI1C2o0ShLSUCIqkdmzfAfq86WggyGZPwUTAXsJxVCIZe&#10;vXqY1CYBSA/ZcePHJRpq7S3yZA2UqVv2f34AQ3I2qhOoltnBswCUcGRLApW+bdq2MenXNWvWusDM&#10;Hk+2LXB8Fl2KmOK1VKEWXBlt7Ac8OXw7M8zumZpl7dJz3b59C20UzY2jDtsweBFRCaPW2AYRituz&#10;NcVucpCiSNMGTbfWE2/tJ87WE39qm27H1s9I01vkZoluPFO03mqQvlK0/kSahK03WKZVpGk/PlZ0&#10;zosOGjfw79cARhD8X9i4fp1DZe5qZVGAKkAVoK80QDmbk+naK2dPycB+fYxtXhbAkSKbw2gZsNYa&#10;jPjirE3ChQ3qrHOyDYXpWn+GR7MeSo/azz/7xGwqYJ81bWtchpyKXZrFc6oK7fyGoBeUY8tckSU+&#10;52OzPYKWa5wCw55QPj7TpDxhM/VMdyACkYpapmC9tapQiduieXPjdMMWFRo3sBUiCLe3fGd50k0K&#10;nHYDAwuUltmBL3D6laL1aD1Jq9qmPylafyJOz9v4qm3aH89TResJenuq2TOqtre02CNNey3YFa07&#10;7Qr5HuF7nXNpJ0MhrgDVFK6mcFHzDGfd075fQRERRUI0fl+6YJ7DRQgCGDq3zELdh76tXHTT6dun&#10;j9Pm7H0D1llz5iRZ5/QmGmI/309wkmFbwMiRI4Tp0pT0eHqLUPn7vB96qXLyRV3UVeksY0WXVmvL&#10;DrQk0OOWETPFRYTnydOnTNsEp4HQSJ51LsKTU0csByE7QIPQgtIO0S3rnkwDZ0F9tHnzpuY1sD2F&#10;USdPtv6Ck+A2TkMQGFHJa/nMWulYX2YHSUWcaVbbdKZnfQmC7G0lnlD0J+JM79qmJzztKW67z6/x&#10;QMb7iz7JOXJkg9dtHwWo2+w1bWNxwlRroK9SDTQMM0djQgPl9NFD0h61QsdUkOzGRegiGsqtdejQ&#10;QWP0TrD8iBofnV9WQwS0xmmE4C1V6/k9WvQxVUvwUpTD9KnlTPMsaVtLdTtu3DgzXozwpOcq+wsZ&#10;xfFESCgRbvTR5YVBhQq/CSe7UGTE1/U1nJFoC8ceVKakmQJmmtpzMTVLdyFGnnUgTmLbDeu4fBze&#10;vzX5xFMM5GaV58Vaj7Dl4OsouBZxzBejXpqd34IamfVO03biNG33y+QgtcRAHsD0FAP56sEkPJNT&#10;0Frp2aTqmd76NX2JgbzVbt3qmVat16ayNu0z1rYZ41ttPq6aMt4//NvSdpDvkc4dO3oocTWFqylc&#10;TeG+UincqOBAY3C/eN4cKfJzIeO2wnFMHDPFCSLWoiVavnwwc4eEnyO+ZmJmJ23RCER/wGndhqlb&#10;2q2xhsQWF/rV2u31nhaitO0bN34sXINKG/P3+g0AT0x8eRAQaFSwvF9GRgRqB/SD0g2JHqf0UqVx&#10;ONtu6K9KFTHBToUxh1d7LlrysW2nHSwIGd3yeNBDlREiH8uIgqzpJ15M3O1+tPY0reU7Swiz1SUu&#10;Ls48dPC9O8ZbODDggQQEh8hV52uxn/R9+dEm1X5ipTb9qW2+NJGmzSvZXts08PQAp2VnaIcn/8b8&#10;+9Lij4PE2+M9wJWgxFWAKkAVoK8MQGMxeu7ahXPSC0DIkS2bEQMNhK2aHRyEKNsyaLOWC2nNjrjq&#10;JgxZ60wJOHlb1kYZfTZr1gxR7DsmEqTy9VnaVay07FlEFlTTFi3KWZsdjHMMJ4ysRYTMlBufN/tL&#10;+ToYXX7+2adSDOpaCkJmwlKQ0TUjSsKT4iJGfp6LXrb9+vaVTvC+ZRqbkSdHobHmyekp/kacVl3T&#10;mi1qt9Wzoh5+LwBAjggNkUPrl8naKf/Iuf07TWQaCJAyEmVk5QZPD0HQU7efJBNxJpWi9Yw6fZkd&#10;PGvEmdq1Tbdo01IxO72BXX7B+JsQoGyH4vSWtvBPVoBqDVRroK9YDZTjxmJDg2Xfzu3wZ61sWlNK&#10;lSqBOZQb3ZjxGCWNf1CfZIT2Daz62CtJcKY06rRAy57PeRg5VRTjpGgkvwWm3lZ06MsQ3gDCGR1Y&#10;MycJF2uKCGuNBBHnfXYEOMuWLS1dunY2xggcn8Yok6+PaedvMRWGqtuBAwfIcroc4fe4OFmDv/vO&#10;228aCFM567l4IUEjBpoqzML4rU9yf2T8W2kVaOBpizZNlMkWFI/WEzPhxEf7iT3isVK1fO2EckRE&#10;pJzdv0PGt6kjcwd0kmunj0lUTCzqvbdMu4m9V9EzhUnQ8HteI03Lm9aj/cSbitZX+4mv1pOn6dt0&#10;a4PxYqtnvQbrNfkSBbm15DijTrc0rR8Rp91k3zKn4PuMderly5fJ+/if6ABrSBURKUAVoK8QQMPR&#10;mhKJ17tswXz5HkDJBBUtjdYtJyE7ODhQOEf2rPIdbPpGjR5lUrb+KGx9RaZsW5k8ebIRINF1iNEJ&#10;65IEowVFyyzAis4s2z0ClqBg+wldfmhET6AxjVoFJu3FMei40I8/Sh6kYhkZcnOMGqPJETAh57xI&#10;trbQDci+6GXbHifCN994Dc+pujF297ZYW6VgaNeunXisYgagnCbCmqc1CszT6CCRgtbTVs/Wq2mJ&#10;gTxrm5YpRBgm2TCVO7Fdfeld4QfZMP1fCYWlZBBMHdjH6QkVX0YHrtYTm0NQcu5AnlZ6qVXb9AeY&#10;vno1rQsH+8WD3YLR7xStZ5TJvlrn4HW7Itoa/UYLxtmY9JIdAO3ds6cCVEVEniYKauX3MjoRBcFR&#10;iFNTONR7yoRxRmX6IYYFj0E9kqlJz7V161b5/PNP5csvPzeqVrr2PAs8CVVGoAMHDDTtHl0hUCJ4&#10;bt++YyDKYc4cEbYRkzZ4O7aRTMR0lIEDB5qRZzVr1oCZd1EYzOcx9UsKnZiOZdqZY68K5P/ezA3t&#10;gXmRPMEdPnTYpGG9We5Zr5U/6wgfXMKzBkzuqYD1tmZDMVwXHrgXAXGmh2mq0B9TVu4j8rRaX5Kq&#10;baZoZJiXySeWCOZBUIiEAJqz+7STtj9/LBPa1JXLxw/CsD4Kke1115QT++QTTwN2f2z10k1Fa7kV&#10;eRi42231vEWbiURBHrXNpFS0rkjfGt1mmes7oUl4egOnlfHgEPVxY8eZi8ARw4YqQBWgCtCIVyAC&#10;ZeTJCSojhw6W7PCwpeJ0FWqS3hYNA9jikTVLZundp9czR55W/ZOpX6pV6aHLyRtsH1mGVGpv9GzS&#10;bJ6wJhAJd9Yi2UZD2BKUnPbClClHgtGwgH2ehD/TacePH5MQ1AVTslhL5Jg0pnd5n3QT8rbWrFlt&#10;BmpfhIvRcrS58LlXrFjRiJLY52lP0yZV23zWkWGWufrtew8kHHXRBYO7Susfckrvij/K7iWzzIXC&#10;zTt3jeuP1+knGSDi9EdNm6oRp80w3xOcvlK0rkHjzmHjFjjN0HHs+w8CzHuP79NZsK7UFK6mcDWF&#10;+5IDlPAMC7grw+DLSjBRaboXClVfa/68ucY8oQrAsXLV6qeuedpTuYxeucthCDVh2Lt3b8C0hXwG&#10;MQ8hxtFlZeGDmytXTqPQpVJ2AkZaLVq4QNaj7roPtUae9NbD/YUK2GnTpmLk4OOUMNN1W8KmaxcH&#10;PBm1ektf88Z79+5BT2hlU1/lcOwiRQqbmuoaCKEY3XqqaP2ZsWmlpK0Zm/4YuNvFQBz2fOsuhrPj&#10;+czt30HaIRLtXPIrWTy8lwShHekeUsrWqC/75BNvPrQpjTTtdU17WjdRzZTWffZxYTZ4e6vFWt+z&#10;1zTNa3ZuT5tBy37QVde0Re2WbWGSkSajTls9OlGt2mmhaK9r83O+TwJhzdiwYX0jQtvi1AyoE5EL&#10;ojqNRaexOA0VXhIjhVA4CzF1O2HMKKM+/anQj3L48GGf4ImBoIaG6awhjh79r2vYdUoVt563p/qW&#10;admC+fObq3drsknJkiUxMWUMUsQbMSqslgE8RT4cws1FqzxrXUN6jdFnY4wnq4geTm/uQMkRNSoq&#10;Wrp362rgWblSJUQVjiky9vUEsx4PYQ5lld9/d0XpAwf0l7fwOz179DAmCTyhpvVwam89jYzQTsH0&#10;4da9+xKMv+2UTo2lfRFccBT5VCa1byi3L56TwJBQE4WegFdsSgzcX5TaZkpStL4iTTdoOnty7dNu&#10;XPAENK2+XmYc+H0Ohuew7wvnz+Ft80St/BLSuApQBejLBVAOvV62aAHSoB/gn/4b4++a1LqLkwTV&#10;q/kxTWUu5h+uWbsuxe0q3mBLAdIA1DMZwbEJvQzUsuPhm8vohcKMMYAo1b6EViBnLWLRkacZPGjZ&#10;d0lvWYp9Ro4YjjpkO2PUntLFi4OeEH4QnpUqVjARpLdF16Ue8Ojl5A0ugojTVYoVLSoHEY3exvO1&#10;R5vGwN3aTk9aqy3CFXH6MWvT6tv0BU57bZNgvI9o8+6VCzKyUUXpUPRTQPQzGdGgvFw8sk/CoNyl&#10;wbtnu4g3QZA3cHqqaJ9mZJingXtSI8OSEgVZo+U8zQ4sVTaPsc8UrZ+1TStFa8Bp9fHa4EmTC6qt&#10;d+/ZbUR1v6IlKi4mWp48eqgAVYDqNJaX0covKiRQjh3YJz8gZcs6ItOfya3r16+ZKLUYVK2cZuIY&#10;N7bymTZbXziM+OeffjLiC0ZxPEHzREV4LsFsRaZtmdo9AjGRfdFGbyJSuXxONGwf8+9o6YP0r6/0&#10;7VlEaLTjOwUw21cUhDZ9eveStzEMm9Ero1lfi/dt9YFyZFVz9K0yIv8Xj02VrmV64A2cTz35xEpZ&#10;ouXEAqg3MRChSBAxPcs0aTBUxRcO7JY+lQpJp+JfSsdin8vAGiXk1M5NEo4Rc6fPnDXH2tPM3d/J&#10;Jykycmc7jBdBUHKzNn2Jgnx50tovTpKrbdrr0q6o01fE6QSnFXFaVozGyxhZBw5QnwPbyo+QQenQ&#10;ni0sT3ScmYqIVET0MoqIqLYNxlSV5k2bmB7IEYjc/FkExG/lypma5GycLNh68iwAZeqWv1+ndm0z&#10;LLtVqxam/mTEGrjaZ52RLSi00GO909uiSpiG7qzNlildEinYbl5dgvi7rG1+z7YbjCqzFiPKwbAd&#10;pCCpYoUKppfP37V9+1Zz8cFjQjgzUrGPCnOdzG29qoyUUlrbtEPTHxWtlZolsMJxcbBj0QzpWvob&#10;szsV/0L6/f6zHN200kSiJ3Ebtv/4k6L1J9J0iYGS6dVMSkGbVPtJSiJN/i1Mmtaj9SQ5MVBSkaYF&#10;TELTGnxOhTZboHrjIoxlhvm4IFSAugmIHsOFSFO4msJ9OVK4cRFhsnLpYhPxMeKi6tSfxdpjZxis&#10;EzbDhw97KschC7hmZBmizx6IOKleLQWDeoqBeHIjeM6fv2AM2BkV9uvbBwOKn3h9ijswb5R1yylQ&#10;7rLv8++/B2JAdk2ZMWO6Gwwj8RrpLETADh02xHVfdO1hSpqvqSWES4wiFiK6Xo3nR/OIrTB04BDv&#10;TWjVoaqXNobh4WHGypDgzgI1MkVLjJatdKEFTlffph8pWivS8idF62s4NSNPe12TUDyHx+bznTeg&#10;o3Qs+pl0L5vPQLRPpR/l6MaVEh4RZaJVtgpZkacvhyBvJgpWn2hq9G36MjnwZnSQkkjTaj9Jqrbp&#10;JgqypWc9I007OC2Df/b78m/N0Xis31+CCtu9/hmLVK5a+amVn1r5vfBWfuHoFbx/67q0QON/ZkR9&#10;/qRu7eQiRFiPpMjGUs8+TRTK6HP69OmS75uvjWqRIiJrZBnTt7TYy5Yli1RCVOjLwIDPawl8eIcO&#10;GSJ/o4Y6deoUA1r63LImSlN6uiUdR5qSpghNMdia9UvC31oUG7Vp0wbmBx+7WmTeRosMJ6jQko2v&#10;lZuRutU680eNatIXUP/y88/NAPFzEIywpcEXOP2JOJ8KnDaXIF+GB4wur6Of9s7VizK8fjmTyu3+&#10;y7fmY7/KP8nxzWskJDwSadyTBqB2ePoTcXqODEtJbTPRyDDbgGpfZgfPVNu0TPrx0RIF2QVBVn3T&#10;StNao+bMzFaPiJNRp9m4cGL0uWXLZpQaPjXD4yNoyIH0foICVwGqEaiBpxopvOhGCjHwuD28d7d8&#10;8dlnJvr0dN9JLhINRZ8hr7QZNf7999+mD/RpAMr0b0OYsjM92w0RJAFkTUU5BCVw8eLFJPdHH8l2&#10;RH9JLdZIBw8ebHx6CVD7OnDggIle+TjtAFQ+b0aprJPaF/19GWEuWbzIWPFNwizHllAbl4NxPn+H&#10;8zyHozF+LMRMvJ8vv/jCpOoYwf+H299AHcwIgnxFmtaUD3x8pkjTD2B6G059FJFoIGp0Rzetkm5l&#10;80rXMnkdEC3xpfSvUljO7t0mQVDnHjt+wgDU14BqRqBukaazrmnVXj3bULxdFHjaC7qiThw7tqC4&#10;qWgtWz27ECg5UZAXi0QTebL9BO8xz/YT/u24XbC0f+4E5x2OknOOkyMwaefIj9y8uGMbE8sgr//v&#10;/8qUyZPkMbITjx/GK0C1Bqo10JepBhqCXsCokCBZOHe2vPH6azIKLkI+MqNJQmsDUq80NPihYAEA&#10;ZGaKU7mMPueiZsl6JAdu02XImrrCK/0hQ4caYQ6dgHylbq0nuGzpUpO2HYBWEtoLeltM03Iwdi2A&#10;sAlaXTjYejOAmZQT0UHAl45IhOlUpIetxdQt74vPj6PRCBsDfz9rm978aH1NPyGYjL3eMxq4Mwo9&#10;ffacSeXSZKFD4U8NQLk7FvtChtQpI1dPHoFyN8hA1A7QRCnadKpt+pWiTc3aphOWXiNNGzAJT7PR&#10;68sdiAwGU8S82PoSrlfMdnC5R58agWoEqhFowlDtF7QPNBSjycIC7suIIYNNOnLFihXJBZw+f963&#10;T29jW0ev2aVwDEqJIpfK26HDhklupE1Zr2Q6jSk7ij6OHjsON58KiD5zyQlEQ8ktGr//jd7QAf37&#10;m1pkUmsjxqURoKzj/vhDQWmNiRmsldKAwBoKbv3+BdSx2iK1y3TvEBwv+6JSmH2zY8f+a+qsjJwT&#10;TY3xmH7iC5z+jAzzrG3aa5HeIk5vgiDWOG8QEhfPytA6v7hSuYQo21xGN6sq929eNT2k/P3UBOfT&#10;1DZ9jQzzJgryq7aZjIo2KXC6oGkDJ237uEMQ2a+EEC7Le+8ZP+QIlAoYeClAVUQkMZEagb5MESgB&#10;yj2wb28zq5JAedpFS79amP1JiDZp3Ng4Elmq2uRSujRG6NqlixmB1g19nIzgCCDWnpYsWWrqkfUw&#10;9NofNyFa6DF9awA6NWmA3sJJtDWGdPfHbfv162fStj179pBGDRtIe7QezEQ6luC0FlWV9LVtDnHR&#10;jRvXzbfPoZWEbTWlYPLAVPNVPHfjfmN5riYDToLUZ8Rp+b8+Y8TpbVC1Vd8MhfJ2x4LpcCj62pXK&#10;7f5LPvSJfiL/9WiFi8RAuYLXdOLkCUfk6yPifJqRYVbPprch1Ylqm55+tEmpaVNQ23RL1fqqbToj&#10;Ts9okxGnBU6mbtn7yfRtQ7x/OAN0KUoAXPEUDMUx6rRvFRGpiEhroC+0iIgpXIqIxowaaQwDFmFi&#10;yLOsK6hHlYZ6ljBu/ddfJgr1Z5zZps1bpClaaCjSGTt2rFHe8gRKEQfngDI69pWO9Xy+K1euAED7&#10;G4BOSQagPNlRsduvX18jOrLWNQzc5rEg1GnF1q5tGzPSjM+NYiR+n+lurv4AL9O3hDCjFgNOP2qb&#10;aRVppqT9hLc9f/ESTOfRP4vJLZagiFFoN6hz2Se6atxgk9o+B39fuyDIH2C6Is1UGE5tjzQTqWj9&#10;AGYiIZCzX9OvSNOZnvUEJqF5HwPNrR2O8yHH7uXG9J3yEJOFBAWa6FMBCgWVe/1T21gcAiIVEb0M&#10;IqK1K5ebyLFb165+RXlJQZbDppkOZUqzPWqWFAcl1R9q2ldwmxpQsnJqCkVAPEGy5sXojOIdKmAP&#10;HEjaFcl6Tkyfsf7JTeVuUisK5gEEJ6ey0KSeQLUv1jdZL10MmBK0f9SoblpcJsAVqXnTprISKe/S&#10;iDzz5f0Go8t2mR5DX6IgXyPDjNGBn5GmXQXr2VriLcr0vI31+54p3wCY65/evcW0tHRzCooI0S6l&#10;80iPX76TI2hvCQmPcAE0pTM2fZkc2KNMl0PQU0Savmz1eAGWyOggJbVNJzitKJMfDTQ9wPkAEKV6&#10;m1mY5s5B6zNRCuBiu4oCVAEqsVERmsKFkfzLlMINvnfHiIjOnzwuxTG4moYIBMazLs7BpCCIk1w4&#10;UWXxksU+R5wxQmXNtPxvvxnrvq3btroa3VmnK/9bOXNfV5NwA7I/X/ZrMhp0ADRB7OPtNTElTBOF&#10;LqiBdoNAyNeIMpOGg8HC/fv3ZAgUvlTu/ovpLl99+aXp82uLCJXQZ/T5LLVNX60nKTVy9wecdogy&#10;ugxD7W7uwM4mdWsJihztLRQV/SK3L52TewEO8/lkh1OncsSZaGSYx/QTz55NOzifKkXrUdt0QdMG&#10;TkKTm+5X3NHR0ci2rDLvh7JlSpvoE/JbA08FqAJUAeqE58sG0FCjxA2UURDHMApt366dkd0/69oF&#10;JS1HivE+y8ILdDhk/ayJMtq0p3WZ5p03f76pIX7xxWfGP5biIdZB9+zZa4y4f0ePaQBO3v6sNWsS&#10;ADoZM0KTWxOhqu3YsQMUvh18+t3a74MeuewTHTt2DNpXPpdPMG+UJ04+56TqmUlFmt4MCfwVAyVl&#10;duDtfhO1ngCI/N69gCC5dPSA9P39J+mCiS12iNJ8fnbfdhKGCIuzRK0I1ErRupyCCE5vrSf8Htt6&#10;vLSf2C0OXWbuzuknviafsAXFV/uJy+iAkaYtTctUrav9xKaitdpQTH0TgLS2GzQ9wBlAcKLVydrs&#10;Keb0lapVf0e2JLOsRG8016N4BzwVoApQBehLClBHFBoo16HGrIQ2DDrwMEWZGoupuz+bNEEkmtUY&#10;1FOhSyN4ioroOkR4UoHL1peffiokBQvmN4pPC6Bb4Sr0Puqi9JflFb4/i+PDWNNkBDpp0sRkf2Ue&#10;bNbawzeXUeUZpFP9WQvgTMSLgk8/+ViqV6tqAMTXmqStnq39JDVUtJ4mB1a/preeTSuy9TVjk98n&#10;/COQ0l46qq90BDBZA7UgyrRu5xJfyd4V84zdH12hDDyTizSdfZveDNxdtnpexECePrSeczbt1nrJ&#10;1TZdBgdOkwM3YPpR2/SMNE3E6YQn+4WZtmWNmOpsumS1RAo3JjrKpbxVgKIxjibRWgPVFC6jz5ct&#10;AiVAuWPCgmTX1k1SIP93xhRhwrhxrjFh/kDF123oTbsQvrW//vKLmaxCs4HKlSrKUPR20oB+89at&#10;Mmv2bMwdLSAlYJZAAFgAXY0B1TQoYP+lPwpcPoe1gHK/vn1lINK4kyYmD1DOD+U80aZoOaBjkT+L&#10;A7W/gWNSZjy3UaNGuaJPuzDIVdfMAMOp/bHVowfu3fsBcuPcCRlYvXiiKJQmC0zl3rt+RW6jtYVR&#10;Z1K1Tau+aY1ysybQPM1wam/TT3y5A6VEFJRUbTMROG0RJ8HJzbon399r1q6Rj1F+4OzcU1ArO2qf&#10;DsWtAlQBaqJPrYE64PmyAjTk/h2JDg2S9auWS4Hvv5fM72YyNndMbaXGYpprxowZ8vvvlY0VHpWr&#10;dBfq3LmzaSFhnZPN52cQCRlzb6RwF8OWjxExla7+rnVIEdNWbwBaWfwBKOu13aCq/fPPP4WGEP4s&#10;TtrIj+dLiDKKZv0zETz9cAlKy9qmW9+mJVLyMv3ETU0LKEZiBuryUf0RccLizxaFWvXQ5aMHSAQM&#10;6a0h355m7tZINoIyFNEZj5UbPP0YGWZFnCmpbVpG7pzDabfVc4s4nbVNe+uJpyjIV8RJYFJkxk1w&#10;WvA8iFmwFM29nyObLIUAzkrdKkANOK2tEagC9OUGKKexhGDoMmeC7t662cwwZGvLr7+UNabpyTkA&#10;+QMe3oYprzWILDmI+1PUDzMDkJ9/9gmcjHLKz6iZboQVIFN4t+DXusgA9G0zcszftWHDeqGpA9W1&#10;rG8mtw4fPmgERC2Qelu2bGlyNzc/P4ko+cOc70vtmjXlGD5nNObNIcizBumrrulP64k/KVp/Ik1r&#10;XJgvr93bd+/JrQtnpX/VItK1VB63Wihro5zccvn4IQkICjZpXMshiEYHFjw5eDwSKfdHGDZA4FCY&#10;ZrWe+DX5xDZnMzkfWsvA3fKh9ZaifZpI04oyA53QtIPTgudZuDlxYDZ9kUfBY/kxREOeln0agWoE&#10;qhGorf75skagBKiBKCJRpnMvnTkpnTGMmilXRoxNEaHt379P4iCKSI1FMc7pM6dl9OjRpp74BWzP&#10;cn6QQ77+6kupilrpaKhcR40eZXpK6bHr79oAM4g+BCjs/CZMGJ/sr9F1iCli9q3OnTsn2dvzBqwR&#10;s02nLyJjRkue1nrPIgrypaD1q7bpb6RpmyPqaeB+AX2h4RHhsvzfgcaRyC4mMgYL+B7t/6IQqZp2&#10;I8DRcgliVHr3/gOJRJ304NolAPEZ9EgGuODpq7aZEgN3K0WbktqmPypaq7ZpgdMTmFbUGQyg8r17&#10;7dpV+QNWkKx7duvaWaKRpUtsGK8pXGcUqhGoRqAvfwRqQZQfo3DRwDmha5Yvlcqw0qO6kDBl5Lhj&#10;+zbhiSS1FgVCu3fvMkOsWSv9HMb2BCdrplneywR1Y1VZw3YXpMhOegy/9nwOjGBpDj9o0EAZ74cY&#10;iid/GiPQLGFqMsYL1mPVqV3LTIyZO2+egYev9pO06NsknFNzZJjnrE1+/SAoBF64h83gbc8olGKi&#10;fpV/hmJ3vwSFhjkM/53qWhrQR8Jfl/AdVq+cBOJ9dPvOXdOCZODpazi1M+L0NZza28iw1I44KQyy&#10;ok0XLJ2pWtfXyJ4QnnxNjRs1MvBsCivIwIAHeGs8Qb3T021IAaoAddY/FaCvFkAJ0VCkdGMxreX2&#10;5UsyDdGcpdIl2GpUq2YmTZx0iiZSC6acRboNwqKRSIlxasoPBQsCppnk7TffNPXQvN/kgelBLwPT&#10;27dvJXpYjpHizwf/PUjGwzkoucX2A0YQNKqn01ByiynDAvm/lyKFC8t+GMyzhugt4kzO6MBufGC/&#10;rb0u6nm/icBpM2HwdDayapveUrV2pyRaEbqpaaGsvXLlqpkJu2hYT2n/c26PKPRbfO9jOBQNwnDu&#10;SFOvZr0zDHXRgNs3ZGbvNtIOP5/dr70ZGUcBkCc4/apt2iafmDQtW09sI8OSStX6FXE6RUGedU1v&#10;8GTZgR63MRAMEbRt2rQ27Vm0rrxj3oOAZ2y0AtSMorBtrYE6xEMqIkqA58uewrVHodbn4TCcj8fQ&#10;7WsXzsmCObOkIXxp6RrEKPGnQj9KfczZZL3xIk6+dO9JrcX2AKZYGX3Sg7ZCeYfZAq/86TVatEhh&#10;iH+amHaVEyeOG9UwB1737dMHbQXDZeL45FO4PNkyAu0CMRN/J7m1atVK0yxPv1yqUJMSAqV6bdOP&#10;FK03YFppWnvfJj1+LWs6Qu6K0z6R3+c80+CwcLlwcLf0xYxQ+uTaU7ldSn0tg2uVkbvXLgldjKJi&#10;4+TqiSPyb/Ma0r7wJ9IJE112LpklYXAvclPQPkNtMykD95QA07O26ROYTmgSnKGY50l48rZdu3Q2&#10;NU8qya8jjcsVHxOlAOVVhAI0yg2YdnhqBPrqRaAumN5FfRQ7ClNnYqDUDcAA7h2bNphILHu2LDCB&#10;z2l8bGmqXgUq23GI5I5iZBbrSqm1eDFLVedZRHyzZs1Eb2hTo34kUD94P7sZp1ayRAkTFfyJtBrN&#10;EUajhprcYnRBgPaAif3Agf2TFUsNAMiz4TX/Awcjgslfw4PUqG1688/1FWkmO5waoGRkxwueMPgh&#10;B8FlicbyAUjD3rh120SWvICZ2au18cS1A9T45MKh6ND65aa96CiGcA+qWQr10c+MIX3X0t/I5WMH&#10;JSQMAOXMTefkE68OQckMp/Yr0rT50fpqP0m2tum04jPRJoDJzdm4Bp5I2/L7HCaQCfD8pUwZOX/u&#10;rAOejDytrSlcjUA9oakRqHv0+SpGoISntUNovBD8QCJQH+0EY3XCq1+/PujrHCKVK1eSPF9/ZdJb&#10;FNn8irYUjhZjawnTfKm92CKxHWYLI0YMkwb16xnnI4KcqV5Gx2VKl4bp+0hMmdmI6Pii115S1l8p&#10;IuLJkZNYklIbEyg1AeiPP84l6yFWovI2uVSt58+TGlCdmrVNf0aGMXUbijTrhUO7ZU6/DrJj4Qy5&#10;dOwAapd3JTImliGFGa7d49fvDRQ9o9AZ3VvKxhljpHeFgsZogT9ntDq8QXl5cOuamSd6HYrcFNU2&#10;k5i1mUhN6wSnBU27tZ7d7CC5NC2jTGsTmNyEJzffH/zIAQXsSS6J1qszp04mhqemcDUCjYUTiQI0&#10;EL2e1k4Mz1cdoARpyL1bRmS0ZN4cMymFitd4pE9v4+S3GSlU2twxCqTJ+ltvvm5gWrxYUfmrVSuZ&#10;Pm2a344/KQUuexLpRDQCrjD1kFb+6ssvzKBwPn7hn3+Wxo0bGaAyzct0nLW6d+tmnIs6d+mUpGED&#10;55F+h/7PUqVKCX16mb5NzsTdm4G7VdtM9xmbEPzYDdz5+bXr1xz1zqE9pNX32aRPxR9lUoeGsnrC&#10;UDmxfT3StBdlYvuGwrStuyLXMYCbrS12uFKlO3dAJ2QLguUODBfcrPUQbVr9mp71zLSINH0qaZ3i&#10;IF/QtODJyJPHZsjgQcZchBmPE0ePeIenAlQBqgC1w5OfK0BNGtcWgTo+v2VSuccO7AUk85heODbL&#10;R+FqPQonnWjUi9jQzmhr8aJFxl/3h4IFcBLKamqXNK3/HdHqCNQcD2OGJsUmqdVnakGRJ0ECdTXq&#10;pxx4TZcjqogpgPo0d24p9OMPaM1pIjP/+w/1zIYyAC0pbVq3TpLZC+fPQ/3rLROxEoz2GufTpGhd&#10;fZupUdtMzlbPBk/7cGq2odxDq0kg/q7/Nq8u7QrnNq0q7fGxV4UfZESjSjK4Zhk3az+XxR+nt3iY&#10;LbT9CQMB5k6RmLiH8KKFH20yKdqU1DaTizQtswNfKlqTnrWlaO2RpgVNfuT7kQ5DhCcds95HloXv&#10;29mYD5sobaspXOt/RgGqAFWAehMReQNoOFK4d65dlkYN6pk+0d17dpsTjtUOwKt7eqtyRiJPbKyp&#10;0WaP7kZM7bLfM1vW98zvlixeHPM7+8nmzZtNqjc1hUj87yacmYqjAQIN5jnwu0jhn2Hk8IlkhSMS&#10;U3N0QuL3Vq5YKedQZw3HidS+4uMfSluoLzlabS78c1l7TIkfrdf2Ex/DqS2zA29jw5KtbdrN3D0i&#10;Tm+etJaZe0R0rJzZvVV6lsvvsvHrAiMFTmPxTN96i0T5va5lvkG69zs5tWszUsBxJvpM84gT7VRs&#10;P0kWmk4xkC9oWgAlPNnrzHQ94UkP5/fxHuX79cJZeCVzwkqMre6pAFWAxpnUrbXdlbdaA9UaqDeA&#10;hiAyjQsPkdEjhhpVIsd7EZo8mdknVZjeOgo08LMwnJwi8T5jLWsrWlU4lJppVXqIsm7K/TNM5Tm0&#10;evasWcKUqb8euClN9zKa2YSeUaZ0m8EHl/VTpuneeP11U8etB6Xx8GHDoABeJbcggmEf47f58plU&#10;NOuuhJu3qNNbS0u6p2ptJu5u0GS/pnPepsuT1mmtR4FPDNS0ayYOMyrabmXzek3Z+oKnsfor8YWM&#10;bFTRjD4LRo8op6EkZ6uX1JDq5CLOZ03RWtEmocmLP27Ck3Nih+Fvz3q6mbgDoRrFcWZA9sN4Baj3&#10;fzaNQDUC1QjU3wiUadx4AJTeuTQV+OOPPxyRAFJkdoB6+5xAZXQaxxmbANlBDOGeB1OCzpjLSYBS&#10;BESv3PzffWfcXoYNG2JckFiTSosVB/UkRTcbN27AYw01TkhU9bJdJteHOTFqrYQ5gVKY1B7G8xQP&#10;We0rGQKYfkaaBppOYHrO2OTP7nO6CFqWxrWubSCaFCy9/Yxp3xk9WkoUojf+XY0vLf1nrY3pJ/7Y&#10;6vkSA3nzo7VHnq4UrVMU5CkI8kzTWtD0hCcvnLLiYoptUk1Qy2eGgu5Tj1HnN9GnRqDe/g0VoApQ&#10;BWhKABoReF+unj8D39zSiNq+NuIgRprJAdT+cwKXUWk04PgAbS+sWxo3IRjCly5VEvM2Pzb1J/Ze&#10;FsPQbyplGb3evXsn1WwFPc8GPNFeuXJZli5dIh1gsFAUj0snpo8/+hBDuqcYz9eUgJPAtbeguBm4&#10;22z1TA8nQO7pDmQZHVjTT7wZuPsbaVqetN5s9Wh4EBEdI+ehyu1d4UefwiFv8DStLYDu2skjJR6n&#10;UsLTDk5/Ik1rOLXnyLDUrG16QtP6+uHDRzDJj5TBGJjOizdmJJavWIH6fhkjhjt5/Jh5m8RhVJkC&#10;1OtlrAJUAaoATQlAGYUyjdu2dSv5AAIdesnyJJQSgHrClGlebvbhMVrZicHcHMZdu3ZtpxApixHy&#10;MO3LaHARRqUdR6o3raJTnio4FeYDQLxcuV9l3/79bu5Dyc3a9OYQ5I/ZgTVvM6mRYZaRuwuezvRs&#10;UrM2Pc3caXRgbToEUfRD04ANM/419U/PiSw+65+ol7Kd5diWNRCSOURkhGZS4GSU+tStJx5GB0kJ&#10;grxBkzVOa9OAg58PwAg8RpuFfvzRuEzNRBkhU6Z3MK2nk8Qh6nyETIUC1GcOSAGqAFWAphSgsVDj&#10;zpo+xShcqbZlJPm0APWsnTI6JUx5n4xsjxw5ilTvXKOCLVWypIkU2Ebzbb68Uh99oKNhbrB71y5T&#10;w0qttR49rPnyfQPDhlwyffo00wZiRZ9u008wvsyb0YH1vUTQRKTpFm1SReucsXkeUTi3K9K0Pkfk&#10;e9HpO2uUtBYw8bklBnLVNmmxR/9Zb5v2enQF8tgU/RCmQXAXCseQ9YntGkiHIp/4lcplH+igWqXl&#10;HoRlIaHhBpzeRoURmgH2TUs955DqpCLNEMuX1gOc9rRscilaC6SEJd8j3I9hJMHv9+7VU95Dir7w&#10;Tz+hXLDfXLxRuc0hB/v27KIUzcBTAaoAFYqGPLeKiDzhqW0snk5ECWKiW6aVhZuGCqePHpI8UCnS&#10;CJ5pwJSmcZMDLqML+q4SqNw80Z+Aopap3BGITjlHlABnvydPeGXQp0nIclh2AFo0GGGkdEXAhm7k&#10;iBHyEWqgdFoaMXK4EIL2sWXW0GxfDkEpiTSZpmW06QbNZGqbfg2ndpq4e0aaBp5OhyBPo4ObtzCO&#10;DFHkpSP7pV+Vwo7ZoBAJJS0g+lImtK2L9g/HBZSBpy+jAx/DqZO11bOZHHiLOCkGsguC7JGnFW1a&#10;4ORHqrPDQkOke7eupr7N+bR79+41b5UR+NuzFt+xfTszlu0hXpcCNMn/Io1ANQLVCDSlEWgoxp9x&#10;V69S2SgW12MeZ2pFoTwR00+V6cCZsO+rgzQu+zdLlCgurVv/JUtgKH8R47coSqIQ6Z+RI6V69Wry&#10;3bf5DFCpqqVy1twWaVgap4fj/pJbBw7sl5oQL/EE+j2ETKx7si7J2qWJOn20nyRV2/T0o3UzcAc4&#10;3eDpAU5X36YfKVpfI8PcPGk9wEm1rGtbJu445vGIzjbPngh17ZfSDRZ9vgDK+ieNFlaOGyKxcQ5h&#10;mJWedUvROiNN0+rkHFDtc/KJh7VeUu0nSUHTDkx+Hu3cmPRsZpW2xRQeqsjLlC5l0rZcNMkoiL5l&#10;qrFPsfb55LELnhqBagSqEWhwkM1tyFvkqU5EbiD1YqRgRaBsZ2FPKNtZeBU/atQoU0PzbGdJLsr0&#10;9nP2kDKibdWqpblvingo6qAqlgOtqZL9FSYOCxcuNP2msWhBMKle+PAy3dq2TRsjRKII6fXX/mec&#10;iRpgwss4OCXt3LHDeOva1z2kHYfDxYhR7HuZ35XatWrBhnC9EQ1RIJUcOP2KOJ2GB09T2/Qr4kxm&#10;ZFhSfrSeY8MCkcqNwDSeqZ3/TOSH6+6Nm9cA9tjWtcZI45lqm0nY6vmTovUWadrByX5grnsYHP5n&#10;kyamdar8b7+Z94zj/RMi3RCRvvnGa8bR6skj9+hTAaoAVYAqQDE8+47HdgzUTmkESpDS1m/39i3G&#10;5acJ+joZMT5rGpepWqpy2dpCUNZAZLkLgqJbSC8yymKtkybwbDfJDoejTp07mpofFb2sm/JkSKgS&#10;eitXrpRBGMpdEXNN38+Rw9wfIcnpLjSRp8HD0qVLpQqi6MwQjdA1iaPNGFFSdMMUrV1J+zSRpj/A&#10;fJZI058UrWeUaQemt35N/h0jYbBw/fRxGVC1GHxuHX63nptGC5wdev/GFdOelBIVrav1xKptenjR&#10;ekLTW7TpDZpWpElgmu1UevP0zxF2dWrXcbyvatQwf1u6aFEAt2XrFjOggJ63NzltBcYJVupWU7ia&#10;wnW8GbQGqhFoKgKU7SzXLpyVMogM6ejDFJg5kdpqXSn5nNEr4cc2EkK5/G/l5AYiK8/F2uZ2DPcu&#10;izYaRgy1MOia488IUcsRiffDiJhAZwvH3n37ZNy4caa/lBEpXWYIYaZ8KSKh80zVqlVkHmz7qLil&#10;YMjqnbTSuH5Fmkj5WnXN5GqbnuD0K9L0qG2mZMam5Q5k5mwmM2OTFzEPHz+RHQum+3QlooBoQpu6&#10;EgH/2xCMQbNStEzT+uMQRMV1UilaX60n/L6vFK0LnE6A0pqPi9aF/PtSfMZsBP9GhCcv2Bg5169X&#10;TzK/+67MQcmAy177VIAqQBWgbOLXCDRVI1DWQJnK7d2jmzkxLYL/LQH6tGlcnsyogqxapYrkBNA2&#10;YvJJUouRFc3r+dhVfv/dRBQWRC1ws04aipM7gUqY8uuTgOM0mNs3hRMRU700hGCqmPaCNFD4EcO8&#10;OTZtPOaKcqIM75eCGwKVJ15/bPVc8HTWNe1m7j4jTqfZgdWz6dl6Yh9Q7QKnHyPDrIjTBU2n0YE3&#10;I3dX+wnS2oRidGSE/NfrLzOyrPsv+dyiUH5v5bjBJtLj3y4phyBrOLU1ZzMpMZC/0aZbipaRphOa&#10;bG3ijodhB9dx1DNZAuCAg5YtWpi/o3Whx7r9gvnzzQXbHzWqS1BggEnfekafmsLVFK5GoArQVAWo&#10;5Uq0dME81A4zSyekXQkuf1yJfNU+N2FiSi4M7a5Tp5Y5ISa3eGJuA7HQ22+9YaJLgoqw9Hb/lr0g&#10;T96RUdEGthwiTVESp7JUq1YVPrm5TURKoLJdhrNP69ataybPrFi5wihyOeuSJ2GCkI+XyOjA3n6C&#10;n9tN3Pl5otYTOgWx/QT3maj9xEfriQEooO6aekJBEIVA1kdGmfbNcWHewIkLlrtUznpuRGW8mImG&#10;OOgWTDP+/qNUIlVuhyKfyuENK0yk6jPitGqbzmjzafs2rYjTlaK1hEFWqhZGEBY4GXU+AgS5du3c&#10;YYa/UzBEhTaPj/X+4HPhRUn5cuVMJmIDUvpccVGRCtDk/vESfq4qXFXhqgr3aWqgBGg0+gaPHdiH&#10;k9QPsOP70ZyQeGJKSerWui2jgb5wIsoB8c+UyZP9/hdmSo8RI9O5rVq2MCd+f54DgcrbsW5KmF66&#10;fEm279gO+7YJgGYdyYuJMx8C5oxwqcylM00l1FN7YMrLsuXLTZqXqUHTFgKgXbly1QiPrJ1citay&#10;1fMWaSaqbT5NpPkUMzbtKlrjSctU7qMnsnf5PChu87hUuV1K55G+v/8s104fk1i4+VjRp5utnh/Q&#10;9DfaTFTbtEWbbKEhNGnNyP34ySPz3lmxYjn+ht+YNic6DfG1sE5upfn5fhszZoy5WGrZork8xH16&#10;S91qCldTuJrC1RSuBCPlmpoiIgKUaVzCt2njhiYFumnTJtdJKiUQZWqVu3rVqialevr0Kb8ByhsG&#10;4uRYDTUuCkQ4TYNRRkoiYcKUJ1eqSQlVCmnoNjR79myYzjeV4kWLyie5P5bXX/+fOeF+9uknUhK1&#10;386dO8n8BfNNjZXgJLxZY7zKCNWHgXtSKVq7O5Bnmtbq2/QUBfmqbaZkZJjX9hOn2QGHb8cCLhy+&#10;7Ujlfgt17mfo/6yHvz2GcONnNDzwZ2QYxUG+apt2o4NEEacr0nSIgxhtEpp2cBKeND7gVB+qsfk+&#10;ohKbqXjWWy148n1J4dCJkyeMdR9vd+zQIQiH3NtWVETk17+gRqAagWoE+rQRKCH6KDJMxmG6SQ7U&#10;kXr36mVOTimtg7Lvk9Z8P+OEVrRoYXNiTOlibZLpuo9ggLAc0QejypQ+D/tYNstekDAmHBctXiQ9&#10;enaX6tWqmZMuI1PClCfpIjAg/+uvVjJp4kRj9MBULKFE6DEqt6JMTzN3e13TW89mUu0niUaGJVHb&#10;tMzcPV2CfILT1rPJ6DIu/pHcvXJBBtf5xRjOt/vpY1k6sq8xqyBgkxIE+TI6sNvq+SMKckDTOzjj&#10;DTzFXDj9PXCA+Zvwgo7Tgvh+tF9MOeriYfL3oL/N4PXBSM8/RBbiEUwkvNU+NQLVCFQjUI1A0yQC&#10;tdpZ9u3YJnkxMJtDtllTS0n0R2hREUkHoa/gbERh0NOutWtWo571gTGgZw+nPepISURs3ZYA5qb4&#10;hSk/pnsJwQ2Y4EJVLxWdjhmnWeQdRL+sm/74Q0GpV6+uDMWEl42IyBmNWspXRraEYqJI048U7TMB&#10;08MhKDkDd0LTUxSEUEMOrl1i5oQyEt29dI75M5mRdYzwbNuCpj8pWre6ppdI04o2rRSt9TEefwt+&#10;bjlOscZLkRDrnVSFV6xQ3lzAeKbzCdmjx46aAe/8W13A+8RR+3RY9vnaaibv9b9SI1CNQDUCfZYI&#10;NBQp3FC0x/xeqYLps+SAbE81bHLwIpjmzJljxByDEBk87aJNW7++feWtN16XDjCdt5S3yT1+Sn7O&#10;EzJbZAh9wvAomvHno/2lGeqwP8IxiRNk3sTj06A87zd5pBKOS38YlvMCgb2k/B1CmdEghT/2KDOR&#10;KMjpEOSt9cSbivZpI82kWk8oEDKj6CKjAKt4pHLbS6/yBeTC4b1wLXosoR4A9ZWi9YwyPY0O7C0o&#10;3tKzdnASnvEQOPHvzUVlNft5GVHWQf2adoxdOncxY9XsF3NWqp6p97cgPBuOdP8TpG4f4uJIAfp/&#10;HAs58BRcwipAFaAK0GcBaAjFRMGBMmLw35LNCDYGmUgtJVCKRyqQgg6KdWbNdPTiPe0imNi28CFa&#10;YWiUkJoWg57G94QpU4SMdHlyZn1zCR6zI8ah0cDhyy8+M+Imvi6C9Zdfypo0Ny0GDx0+7BI8UbBD&#10;SNpVtL4izpTUNpMaTm1FmUm2n9hmbAbj8zgIhm5dOCOz++Li5P5dR80Y30+JF61XcOJ++HfyFW0S&#10;ng5oYqM9xWpR4eD15cuWyQ+IJBl5tkIanRmQSZMm4aJlgBEOEf52odqatWvM36J48aJyHePrUDRN&#10;6FDQCFQB6jMNoUYKaqSQikYKlq0fP0YGYkD27h2m/siGdaYoWRvzF6KM6AYBvDwJrkEa9lnXJswW&#10;zZ4ti1SoUMGkUMN8tLb4+/ySu53VIsOIlynCaLwepmv5Wmh836hhA5PqzYTXx1TvB3BGojVhu7Zt&#10;ZdrUqWYSCE/2jPYIPdoLsieTEZR9u+Dp2X5CH1pbmtaafmI8aT2MLbylZxMNqPY1nJpTchB5B925&#10;KQ8BsqRStMxC2MVA3sBptZ54pmfdo00AE9Emocl0rTPoNMrnnj26m1pnbgBxGKJJvu7HuAGzGLRn&#10;JDytOjgzBpx8U6ZMaZNyX4j2KzNtxX5eVIAqQBWgSDfBHcVtaw00zWqgBGgYopEHN69JrRrVJCf8&#10;alfARu8hogP71b8vCPE2jOA4NJtpT1r3Pet6gt7Edu3aQpX7llFhcqqLP88lOVCm5OdMHTKqYnTN&#10;VO3uPbtNmrpF8+amRvfB+zmMEIlN/D9hFiXdcMZA9LIPit7bt28ZkFLZyudNMKRoxqaHgbvLxB1R&#10;cpLTTxBRJ2l2wB5aHEtTMwTU7AD1tNZ7ltqmPdJ0RJwJk3UI4rlz50qpEiXMBRfHj63AEGy+h5gR&#10;4MWLBVCrhs0sAf8GTVBfpw9uty6dJTYqwtG2ogB15m41hZtkEVyt/NRMPrXbWFzm8jCej0IUumDO&#10;TDOMmKnKbbDbYz2MJzVGV77gQ9DwRNehQwfTs8eaYmosTlChbV8h9Kiy9visgqKUwNPztoQS052M&#10;ygjCC3A0WrV6lbRp01pKlSrhVPU66qZ5vv7SmDqMHDlCtm3bZtyPCFH+Lu+HYPU5MswLOJOdfMJo&#10;k+D0EAJ5CoPstU0TTdJH1out3jPXNp0pWnuqlu8HporXIv1aHceGEWSObNmMaI3tRpYtH99nvGjh&#10;cIOBUOM+CHhgfnYTFySczkN41oTj0N3bN5G6jQdEYZqgAFWAxsdGC3dSKjIFqAI0rQAafAczQh8g&#10;7YjByl07tpfsSKt9DRDwRHbnLszJk/DINSKPB4FmigprqARfaiyOrhqEFoV3EIUOGjTIpFafpq3l&#10;WcDp+bt8fGtguNUmQ+EP63I0kaCBQz4MCn8Pal4qej/NnVt+r1xZBg4YIMtQ66Pnr0kRs/fSeeHB&#10;6NL+OMnWNj2GU/MCx9MhKCUqWq8uQR62ep5mB/aUrWdtk2la9nJaixcMy5YvlVq1apoLDEbuFGzR&#10;WahPn94O9yvA1ToGfK/N+O8//LyrueC4RXUuDDYITypzL8J9CvQ0EagC9FFjd3qqiMg3RLUGqjXQ&#10;NKqBEqBBd26YQdvBqI91bNfGRJM5cmST+g3qmRof02jeprVYht6t//rLRBac35la6xJs9Qp8/z0s&#10;+fLD0/aUXw5FqQnM5O7Lqp0ySuLisVizZg3cjrpL5cqVJA9aLVjjIzg+/eQTDC8va+qmM2f+Z6bF&#10;mKHjzoHSjBgJ1eQGVFvATI3h1Ek5BLG+6a226QlMU9u0AdP627MNiXVMDk7PmiWzOQ4NGtY3Pb70&#10;sp06dQqEQv0SCYV4gbF8xTLp3LGjOUZ//ukYX1a1yu9y5dIFU/eMjYI5hAKUFyoKUCv61AjUS+3T&#10;qoVqDTRNa6AEKMEZdPuGxMLe78Sh/VIQPrK05cua9T3Jj8+nTZtqogRPowXLRL5ly5amHsj0Zmqu&#10;/v36GQANGQLjc9THkoNaev6cKUcLaHv27JEuqM1R5MIB4kw/Exo8JhxaTvcj+gTzex+8n10KFsgP&#10;cVJDY4xPEwoKjHhs42hNiI9MefLY2h2CPNOy1te+VLRM0ZrapocgyDc4E7sDuSlobSpaKmjti1E1&#10;BV9z5syWeojE2afJizC+7mbNmslaGPtTUBUNwwMCl/AcPny4eY32zAIBugOWjKwp8yKECmimba/B&#10;DMMBT0ae1tYUrkagzvStAlQBytYCx8akFOc2Fn7WTsMIlADlDoWoKOLBXenWqYNJ5RYvVky+zfeN&#10;iS5btWolx0+cMHUqS9TjikBRo+JtGHmk5iKQCaNSJUuaeuLzrIV6wpnwvA+I/gMnJ4KCoP+pUCHM&#10;Qa1u4EiQMOqk8xEvRH4CWCtgzBvnpObDMX3b6YbE11enTm0ZD3OHnRBh0eGIkd0jQMqalerL7MCz&#10;b9PXcGpXbdPN7ADtJzBy99W3aRcDPUbPqH0RoDQ/OHjwoMyYPh0zZRubCwUCj7aJpXEhMWDgQDMm&#10;z4y640WB02c5BiBu166dTIZnMl2s7ADl6125aiUAnMeItJo0aig3b3As3mMPeGoKVyNQGzwVoArQ&#10;jABQQjQSs0KPHdyHKOl7yY8U6lj0eNapXdv0RBaFSxBt8azIK0FE1N6k6o4dO5aa/DT31bFjB9QU&#10;M8l/qI2xZSY9o0xfj2UEQQGB0h3DvTO9+7ZxxZmM/kVOa7EvTlVZibQl636s/zEyG/nPCFm7fp0Z&#10;AN68eTNjfM80JYFKEFOExAkyq1evNu0erCkyMmWUZ/ectdvpefOi9SUIsoAZH+/oy6TBwkOIcjgF&#10;5TEe68kTd1jy9TASpfn+li2bzevs3KmjMefnCLnXX/ufMe7/DZNRevbsiRTsCtMKxdQ23yd2BbXl&#10;m9wYQ9yXLVtqJutYx5gXR+zF5WQegrgtLsoC4NeLGWVe4KkAVYAqQBO3rHi2sPBrTeGmSwrXikJp&#10;rhAZHCDTJo2XzJnflbp16shlnDxHIOXGNCRBQBEIR4ERaIyOmL6kcObAgf2pDlDeJyO4+vXrmXYG&#10;f6a1pCVkreHh9Gqlny5Vyydhbp7UIvwoJPrxhx9M+wbbfhhthYaGyZ69e2TxksWmdef7774zaV8a&#10;63/88UdSpnRpKJzbY2zbYgPTiAikZBHNWabsVn8lI0K2/5hGS2sn+Ywg0wIoCU0ClICMRWaB0L19&#10;57aJLNlewounNm3+wszWyjBv/9m4VTHS5uvO8/VX5m8yZuwY2QQHK/oZ8zVZw9C9/Q2sIekN0Vu7&#10;ZesWt0HqNPD4D0YchCcjz8AH96EXeiixkVbN056+VYAqQBWgClBX2tZK3z7fFK4F0TAIigJQE23z&#10;VwtjbccTPhWWmzdtNr17TK/9CoEIJ7jExsZhJucAyYwT347t21MdoBER4VITUQmjnJ27dqXYajC1&#10;Ycpa5d59e000+V2+fHIEaUp/1xkocSvBIOJN2NYxjcnnxpog67tskbl48ZKxU2zfvh1aZEqaGaeM&#10;TglVzjdt2KCBiXqHDxtm6qcLFy007SE7duyQ/ehBPXr0iJyCNR7V0Gbj89P4eAz+sQcgBtu1a6f5&#10;my2D4xIj+rFj/jXzVNkmUgO1xmLFihoLw9yAN0VkZlB5zpzGSILTTxoAmFRnb4TZBeex8oKGkSPT&#10;+jS8SE4pzdseQ823aZMmsnfvPlP3NbV1gPfs2XNmSDotIXfj9fBCIAZDwd3rnloDtd5rClAFqAI0&#10;gwI0EKnciKAHcv7UcQwt/hWRaCbY9f1r/ndv3YJSF2lV1jx5oh0/fpw5qTMyWb1qlb8sSdHtZuJk&#10;T2hTTJQWHrn+QtaKPjt17ogo7B0ZjzRsStf169ekcqWKZpA4W3UswZC9RYZRNh+LhvZs96DxfcEC&#10;BeR9CJCYFWCEyuPxzttvmoiNxz4rMgD8mxC2H3yQw+z3szsmm/B73Pw5xT28PSNh3gcvkPg5b/cF&#10;6pise9fDIHJOqOFjz5s3T46gv5ctOzz2IYiarTYefp0cNO3HlsDchYugFpjhefzEcdf90MKPj8fn&#10;Q4eiaIAzjqPPFKA+314KUAWoAjQDA5QQ5dDtvTu2IvWIkzdUuTOdXrc0Al+4cIFRk2bHSfmbPF+Z&#10;etg8uMykxaI46btv80mJEsVN1OOtpcZfCD7L7cw0EMDk558KyQ8FCwr7OJ9mXbp00YxRI7QWLFiQ&#10;KKq2WmT4eHGoUxJYnFu6AMd8xowZxi927LixZmpMj+7dMYy8pYEso8hKgPNvuOhhapm+wlQGly1T&#10;xnyPHr8UOf35Z2Pp3q2bsSqcMGGCTMMMzgWYjbp+w3o5ceKkgSRdmJiONalmAJ2At9vrPc1xZF2U&#10;fbOEJUsAVOXeR6qWGY63cTHwO577baSqH+Oxo/HaFaC+310KUAWoAjSDAzQI9dCYsCBZv3qF5EEa&#10;j5DkidZaF3ESbPrnnyay4Z44ccLT8CTZ32H6+E+k/QjxzRCyPC81rjV5hoKpXj16Jvu8k7oBU6k0&#10;RieMqW620pnewESg8ud8fAKVcIuDRZ7l4sP0LyfDXLly1YCJ9ciz6MnlppPTWWx+jz+j0IkXIYSh&#10;ZVfI++N903GJqdi0sk4kkOfPn2+MN/ia7t67b+rnhCdT1mdoxMGUNg0nFKBJvr8UoApQBWgGByij&#10;UE57iQkNkmUL58vnUIl+lOtD42dqLao6p6AlgbWzPr17PRNUkvrlyZMnmYiNI88IjgCcgJ8mCnra&#10;37GGOfdDbypTjRsw4uxZ199o9aD6lhDhRUFKwWU3wncNxsb9OFKsEQaGjGK5rbQro0krDZ6S9OvT&#10;Hjf77xH+ExHx9sb75Oq1q4icW5h0dNkypeQUaqN2eCpAk353KUAVoArQFwCgFkSjMPZs8by5RomZ&#10;E4KeqZhEYl/79u41aV1rzuOzwsXz90+gZkblZ0WIcIzlnW3UVWqc3JO7D0KHMz8bN2pkhC6pYRrB&#10;4djFIcqiWIgRqbkw8LD3e1m+tqLowbBmbIMItAVaeAjPqpgFeuEc+ocRecZQYeyMPhWgClB5yKnr&#10;th2Pq/V4TBGwOxCpF24SPaDaxpKuRgqWCpfQ9NxM53J26MolCyXfN1+bdOpoKDIfIf1nLbZGpBVA&#10;2bJRDnU91kIPHDhgoqr0hAsjuEuXLxlP1h8KFjDtHqmxFi1ahIj2TaOEpbvR86rvpvWx5AUPXxvf&#10;M1/DPIIp/0ZQ9d6+cQ0+CY6ap+fWGqjWQBWgYcES5bETjSzz1v+pVn4J8KQbUTo4ESUFUBOJYnJL&#10;DIRF61ctlx8gIKI6txt6Qmknlx6rB9S+bGeZDcs4pgPT+qRvv38Cm/XEYkWLGnEOo8fUWIymjSkB&#10;5rHSiSi9LwzS6xgydXzp0mX5A0Intjz9iV7PB5i0wskq0REYZaYAdfTwwrLQsTUC1QjUCzwJUwUo&#10;+j1hmZfgPpSx+kC9RaDmexglxYHMhOjurZvkVyg82QZRv37dRC48yZ0AnubnixcvNi0Y/fr1Nb/O&#10;lGd6pXIJNhqc01CArjuBcCJKrcU2HbaSdO+GKSTOFpb0Alt6PA7TtwQoe0/ZdlMfNof3GMG74KkA&#10;TTDAUIBiCntcIngylaspXEc0qgB9cQEaCIMFTm+JhlvR6SOHpGG9ukhBvi5F0ZaxHhZ1abmoJmX9&#10;kUOtaQBARS7na0ZERhmRTEr7ElMCDxOBAqBFixQxLSKpFYHyeF29ds0YFdDE/yJcn162NK5l4Ve7&#10;Vi0jQtuyaYN5mzgiT2trClcjUE4scG7P+qcCNCGVqwB9sQFKiHJHwWzh1uULMgAN9wRbrg8/QPN9&#10;L7mJloq0WByz1QY9hMagndM+8PE3GLQPHjzI9EnehsE5Ix2rdzElgEzutgQ020DKoZ+SpvE0U0+t&#10;xbpxp06djNkBx50lNYM1ueeZEX/OY8f+WQrQaKh/D6nbhxBRKkCpGYD3sJsFo0agGoGGhSSqe9rr&#10;oArQlwOghGgYUtHci+bNlqKFf5J3kIokYCZNnCjXMVkktReN1WlsPmHCeBivVzGWelnQl8na6O/w&#10;bKXBwG4ogqmYdRgBpE6al2CmSXrt2rUMwK8jakzNtXbtWvkQFyBNYTxPgAYGuQ/bzohg9Pc5sd90&#10;6NAhcEt6T/qb9PtjD3hqCldTuEzRagQKcBKeCtCwB/cAlnuodVrbCU3WPq39grSxuGqiqIFa0af9&#10;Ywh6RSMRjZ45fkT6wIotz9dfmtooTQJGj/pHzsM3Na3WMUQ2tBmsXaumAdtrr/1fM8C6HlLLY2F0&#10;Tv/XQKdpgDUd5Gn6H63Rbe1h+v4e7PRS4oHrz2sPwXPkVBc6FDFV/LzMIvyFor+3Y536JAwSOCeV&#10;ZhzHkPZ/FB+rAOUAAKNa1wjUVe9UgFrwVIC+SgC1YBqOUWjhMKKnwKh3966mb5O9fjx5DoRpwMWL&#10;qTtw2w4mTinh5BZGplWr/G7SoRSscJ4po0ZODTmKcWusxxFOrGmmxFeX0CUMhsP+jkYKS5cu8YeL&#10;KboNjQXoL8zJLdExcemqMvYXiCm5HY8zW3PatGltTPH7IdX/KA5zSDFhxT19qxGoRqAagdqiTwXo&#10;qwhQTnBhv2gUBEYci3Zk327p26u7gRhbXuhW1AszIxmRRsIonGO52MZBe7ndu3fL1i1b5ByEQsGA&#10;3LOsUPi2cjbpMHjFlsYwbloQ0sWIQ58JU6pBT546aWqmhChTvd7mV3rCIhatM3NhJsEexgH9+z/L&#10;U/T6u7PMOK+3DaRprZcSWGWk2xKaluPR8OHDzN+eQwluXb+KYANj09zEQyoi0hqo0yxBI1CNQC1w&#10;vqoAJUQDbl1Hz+gtCXfWR08eOiAD+/WWIj8XwhSTTPIpLAHropWhSZPGUrp0KaPM5PcZMb6PeaMU&#10;6tCxhmOzLkG48yzmDJxzSTj37dNHfoV6lv6zjIq/Rpq5UcOGBrJLlizBXM69MEq4bCLTOJhDWEIk&#10;Rp5Wypff4zQRqoBpqMBh16m5OFeUkTMHbdPfNhhwz0hg9Pe5WLaE/yB9z9eTH3NOD+3f6zBMQPSp&#10;AOX8Vk3hJu7z1Bqo1kCdtc9XHaCEKLcRGsEIglHp6aOHZNTwoZiJ+RsUmZ/KZ5/mBlR/kjq1/pAu&#10;HdubtG8j9JQyYn0L474yAaqFC/8sLZHanIwJJAfhQETv3addITDnoIctW2DKo5czZ8735fXX/+dM&#10;9eaT3ytXMoOtOSx79epVZkYlIykauRMKBCjVtxQrUVF640bqiqQ43YVTXmjUwDroi2aqwPQ4I3ka&#10;23PEHYes0zlqO9qN2PMZ40zdKkAVoN77PBWgClAFqAGnt836KMVGF0+fkD3bNpta6fED++T6xXMw&#10;lbgjkaih3rpyUQ7v3SUL58yUzhgsXRhCpGxZ3zNp0zxff23GcvXs0UM2bthgxok9epRgJZgSsN67&#10;e9cMmmYtsz8M4glPqz2G6d7PAchCP/4oVatWkV69epopIseOHzMg7Qr3pQ9gZbhg/ryUPGSyt40C&#10;oOtD/MRUM72FXxRvXMvnlsdm27ZtUgU1aBpDlMCA7r0QcQlS3zEYjG7VPRWgClAFqEtta0/bagpX&#10;U7iOFK6v7Wh9ASwBUvaRRgCqoUj1snZKl6NQZ7TKn/M+rp0/K9s2rpfBA/pJpfK/SV60rbDnlJD7&#10;Nl9eaY62D06HYcT2tLVTpogJr7uA6vbt22X06NHSsEEDYw7x1ZeOMW4E+EdI/3K+JlPMTE1SHJOa&#10;6zHSeoyOKbhZvXr1CwFQQpOgZ48sW1V4EUK3qKaNG8tF/E2Ec0Vxm+jwBNMEBagCVAGqAJWwgPvO&#10;jZYVgMATnq9KG4ulwjX1T2cNNCmIJvqZ8/fsrTGEKdtjeAzDcZwjgu6b0WqHIUyaOnG8tG3VQso6&#10;66dvoGXmo48+lGpVq8nwYcNk3bq1cu3as6dXI1APPXL4iAF0n969pR7qtkUKF0Yd9UN57X//rxQq&#10;9KNcvXolNRkqFBK98fprmHYzxUS7T9Ny42+t8mlvx+dkia/YGztt2jS4M5Ux4OSQ9WlIt4fjNk+Q&#10;kTPwRBpcAfoQdc9HjtqntbWNxWPaiqZwNYWrKdwkI1CvYPUC0ASYOj14EaESoGyViQ0PkUjUVM+f&#10;OCrrViyTkYh8av9RAzXVT0z/KSNUjglr0bw5ZpVOklPoQ2R096yLgiSKmrZt2yrTMM6tK+Z47t27&#10;51nv1u3316NGyzaZQRBRWRZ4Twu61Pw9C5pWC9CVq1fRMjQBqe/KxsQic6Z3TbvS3p3b4azzWOI4&#10;mozgtLZGoArQh/H0uLW2OzyNVZ8CVAGqAE0TgHobr8aaaTxgGhUUAEvBi6aeOnfmdPkLKlb6yn4A&#10;RS83a4pMu/7990CHsQLaLDge7VkXBU1sxUnNtQ+WhLwAaNu2jfH5pYFDaoIwpffFx6d4KhKvk8rg&#10;g4cOwjpxsPwM8VeunDnlk48/xoWLI207eGB/RJ3RgCdalOzw1AgU8NQIVBSgIfjHSNgJrkPe6qCJ&#10;x5hZdn5q5ffyWPnZ066pmcL1jEC9TYixxq+FYMxaBNK80ZgSEwGoMvV749IFWbtymfTr2V0qVyxv&#10;6qWsY/JEz3meHSBQ4izOEydOYBxbWGoy8Jnu6+TJk5I3bx6pBWcl9qk+j1YWQpPKY2tk3KHDh00a&#10;u0njRiZ9zRotXaaaN2sm5X/7zdSDq0E4dPXieXkcG4VzRKgCFLXfxxC4PTbgtLamcDUCVYDaap9a&#10;A80IAA2+g/QuN9K8hCeFSOEBd41IKQ7Tfwjfvdu3ypQJ46QdzOhLFC9qzOhfR63xa7gl1alTG/2g&#10;w2QDlL0BiPqe57qIFPFPP/0oFcqXl1u3HUYPKY0a/b0907JMExOYbNdh2wx9a+/dvy870e86EX7G&#10;7EktiAsOppV5AUKXp+moeR5CJNqhQ3tzHAnPS7RrpEWfOT8oQB8rQOMRcVobaVumbzWFqxGoSzhk&#10;wZMfVUREkD6vCNQOUELUcxOo0SFB8igqwih+Tx87IutWrZChSOlWhiECU5Gs4X36SW7AtZjpO507&#10;Z45xSOI5ID3XDYhySpcqKcWLFXEa4scZsD3L3FOC0oKk1c/KCJNwpmvQHaiPj8BTeN68eaZFhxNu&#10;8ub9xiid2ctZHO0oAwcOkJ07dkgYQMuBz507dzKtKoTnZcLzYZzt3KAAVYC64EmIKkAdNQ1N4SYo&#10;bxWgnsbyGRWgDqDeNpuTY6JDAyUOtVMqfO9cuyzHDu6XaRMnSMP69aRA/u+MM1KO7NmNKKkKTBP+&#10;/Xc0fHYPmDaXZ3FF8gfEfAwaKbyfI5sZHL4F9oYX4CFMANLejzDl52YDgIQgo0dL3EMwsmbJSJK3&#10;Zxo2IirSgJKK2bPnzslhpGQ5/WXs2LHSuvVfRnBFD14Ck4IgTripgJahgQMGwMVpl9Aa0VqchvMX&#10;oni6OVVDj+yVC+cBz3ijfUg4PyhAFaAK0MR1DAWol/StRqBp0caSkhpochGoHaBU8lqb0ShrppHB&#10;gWZHQIx0+dwZWbpwvvTs2lWqVKoImHxlIi36uZYsUUJ6wMRh6ZLFUPaeRItj6kenNMUfhMj4Wzj4&#10;sNbICJARKc0cFi1aKMdRs2WK9R4EPayRcmwbB3Kfv3BBWD9lvZLp13VQ89KicMaMGcZblxEjJ9SU&#10;gjfwJ7k/kncAQCqWP4RgiSnjmlAxd+/e3UTe9CN2DHd2XyEAKaPzt996y0SeDnjGuYSDCtB4uBWi&#10;7mltrYFqCtddTacRqEagjmHa3vaLEIHaAZrwOWqNztFy4YEPJAYXig+jwk10ugtuSdMmjZc2rVrK&#10;j6gFEmqZM70jBQp8L3VN7XSo7NixXSLQ75haKyY2BuKm4zIfKdV2UON+my+fvP3mm0asw3RqzZp/&#10;GOBVr17NOCVVrFgRfZhlkX4ubtSx9Or9/LPPjFsSn+/bqF/yIuCT3B9LMfx+g/r1pX//fqbndPOm&#10;TcbcPzk1cXBQsLRs0dxEnjXwuFc5WccGT41ACU8FqOMgIPp8pBGoRqCITrwD0/P7WgPNyDVQXxGo&#10;HaDB96B4tW8KkSBCio8MlYeRYajv3pRzJ47JhtUrpV/vXlIGUaE15eUT1E6LwLO3bZs2shyjyG7C&#10;CzY5IPkLW6ZMOZh83dp10rlTJzMzlI9Hxx/68bJF56svv5Bv8+YFPAtJuV/LmtmobeGSNAAp2IlI&#10;TS9fvlwOHTxoBpHTyzc8hbBnCteC5x+A5xWoba20rV2JrxGoAlQBah815NnLpSlcTeH6iD5fRoAG&#10;A6L06HWkehGZhgabzYuqB7duyIHdO2UMJo7UrVMLJgIFUTuFGAmpXjPQu04dmTx5sqt26i8wk7od&#10;669Mo16FiQGhegvp29vYAahv0oqQfansb+WUmNSq1d67d1cao32F5v41a1SXq2gPkocY/+bFiUwB&#10;qgBVgCpAJQwnyzBGnxqBmhYQ10YU5it9+zIDlBC1Urz8SIAy1cu6aWxEqESFBsmZ40dl4dzZ0gsT&#10;ZX5H7fRTpEtff+1/MHJ43/RK9kYNczH6Ti+gVvmiLKpufyv3i6mV1oeN4fXLFjzZ452491sBqgBV&#10;gCpAFaB2aCpATRRqB6jb54hOQ9HGRIg+iomSOPz/XEeKc9fWzTIFnr1NGjXAFJkvzaBsuiIxBVun&#10;dm0Zjcj10KFDEgO1bEZajFxPnz5t2lnY1pMVIqbusCy8e/O6PInHMGy8TochigKULU4s9bHk56h/&#10;KkAVoApQBagCVJi+tVK4yQE0BBB1bNbC75s0L3tOYwGZQETtF8+ckhVLF0tnGA8Ux4QXRqfvQ+BD&#10;A3z2e/bo0R3DwzfITbSZpFbtNCVQJsSZCuaIuGZwF2J9lX2xxYoWkUXz5xpgPoLDkOUkpgBlW6ND&#10;YKoANZJj+xWEioisuX2J/Cy1BvpC1UBDIIpx7NuuTVMBbvZDms/5Mzr4ODft8bzZ5pnvaQo3cSTq&#10;gqcDoKE2L2ROkYmCvWAMAERlbzTAGoBe1B2bN8qIIYNRJ60thRCRUl1Lpx+aF9D5Z8b0abJv3155&#10;kEauSA9xzmMdlbM7p06ZbPo6C8A7+G0odnOg//RX9KGOQuvLDcxmpbdtLERU7vDUCFQBau/XUYAK&#10;Z/QlmtOnIqIMrcK1BC50QuKUkgioRjlHMxL9jOYj63Rmo9eRG9+jxR3rlfdvXDWm7+EPnD/jsGvu&#10;QMd8TipUE4FUAZoigJrxdk6XKtZMXXXT8FB5EhuNrwPk6IH9GB7uqJ3+9ssvxkCBNUdGgRUrVJCO&#10;HTvKJIwH24E5pRQOPXqU8qky7Bk9CBXuggXzzbzRRg0bmJYXmiawTkuLvlIlS5hU7bJFC+QmR7TB&#10;PCY+OsILOC2Pa03hagTqgqhGoApQCofsO+OIiFhjs06+jGLicAKOi3CM9CJE2X/JnsUbEHlcOntK&#10;Du1BI/2K5TJr+lT5Z9gQnBg7SfM/m0BFWU0qwqatHHoGfy1b2kQaHFLdEAKRnl07y39TJsnBPTvl&#10;FiIPh/1doIGpioiSroHaU7j2CNQOUG/tUDRuYM1UANNIHOtrqJ3uwTiw8WP+lbq1a8rXX31potP3&#10;UTslUBkllsYM1Lq1a0kXwI49qJPgVztz5n8yZ/ZsfJxplL8jR4yQbl26SEOAstyvv8gPiHLZ6pIL&#10;DkvZsmUBOGGegNFjrdDXOX3qZNm7awdaUy4AlqEiaP6Pg3MRBz4kjjrt31OAKkAVoGKlaxWgzx+g&#10;PPkykrSs5h4iAngcC2s2nFzv3bhmamlHMbJr97YtZtLIDMy6HDywn7Rr3Upq/VEdTjnFJF++b+Qr&#10;9AbyhMvGedrSvZ8jh2SB6Teb6d9CIzzThdZmYzwnlFDgQjs3nmh/r1TBgHf39i1y/9Y1M3+ToNYU&#10;LtK0TsMF18ckUrjJAdQO1QhcDMXiwigetdMoXCQF43E43WTtyuUydNDf0rBBPTNAnAOrCdbPIPBh&#10;H+oHH+QwFnzZs2WTHNgf4G/N7/PnvB1NFfi+qIn3R89uXTDubSasCw/KgzuYrRochPRsBOqbMYg2&#10;Yf+HqTT2SUkKUPvISpudq7F21RqozXZJI1AFaNoDlJEkN9tj2KTPCCQKJucUmzyMDDfRyN3rV+XE&#10;4QOydcM6tEXMkrGj/5HeGMnFCJLtEYUxRooerUy7Zc2SxXy0Nidj0PqNQKQIJNO775iPuT/OZU6k&#10;xYsVMy0V9DA1LjawY/uVEQocdjiDkrfn7zPqIXDpidqqRVNZtnCeeV4xeK6slb6MTkTejBSeRkSU&#10;kgjULSo1bVOO92A4U/A41mwLiWG2Ae8NgjUQafVTaJfZtmWjLF+8UP6bNkUmjPtX/h05XEYNHyqj&#10;UbccD9/eGahrMhW7ddMGOXb4oNxH6v1hdCRUwpG4H/SLwk83JiLcADMyFKPLEG162wpQBShmsT12&#10;bs5ic8xnM1troK7ok1GoAjR1AUoBialFuk6ESHmhBYDgJESDcDK8AD/VLevXyn9Iow3o21uaAZLV&#10;YF5eqkRxKfD9dwZ8jBrfRMTISPEdfE44MuIg8Ni4//FHuUy7ASMT1swaN2okXZHeG4GT6ezZs2T9&#10;urWyZ89uOX78uHBUFl1y7t+/ZwQqrI2xrnbq1ClTY5s2dao0xXPI+803uP8PzKgqPv7nn30iNatX&#10;l7n/zUAkfBWv6z5SvKiRepgqvMhWfhkJoO6lBBtU8f6JgaAnPibCiHvwCVKusdhxIo+54c37CBsW&#10;e0/iYkxbDcFLEPN9yB2B8WVm+4CmRqCo/cL96WGcHZ78XCNQBSjn/fHK096q4vxcAfpsADWpVzTW&#10;sz75hFf7iBqYwrt97Qrqkqfl0L49sgSR3LDBf0uLpk0wcaO06QnMB+UlI0pCkenVNzCjkptCEkaC&#10;hCNvw9uWhNCjZs0aEJZ0MHWueRhyTPBdRP2KUzyCcWKkGTndaJ520dGGY7w4C7JixQpIA+cGRN+S&#10;TM5xXzWrV5VVSxdJEFS5UUg78uOLaiafnJXf84pAvQHUfA8XX2E45txM+SbeMMSnKX6SWwEaj5qz&#10;2YkgCScngFIB+sSKOu0fNQKNVoA6TkCIDH2epFxCIu8iIkaWFPQw/UpBTzxAKYgGHObjV+Q4RmNt&#10;WrMagpzJ0qdnD2mICRjFihQx9m4ffviBiRwJS6ZWafRt1SJZtypYoACcX36VenXrSvt27WT48GHG&#10;UJyOMJcvX073pnvCmBM9Gjaob0DOaJTpYgK/PcZgHYLgyAiNTH00484DfVovXAVoUkIiFRGpiEhF&#10;RCoiclPeJlbhEpS0bCMs2cvHzVolv3/m+DEzmHni2H+lW+eOUhcm3iWLFzXinXdRT8z07rsm5cpU&#10;aHaoHxlREkA0AS9bprQ0adxY+vbpg168KbJq1SrjTMMUa3z8w6cNINPk9xjRrlu3TurXq2cUnHwN&#10;fF0/F/pRJuG1syWGY8Go1jVpXLTHpGg74eu9tursP/XSn8qeVcfGvE9uL8O0E77nmAfqaxpLRk/h&#10;agQKYwqaU7h2JNTCcH6yNkRQcT52fIwz4rQiT41AeZ7AvDrOrLNt2lA5tkagfKPFQGHniDrtW1O4&#10;SUWgTH9RuMGIMh6boAzCiffW1cuyDy0G09Hq0aVje6mKWmVxOLV8i/QqVa5vvvGGSbuyVklQUtH6&#10;5RdfyHeY61ixQnnp2KGDTBg/3ri9sOZ4C6BM6VSM1KQjp3wEwoT85MkTBtznMGg5MBCvPQlrOQ5t&#10;pp9rGahBrSj6Q0TOjerXlf27MNILKcYgQCxF8CRsFaBO72XPMoLH15rCVYA6TwIYGND4/3gufLOR&#10;/ycJBWgsFXVuV2XuV2kKUEedKNxZN7LqR3aAUvFIkQVViiiMQBUbbEyzjx7cJ2tWLJPhcIxpgn46&#10;jqtiiwdTmYQHXVsITNYracvG9pGSEP9wVmK3bl3lPwwy3rN7t9zF+CjWFen+8rwXR1kdxsDlGTOm&#10;S/NmTdEL+KNpdeDO8/VX6BcsILVq1pR/Ro6Q/fv3m3qqt8V6a/9+fc3xoHKXESlrtIvmzTbGAYTo&#10;g5vX/AepAlQBmuhC3xEA+D6/vfIRaKNEAEX02Nj/k8zTAPQRFLjOjZE/j10bqlyo11zbaRBMn0PH&#10;jkvYuHJ/ZHas2Xa1llWA9l6ERoGa44bYc+WZSuDXSDPE+dpeUhOx+J7ZyQA0xkjW7TscX4cl2t6E&#10;RYmt/EIBm4TNxmvf23f9JALpUO5IfzaFMehXYxo1eYGEd3GFAWgIQBqK+zBm2EjDonb5GErFh1Aq&#10;Xr98EfZqm0xbQK/u3eQPGA58my+viSStzfYOq27J3soSxYtJA9QGe2HKxvRp02Tb9m1yA16mGWlF&#10;4u9+GNHlvHlzpWePHqaFhZExU8qEHl8TAcjaJj8yLetoj3nPpKGbYIzVli1bfL6kzZs3SyW01lj3&#10;9+UXn6GFYhLcju6bdKrfkSjaLDhv09Fn6rnZNoONFK3ndqVu0yqF+4CjzKwN60PaH3puODuFuraz&#10;TcnpPmS5EDk+IppMaptSAmvzSWzW7p9SRMT/H8fm/xM2LhR9/f9Z/59Jt7Ek/t+3nxsSnTvQMmM/&#10;xyQ+B3mep5IAKPqjY3HB65aypZG/2QnnUZO6tba3c64fIiLrPG/O+XYOuNhgM5M3DLFzxcGaJ27b&#10;lh1lphTbLZPKzKrZSS+yMhFAHz9+3D+5X3z6n1tPzPnRI/3rmQ7m124pYeeLTWiL8ZYmTvp7eH04&#10;oL5vY/088Ucb+K0LAK8XAh5/PM8/pvmaFwt+brdWH8/Wn4cwLUlq48IDFonPvG1v1IQLGuvCxvOj&#10;+5ucrxPvXttb5ol57cFBgbIT6tXxY8dI61YtpRLUpmwbITwo6iFQCAWaC9DujEOLKyANywkVMxFZ&#10;bsfvcixVBACV0da1a9dk6dIl0qtnT0TD1U2PJ0HJaJmQtFpgaLTwe+XK0gfDoYcNHSI9IXiqC0ci&#10;ppwpdPoAUTVvz9sNHzbMp7KX0Wg3HBf+Dh/ns08/lWVLFskTOtogHezXxkVlnLmwTMvtvIDFSZPq&#10;S782MhIPk9tuJ2G2P/jaaLyPS2KbxnzPVgnfX7ufzK33va//Cy/ff+b/Te//++7tgR7njCTPO/6c&#10;u5y38TwHun3tOMcmdZ61zuH+3MbtfG8xwHxM4IM3dri+5wKif2D093xCVnoD6L/+3oHeTo+AP0eA&#10;ghzW9tgHOR0m3S1btpASJUoYUDCSZM2SaViCkxCgecBPEMfUhiBoyODBsmbNGrl06ZK5j2dpD/Hn&#10;uab0NpzcwV7OHVDp0tbtjxo15EdYtFGklDnTO8bn1Hpdeb/JAyOFotIa6tm5c+fIubNnTdsLr5i5&#10;OIQ5EhZuHM68aeNGKIHruNLV2bNmlRHDh/ucFMLjMnTIEOOAQ4gWwnM4f/58Sl+O3l6PgB4BP48A&#10;APqvN4D+4+fv6830CPg8Andu38Y0i30ye9YsI95h/yRTkowmmZJ911m/ZMqSqVqmNltgCsbo0aNk&#10;29at8uD+fXOFmREX08R79+4xyl0+Z8KKFwJWBMgLAkKTtVr6pjZp0lhGjRolu1GP9Ue0dOfuHWO8&#10;MGTwIOO9ymPGTcu4ZqibXrt6zethIYB7I5rNkT27id5p5sArfF16BPQIpP4RwP/WPwrQ1D+ur+Q9&#10;xqK2fOTIEfkPTjk02WZKlqnEd99x1PXsNT9+n6lLzmCcBV/Q3bt2yT2kITPqioiIhKBnn3EJ6oB5&#10;kr/BDN60ySDNzGgvG2BlvT4Cj05E//wzUtauXWtGViW34nDsDh06KFPQt8reUypsCWNeaBDMrJly&#10;M7pkSvcPeKoycvW26G70KyaK8HkxdRwUFJTcw+vP9QjoEXiKI6AAfYqDpr/iOAJswbh166aswMSR&#10;7t26SRW0lFAFSjWslY4lVGhz9wXql6VKlpTOnTsZU4Jjx46ZtGdGXbwYoOUeR0/RcYgtMAULfG+A&#10;9gZSsowwWau1jN8rYJpK/379ZB2AyVaU5KJMplvvI8Lm7XtBWPR75UrGBjBH9qwuRW123L/VisNI&#10;lseRm5EooboIrSy+1t8DB+J+3oZC93M5BNNyXXoE9Aik/hFQgKb+MX1p75Hp1NtIy7K1Ysy//6LV&#10;4g9jjk6BixlGbNpJMNcQ0Pw2b15jUtAK4iC2a5w4cULCMNc0I7SRePsDhUOIRJehjag7/v33QBM9&#10;07qP4OJFgNUqQ/HPd3jNv2AEWds2rWXunDkQMp03Qqbk0s0E5nFcOLC1pjGUtQURHfLYUSjkMHlw&#10;GDwwwswFf92ffvrRzIxk+peuQ4Qmx2IxXczbUHjka3GsFiHP31uyZPFL+57UF6ZH4HkeAQXo8zz6&#10;L8BjM7V4HE4/CxcsMFEmU4tWDZMne7aU8ESdC1FR6VIljTho7JgxsnPnTgkNCcnQr5DAXA9nH9Zc&#10;CbT8UAA7RlJlNUAjpGjz90nuj6QcrP3aAJgTJ443tc8IeBknt1h7PHPmtCxbulT6wemoUsWKJu3L&#10;x2CUzk2FsWWGwJRt2TJlpH37diYNTm9drsEQUb2Neiqf3xD0w/6COaIUJrH26mutg3l9lsyZkfL9&#10;UCZMmJDcU9Wf6xHQI/AUR8AXQEc9xX3pr7wkRyA0NFS2oLeQJ276wVINmzVLZiOKsaaQ8MTPCI22&#10;cv8CQOxFJJCSi8Ke5yHi69qOPtHRo/6RZk3/hLinpEmJmpYZgJLQJNRok8dUNAFFM/ft2/zvLWWU&#10;zdsPh1q2UaMGUrRIYRcgzVBm3L8FUALz009zSxWMMxs2dKisX78+Ub2UoK5Tp7a8CYUyo16KkCpX&#10;qmQAWqd2bWGq2dvat3efafvha6KhhC49AnoEUv8IAKCjVESU+sf1hbpHtmHQ0o61zPbt20spRJJ0&#10;xOEsSnsLBltLSqL1pFOnjrJ8+XIzLYTAyIiLalSKbGjXxxRyyxbNjUNR3rx5DMCsaSsEzBeffWaU&#10;rpzNORQg27Ztq/HCpXNRcou1Th6HxYsXIUL9y/EYaFV5HypYRueEJh+Pgh5+pK1gITgPUWRE8dTp&#10;06eTFPnQ4i8/nhujYaZzmSqu+ccf5u/CNLOvOjJbfpgReOvN1zE55o8MfWGT3DHWn+sRyKhHwGsE&#10;iiiiS+o84cQuRaah3t4Im4Shgb3RNkXmBl6NCzwbhH2YGGCG3yNf2+V+ZLkgJfcxsUuS+3w7OPDQ&#10;hYcbzevcbGRP1MyORvh4t21z9kjKOcn5M8tx6QlnFDrX/Xt35SBqmf9Nny5/Nmli+jEZjfEkz7Ql&#10;a34fIkIqigkm9THJhGO79uzZ49NWLnXeL892L1SbUpxEAwM6/jBiYw2QylWmm/m6CE6+RtYRq1er&#10;Zm7HFCvncRK6/iyaJJhIFpE3ez5pwcf6JKNLK8rkR0KPH6mErV6tKmqWvY0ZPGuh/raWLF++TN57&#10;L5N5DfwbcDX980/zOmhreBoXCN4WQcvsAG9XulQJuXrxvBniHIXBzT53ko5Wvt2u3J1vQuGuldRO&#10;7L7lzZHL9T3M3eTszYQNBy9YyyXa9Jy27aSs52LRZ5vUjsFxSnIb9zHch3Hh8bZ9G6onuPbAqQcX&#10;rn5tP/7HfTr/eJ47bCYZPM9Y5x3XeciLKxDPWQ7XNz82XYI8zp+P8bVj0yHI23k3CfOGRGYNCQYN&#10;nkxI0lzHyR2LP0/jOuTt/4ys9OaF29CfE4njNk9j5fcyDtQOxz+l9+2YOu+5YakFs3TPHYXvcbt9&#10;H6nHaLcdbKaSWDsKnyfanFgCq8A4PKdHsVHyBEN/b127LKtXLJWB/ftKDZzQ6aHKKMlqv2B6lifq&#10;8mjRoDXeooULjaI0oy5HjfEMnucio4ClqInRH1+H1TbD18bPP4MYqMrvlYzTDw0M2G4T4yP96fl6&#10;mSY9CCXr1KlTjCKX4iir39Nez+Tn2bK+hxRwTvkV8O7cqZMRDNEk3t/Hsj82gc7XRRBTxbxlq8PO&#10;j+IhviYKkJhq97W6I3VLgOaH6GkDptVEwMqO3rg+NwzlH/ic4MLpLrZRabaxaUH43LFvOjYms/je&#10;t/AzbFgMJt63zcAAt42B5xx6nuTM0Ht3hCPPEvZdCbkPaz/7dln/weYP82F9bhyjUFggJrkx8SaU&#10;A9mxOZg98YZdJez+kt4c6o4Ne8zkNgfA+96J//cTzg0hHucNp/2n8/yS6Dxjvp/4XMXzl69zGy9U&#10;XvFpLA29ATSNvXBfRoD6NlxOLzN5QjcOb2jLW5b/IITmssULpWO7tkbBybqYmX8J4Q/TioycvkSr&#10;Q7WqVUxEtXv3LrSm3MqQzCRQGL1xksrAgQOM4TqjsI8glGHEbNVoKXJi5Fm0yM/SDq97DpSyR2De&#10;7m+fKZXC7KVkD2cPePJWRY2SUWQ2jEKzTNsdsMwCkOaQT9CfSRN7Ruqc9MI65Y0b15/5GIbhoqky&#10;PG75d/q5UCGhCT0XzRvYPsPnwtfma40fP9bUrj/66EOZPmmCxOJEnKQv7jOYyYcAiGEEmY4z88Mr&#10;mn7SOlBbB2prBIorMxrJJ28mn5bjzGI5TBopEuRIJARXz2dPnZRF6F+kv+xPSFUyUuHJ3hrzxdaM&#10;wj//bEzYp6Jx//z5cxnST5Z9pmybOXjggAFTwwYNALKC5iKA6VICk7VARmNMo1KwQ4iNgQr4AH4n&#10;GFf3vA9/FmuJbDGZgZQ27fM4VJtRn1W/tMzdTYuJGbqd30TqBCxBexsXHf7UTP15LtZt6PP7OewA&#10;+djNIXpivZUiLYqNvsmTx/w9WbP1tdZgoDhrrrxgGoCoNS4sOE0AGgNj9WjsUACUjxGFz33PBNV5&#10;oI5hDApQBagC9LkAlHMyY5GefYzJBnALN9McDsMl57/pU6UVxDIUxFhqT8KFbSaMylgTpABowfz5&#10;wjpeRlwP7j8wtdZZM/9z2P9BlENg8fVYbTMEJ79mfbZhw/rwfx1sIGZFaP68Lkaz7E1l/XPggAHy&#10;G9pUPsqVy9VeQnByW+0sjGhpltC2bVuZjIsOtvaktSfvwoULzN+Nr3vSpIlmRigfk8IjRsT8u7aB&#10;p24salTeFgVUVFATtC0AYA7KTnI6SwojUKZgIwHL/Tu3yYghg6Rnty4yB4KtCyePGZBGhwQijXpH&#10;QpCCtW8dqK0AdZuE5cc0lgTtiKexP83/HSb9j7lZZzXbZqDPuiuCiyeuzcksqTONxdc8UE3hepuq&#10;bp+87vw8vSLQGEQfFIE8wkmU4CRAjx8+iEkm/0LR2cCIYt5Dqs+aYMKTP9OztJyjK8369evkBoQy&#10;GW0RCCdgME+lbKdOHYwjDxXAfB3vvvOWS73K15Pn669hLl/LtHysWb1GzsKIPR6iBX8XhTUbN22U&#10;QYMGmhFhjvac90wdmJCyoMkWHW72XbZo0cLY61GZy2g4PRcvIPicKO7ahb5a1nwJUaqLS8FXmMeI&#10;x+vBg/tenxZfLy39eMFRuWJ5OXfiqIShFugzjZsCgBKe0UgJb9+0XoohVc6SACNd1oZZ/+3Vvats&#10;WbfG1DsjUSeMQN2QOxLjwiJRHyR4+f1wfI9jxjiejHXLYKaB7dtZ2wwhiM123C7R5u+7tqPGGWbf&#10;rtFmfLwkNp+PGWmWxNaB2jpQ2/kfpwD1mE/nNtvOE6LPAaCckwn7HgPOEMwxPIXIZ+KEcVKn1h+I&#10;QvKbCOVNnCCtKJOtJhXKl0cf4jCkMfejZpix7PKiMByaRuyrVq0yCliHRV5+A/s30XJB0QvTpKzx&#10;URDEqLlH9+6yAm0zTGmGpMCcgX2f9KGdBTN7GiWwrYPHh3VBPgZri5aPLdPaVCKXR5Q5aNDfppeT&#10;v5vaaVl/ARyNv3fZ0qXN8ywD0dIl2AqyNsvnwwHbVNgS/oQ8W1Z8rYZofcmEC4QfcIz3bNtsoPWs&#10;ACU8YxBh7tyyUUpgsgyPId+HnD6THXViApvPjcezGuwdO3doJ0MGDZCpMKFYhqh619bNcvb4Ebl6&#10;4azcunLJCJcI0RgI3+I5IxcfOTOToCMUKQ5SgPqa6wtVNY6XfXMwvWNTNASxon3b5oFG4Vgnnj8c&#10;ge+5bx2o7fu/VgGaAQFKOT5yEvirPZEQXAkfBginTZok9dBQTwAwpckTFE9UjJ5oLVejRnUZMWK4&#10;HD16BG0w3lN6/p68U/N2rEGyT3LHju1GpFSndi1jwMCoimlYRlEWNAnM3379Vf76qxWGY081KVZG&#10;XP4uAoZR6TYaGWB25q9w7KHS2GrP4THjyZ6PaU2AoUinTWta8s02wPS3Zurvc3ra21ElTADxb0wh&#10;FPtt2a9LgEZj9+nT20TJ3FQI+1q0JbRutxLzQWOSEhL5EYFakSchWBLDzK2LkCZoheJFTg8of5l2&#10;t+rulvEG37O8KOKFCn/21VdfoA5fCO09VaQd0tBMAS+YPUu2blgnh/ftkYtnTgGsNyQOLTGPYyIl&#10;nq0seO4RiF4ZXWoEagFVAaopXFe+2p7DduS0mdvmAXJsW/7bNTAXw3Y9cujx+Jm1PX/Gr/+/9v4z&#10;TMqii9qGnz/vv/f9jue+jbc5iwGMKJgIKoiKIFkwoCAoKCBBiZIlR8kCSlAyIlFyzjlnkJyZIQ2Z&#10;+tZZPdfQNN3TaUZmmKrjKAdnOlb3Vav23mutfUEA42saLD1lBgDQsyIBQQe/SE1TeXr0ZSuWLTF9&#10;dWKvIh9UAIeNCgDwUo7PPfusjUK6d+9mreUyysbPRg5TlgiujyzkvqtRwxQsUMA8/PCD10hL6JPJ&#10;xk4qkt6YvXr1tGnSI2K/RjOIxqYpLdunT2/VJ2v62LJKx7JOXkoWLaY1MnjoAVNAmz6pUezt6N+Z&#10;EZtx8/7p+kJUzgGJ98bgtfJ+k/T9/U0p78cf89VHR48K7XWLFAn7QCLZPvqukEalFho0Cg0DoKRj&#10;kxKPmgWzZ5h39bl538eKFb4w+5IZwrxOatFEvjzvG6/7SGysP+8FQPVA17v//cmfl2WFizGcN8/r&#10;VnJUXU5QLZs1Mb+ITQz4L5k/x+zetsXKt7xI9UyCD1SRkpxAXqJINiFZpuJSuC4CtbVQVwO9OQEU&#10;EfYVBMYyUkBrtW3LJvOr6m2VtfmwibA5EoF4KTLkJp98XM707dvXLJcsI6O4AKGTxDHnV0WNACZ1&#10;V6JJ2phBYGHzBiwBBA4DnyuS7vbzzxZkd+zYHpXBPFEmG/RAAQjetNjgwcDlOXz1X7UW07rxfESe&#10;1E0xTIDFSxScWrozGuBO79tyGCAtz3qh9bws9u0JASjzrA6IaEJZTw4HNPEONVatWmmj8Hvli9tQ&#10;NWY0oCGJRKkAqAVPgdXCOTPN+0qF+w5091jG8oGANnSjBOhfVa5sG4JvlE6XbjCzZs2QW9Mo84us&#10;EVv91NIemnB+onYPwBKdemYU91jim6RW+u7z/QFgn1fE+mb+vKa4UuwV9ZwQln7VY01XnXXL+rXm&#10;qNLKpHtPwQhW+vKciHZnBbTUW09SC3U1UF8q16VwRSByJCJFnYpG7cxcEehZRRBXLly06dnTutC3&#10;SUIyeuRwyRS+srVANhKAgI2DzZH0LC42PXv0sKYBp0QmutED4N6ptOzECRNMExkTFFHa9SU1xPZe&#10;u9fKDAB7TYxgarJNGjc2EydOtPXPaKI+UriQnzgwtGnd2jbdZp2IbryohsiGNYPAAgOZ11NbAISh&#10;OsSfkydu/JpF85kdEimouGz6kOjA/IUxTU2UdWeSbeC78Pzzz9rDQjURnUIxgnFnQpLDWn0iwPpH&#10;dcfEQ/uiikAxRQA8F8+dbQq/VyglgsSjF8tDb0By6tmzp7UOXLVyZci3jBSHQxeyHPS2tI2bPm2a&#10;jCr6qy7eyHyq+j6t794QuHIQA1j5fFkP77v1gK4N0sH83UqKxKKuLSvFnt26mqmTJph1K5eb3XJf&#10;wkzhsg6qpIHPnUyw0aojEflqn64GmszETXbGi8WdyNVA/4UULrZhWHbZD0ibzI5tW81Y2c3VV0SA&#10;TvNhv44cMBmJqD6V32knGZIvX74sYtu3aDbpaG+LUfw0bXIYsaO1JDIiyqOO6UlleO0waOk68r08&#10;dWHWrlUdM9oWZkeOHLHRovWXVX0Sogw1NJ7Pa/nFc/J8lmlcpIier7aNatFyZmRD+0jWff68+RYY&#10;eH/Ugy8o6vbAk58cKgDVwu+/b8GMn9RHgw1u+7GyFqRLIZ1B3gnJxA0SgeIwhBxlybw5ll3r1ZFx&#10;feIw5I0LOhS2b9/OfKHvBmSveAe13s2bN9smBWhzmzdvqgYAVZTaLWXNMzhA3Xnn7b5GAMlNzR/S&#10;d5FDFJP1K6M0cKMG9czA/n3NzMnq0yp5zWlpg40yPkSoNvUL29afletYuI5ExD6Nw56dqQ8HoOkE&#10;oKRnL+lCJUVLXfP40SNmiiKiporY0BxykXuSE0ABDWKpkiVNl86d1QrsxtfmiBIXyFGHyLd6tWqW&#10;wYo3Lpu6J/vgdfM+CqquWFv6SOp2tDE7eDC4rCK1ryIA/dtvv5oWzZvbiBvdpY8pe/c1EhMAGyIV&#10;Zuy/ylpvkqLaPXsypnNSuIsv1N9JhfPeieD79O5lPXr9ARRwOaQ1xsOYz+JlRf+hNLBEhdgXEqnS&#10;lm2emLMnlc6MtAaKKcLS+XNNURGyaC4AgOL/6x95AtItW7aw0iD/38f6/lO7HyzszbKXnDlzplyY&#10;frcSLQhMEJeefOLxFPN+3i+HLNaRejtp7CJ6D+ike/zcxcxTSvm4olOAlJpqSmTqANQBqAPQG0ci&#10;skQgo9SAgPOEqPiQgdpJd1jswyI2OuOC5tT8oC5waP/012zbpo1tUh2OQMNGxQaCPOOcSFDpMUi9&#10;1RHr831FG7BA2YhIm3kpZYDtldwvS4/5iY34MD1g04yGxHQuWcu4eNEibe6NxSD+yORXfYsoE4D2&#10;bXo+j15AhPQwAE4aGKtBIpxTJ8VUvgkH6/j993Xsd+RlrT8EMT53fwDlcHNS7x/QYq2ek9vQooUL&#10;Q67GoIED7VoSrQ/+tZ81NwhKJPKLQG3aVuC5fOE8MaMLp6RtPxbbG+N9b/DakCN9I8IP6eL0GhwE&#10;LANZkTbP6Rn/s9fZ60LaWCLWcePGylijnVyrKph8akhONofvEGDKd5hpNb4qjZQSA/vnzh3NxjWr&#10;LIieF9PXR0ZyOlB/KYuTsYT+VrsINI0i0EsWOI1l065bvdIMVBTxqVJnXMBEaWx0XLxsYjBPMRon&#10;PRVJPfCff3aa30Xx90lActqaD8zHbt18DFw2j7QYpFqr6DR/263/tb6vbDSkymC2lpRgv2GDBlaq&#10;sHdvdIDJazsg4g/SjNGjR9tIhfcAeYS1gYzCBkdEzjphX4dNXpWvv7IMVFsD1MaZ2VOzkXxGRJIc&#10;qjhA8JMaIcxbADTRb5LWJWLHbILPaNjQoSEfHhMGL1vQQk0CcAVKDUC9tO0KyUmKFf0gBTzxS0aS&#10;5I3TKk00qF/fEscwd0jrwWFxxYrlZtiwoTbS5KBJqh43LeQ5NBcHLIfJWWuxnLj8NcLUhPl/DqYY&#10;YVAKKK5afG4BJ2lvrkWveQLf7w7S/m5et9pcTDolwxL5WtOIQYDKvy8qm8Q8L7b8adWCTzgjBWek&#10;kPxldwAaB4Be0KZ+MVlzeUon2CmTJpq66tbxSu7c9iL15BNcqLAN69SubS/2fXsjc7TBAL1d+7Y6&#10;SeexUSCkidICMsAFP9jbRKrgOWCZ0vXjyNGjce1hnOrbtm1to5XHJYx/5OGHbfeRaPWY3ovYIMs5&#10;Nr8Oqo3Ru/LJbNmCykvuuxfR/cumWrVvTVfVWIkiiLKz4sDD9/Hk1mh1BBY22tQEPBOYWheA4dKl&#10;yyJlTbAHkEceesgSrEINUp65c/myCRVE/PE6pVyXxk2OQEnbrlqy0DJePalJaRkikGZPAU+1FKsn&#10;IIMJndbgCcEI+Q11VtKySFuoaVJfHThwgCVQcfjs0aO7bebeUz+bNG1sGjVsaLp3+1mvM7ixBKQl&#10;DpzIq75RPTXXSy/poOIrETxw//1W19pXJiVr5PC1TnrqFQLlBXNmmVnTppiZUyebpQvmmcOKzOlw&#10;dFJ14RNaJ1i/10+s+sJN54XrvHDt1ZQ125ld0QlXu5iYtCfMX2P+lDTjU5uSJQV5nwCTjQ2Qq1ih&#10;gu2YsWHD+ojwABCbK33idyKPUOtDysDm165tG9sW64jciJANEM2NkGF8FXmcPvrII7bOU6RIYTNG&#10;ryXSXpPBXhCbM5viQ7YR9IOmjKKOSH1zST/OmzfX/CSZAvU5zN19/UV9nV88bSapWlLBROJtdfKf&#10;KrkDfTzT21s2og/gBt+ITits6Dj7/K4a3xkd0hK18VvgTAZPPqNzWmvAgOjpbkXuVRWthxrociHf&#10;EOEXKvi22bdja3ApiwAU8Fy9dJEppQOP95lRm/cHT9ykGtSra3W3gQcdvgPbRJKbrL6nyK2IHH8U&#10;s5ZUPRFkXxmCTBB7G8OLM4pgAwfpWG4HEY0G4kh0fu7a1dZxi4gsRi9U+r1u2rjJRuf+g9Z7GHAQ&#10;EdPwPbWB2ciqlatMB0WwuXPlsgdRon7WvcBbb1qd69v6ycEXEhuRaz5ZP9IGcOyfo6zzDyDqAFSR&#10;ub9DWzAL1OTfXVBf02Da+wvOC/daECXV5pt+hr0p5r1ocDJvO7NLZ30uP6dlk0XESZrWI7ywQREl&#10;fvDB+5YMhOk36bdIxlFFj0Re5cqWNY8ms00hRvSViTgp01CD1OY6dV8hUqStF5svGrx1a9dG8rRB&#10;b3NctSys7+htSfRcTHZ7uPQEjkQ1Z96l9OqECeMtQ5LXS6TwsEDTq2PefRfazHttV5ACBd4y5XXQ&#10;+E2syh2KZmDbunF1BTg8VdWBiM2cw5ftWZpc9wY0/SfAulGAgUSIdGTJEsVCujYBapC8qKsi81ky&#10;b7atg/pHoEdlpwd4rlm+xJRObqHGZ0/mYOvWq6xaosOGchuqpUPWKWmXr0akp83YsX/ZOjVZmB4i&#10;n/2pdH1HAWD9+vXsoYyUPAxuMjEN9LsGYsjS2MDfYxhSWAWVJ1gHDo2A7fBhw01TdZOpUb26+UQE&#10;JjrTcJ/Tisz5XnKgtFG50toM0syAO23lIhkAbyN11cmZ8wULoshl/Cfr5rXKs6QtlVGmSn96UX12&#10;HYA6AHX9QP3SuKl54SJDuSI3pEWKsr6pWkXppScsYAGcT+nfEBdIPZ2QWDnSgccpjZpp0kz0+oTS&#10;d+jrRo4cEVF91P955syeYyULgBftrogAYjVbYIOCbem5xpT9qKytY2JcjlXeb7/+qr+XtRs9p3av&#10;Wwpgaa3yxJ5ls2ZNmqruhvftKaX93Ai9Asd0iMr7xht2zbEYhKxDtOcPnMcFFEw+VyJL6smk9wvI&#10;k9Y/Sgx8lq5duligfV5s1JFDfreORP4Aelr/v27FUvU+LWnZtrwGfIE3KVL0BuBJJFijRrVr6o20&#10;gmvWvJmNDpGcHDl8xOqEIZdxAEg6k2SBjjo+aemhQ4Yom7JUOt2/TV25QpGqpdkBg64zRKmwuam5&#10;A5z1FO1WV2u+EcOHm4WqywLeMLVHjhxpfY5/HzzIZmMG6rlJz5KpmSmjiX76/kcjoaJeCoEOhy8O&#10;oRwKqZ3WV52X980Bke86691W/WhpUn86aBQaLn3rurG4biwpl9XNncIl7XBF7XFIVW/VZtJU6ShS&#10;q5zOAYvHlI7kxMzJORomKtFFyxbNk9tN3SIgyq6T+w/WdSaaiz5wozylDRf9JdIGNkwALFZdHgYG&#10;xYsV86VeH3hAacCSduMiBes1liZaIk3rL2lprs10yJA/rJl9ViD+pNWhAGtBygCsbRPIPgCl0rcW&#10;NEXS8Z/8jZQ3kdPt2tD5vNHOhhrY/fEZIkXqqDr3WW38HoACpusFnuWUrvekKkVFHtqyZXPKw/Gd&#10;xEGIyNA/c0DUTP0V0KNeC4jDzP5rzBh9B4ZYn15av1FHR3pCirqPXKHw8iUKpelBI3VuKSeTh+UC&#10;PqJdokdasZFm5ZBABubgwQPWTAOAxMGqZYsWplnTpta4ATckmhKU0HeVFnc4YcEM7iOnIo+tm9pn&#10;dOzYcVtTTW1wcER+xrXwiNZw0MDf5CCW5CJQNO4uhXttEAqzKPJN4eYF0Mu2VdYVc0x1x346Gb8l&#10;ATcn87vv8tVKSG9NUGQVaZTHaXzmjBmmqqJXIjc2SuornbSJQLiJ5GKP9HPh8b6Sjy411PfkHrNe&#10;G1IsY8vmLbYjyiPysgUkPSE9/7YdTFQbgqFL5ADpadeujNlnNJb3/m/fp3PnTvZ7xRoPGz7UGigE&#10;A08PSC+pLNJdTGw+C+5HZBdqLFq00OQWUYvvQw1pIZMSjlgm7uljh8yGlctsbc/LNgAUEHX8B40K&#10;Klf+8hrwpNa+Zs1qa81IGhSZCVEqh0PAEvbv3t17lGLdb2bMmC7W+M/WiAMQpa7Zq2cPe9AapN6v&#10;tKmrptfFmKKG4VWrVrW1Tv9szlbJl0gJQySaoeuIWinyGYh5uGINV4TK9ch3kTZvkaRweb200eMQ&#10;EIo7gDzn888/s58LGafq33xjjojJfFodaVwK1wGoS+EGSeECnNgEzhDBBfo+xt0AHhcR6bK+fX+J&#10;mCmKNIHGzWXKlLKbHelOOoX000ZC+iu9BvXRFopy79HrxhIu1n6WpMQAeohRgCanfezjSKFB5LhR&#10;Lb/Sa91uxOMSqVMfJP396qu5bRTH5h4Yefr/PxEakSUmAdToOqgDTaiBaxDa3tuUlSinDij7dm61&#10;3U02rFphLf488OSwtDagft5LUV6FCp8rJXvVeeiyzs1bt24zXbp0Uqq1vq3fkzZFWkX9n/8fN26c&#10;tVMEZGFjt1PHFW5LA3MkOKNHj7KyKH4iSyG69cYWaTp/ks4VS0akTBDNPEkLXX3w2aX2TwRLloWy&#10;AqAK0NevV8/MnT07bPaDqJosUM3vqodsk8ehlmyAx6gvUayo7Dc3WCZuIn1OHQvXRaCBCJqVI9BL&#10;Ak3Glk0b7cWeQ2xRQJOU7QvyHkW8HoxQE2zj4lTeU6ds6pukU/GKJSpEC0lt698YlvSh92EjD2zh&#10;RCiJdpCapuYLgQId6j87r2oBo30sd/vgK0C9s6BqbHxP8IL1PINTA9DTivgWiIn7xuuv2boc9btQ&#10;URTpXmrrt+p2yDXWK+r8Z9N689nHZVOkKnxPA8lngwcNsjXKbQHSkGNy8dmh5gfegGV+VJHaaqVq&#10;OVytlIn9YaVfIZgBeG1FCGqluiHmG20FpGg4SeFSA/1RaWiui78n+eqg/oOU8O+qc5KupZZOr1Ye&#10;i9okr4vv5Wdar28UscLo5vkizQh17/6zBV/SxKEGNV0vK/CGGM8L5Qd8QVpRJCxOxiK9rEvhVnYR&#10;qCLQy1juaZwSs/Q3kXrefvtNqxFD5P/Yo49a6zjE2pEM6j4QIDDxvkPA9UyOHJaEsFBuMdHUSSN5&#10;rkhug9QAOco999xlSU7RjyuG9CIkJ6IdanVupO0KYLRPWp81btykiTmfbAQQCKDHVAv1Jp/rDh1m&#10;MFwAeDFxT02TWb9+XRvh5lK9dGC/PqbqV5XU6cRnz4fT09o11zK3/1TW5CNpjDcpjc+gpeCmxXPN&#10;lF+7m40LZ5pDSs3SSm6sIk1SrvX1nUebWanSl6p7rrb3IRU8WCQf0rfUK8mIwML9WoBJW7kiYqxT&#10;Zx8xPPz3EmCkm85KuWVBQiJVDOBz2Ig2C0JE/LEOD/5+voGf6EzVRTHsJzrH9GPk0D+socJJmn07&#10;AE02U3Ap3CwPoFw4V9TAetHC+ZaQgJDdR5K517zzTgFbYwkXMXJxU/dBu4YzDJtSHvVCJMVEt4l4&#10;tJlpsVUj0H/yyccVDb8XU9p47NhxAuC7rZNSL5FA3EjbFaC2h6sQKXLYqpizB4LnUYGnnYr0kD1R&#10;m+N7BwEH4KW0sHXL1pAvjNognx/fT+wYIYPR5qyQwJO2Z/4DYKyqmuQ6AeCFs2fM4vEjTI/qn5hf&#10;fqhs1syeYtvvnVV2A/IchB78kgHETp06WRlLnTq1TPNmzSxwUu6Aad5bvr5kcL6UNvpDyW+qyzhj&#10;qEApFu/keFZ/+vRp9kAJAIca6FRZTzJPNHvoqKgXd6IzMkxxTkREnt50AJplAfTKJV/UuWfXTtNW&#10;NZgXXnguRZaCb20zUehTO6Ha+4qqj5atdKnSyX0vH7am8LRmYpPLSKNBcgSCN2q0AwYkHVg4WNRU&#10;L0c30m4FIJd9LdkEaVhcp+jAc/r0mZRI0wJmMmjynfImAArzlc431OjQIy9etDjkC5utuiAMcmrZ&#10;vrTkPbbZOZ+t/9i6bbsZOPh3s2ndGrNm5kTTpXJJU++d582I9j/KgOF6Fy1qidQKPcY1h0Xq7WRs&#10;xo0da03fYYaTDsboA7btPzv/sWYKHOyQsFAT7SKpDTXUAXLVwppwsshERJisT1oNyHRlSpe2NdVQ&#10;g4NL+c8+s5HnAzoIQ7o6LhawBU98cp2VnwPQ5C9PlrTyu4SLkMZ5SVRGSW/5QXJbKM8ph1Zic1OR&#10;BHDfjRs3iCzRSY4l71gCx+OPP2q+/baqtVeL1DwhrTaFSB+HzYMIBOu/SOtE3mNDhCLVxiZfsmTx&#10;kO2zIn0t7nZXVwC5CC26SK+WUYPwY8hWlJ4NBpqAJ5aNTP7N5wijFcN0yGIQd0IN0qo0CPDawhFh&#10;BUZhl8QOImOyfNoE81v9KqZ23mymabHXzaJxw2WAcjlNPjaAvJ0YtLWVyn1Lbj98J2G5Eq1C2Kla&#10;9WvrcUs7P6Jbes4iSUEzHc/YKwvNzwSMsH5DDQ4DP/7Y0AIn+0FJMe23b95oo88Uk3kHoA5AsyKA&#10;XrKyFA0xHlfq1A3rD2IPURUneMgYMGNDmbNzccFI5cTPRmQ7Ycgsnguc359PJiDFc5Gn530hkvCe&#10;SU0vlkYzmkGEQcoNhxY2+40BModoHsvd9toVmDJlinlQWloiw8YCEA5gRJf+0aY/cKLD9CYA+qei&#10;Omp0AHCP7t2DLu9x9cFEJvLYo5j332tt6pYuXXLdbfds2WCGt2lgGhfJbaq/8qDpXLmE2boiuu9K&#10;qM8XxjmAyEETIw6YtJB/8ufLazkCDFjd/J6OPUmygIM3AJjicFSrZk3TvXs3sd8Tov4KUYKpXv1b&#10;kZDapFpO6S/jeT4Hos882g8gDdm6J424vS4tDkAdgGY1APWao+4VFR//S8zL2UjwEaXuhHibdkjB&#10;BpvZ1KlTLGOPiwst2Ftv5TedVe/BJ/ZG1zej2U2IuCGcdFYbJ9vgO4qBLym1NsT+RNpuxL8CpD35&#10;HnEYIwULQxvTc3/w9CJO+9MPPPk3/rjLlPKl5ABLmi4/gZ7CgCwMbFK2RJ80IwjUedKyas7Igab1&#10;J4XMD29lN7XyqBdpnYrmwI74m2OzSkiqMDew7li8Zh04ly9bbn+HLvqjMmWsGTwa0Hnz5klTvEzS&#10;lJnWBISDK5O0sFdjPRyF/Ivrs1XLliIv1UyVxEfdl+5J1IVzZH/KjBo2xFxS/fca8HQpXD/wdCzc&#10;mz6Fe+WSzx8zUSfwQarDwFj0DAFsikaCa/w2gw3AkXphKTnwcLrHXB3qPLT6jFbfjHQrX79+ne1C&#10;gb9ttIxgNIcQUNjsYVu6Ef8KEG169TYMy4nsAbxQEacHoIcFnkwciZBVUTslaoJQ5J+eBzx6SErF&#10;36h78vk1kE4SuQfWdRyh9inqHNComq1z1i3wjPn+zafNoMY1TOLhA/G/weRHQKPZXO5Dl5KvR2Q7&#10;pGt7i5DG32DF0nygnty4rFm8JGChBrrQ1pLEXPAySmFeJcYLn4sciGduqLFRsjWickhDHJI767BI&#10;s226qlzXH9RFoC4Cvdkj0MtKOTIwQ5g4fpz1iMXAwGvU/Pprr8kJpWdQRir1TcTeXFB3JfvTYoYN&#10;ey+j1jcj3elOij2J3OGpJ5+0BKhoBvUyun/cest/bE9GZ9MXzeoFvy1AAjmLrAaHM2uMrgjNP9L0&#10;wNL+VIrTf5Id2bt3r70vj/Haa69c850mcoMh63UaAUQ5QJYS6Y2uP/PHDDFtFHUCmvXffdFGn0N/&#10;+sF2G0nLQXcU0q9ExxulGYU8hKyFsgAaT8zua9eqbZ2FIBylNjhcoG2OpIwwZ/YsU1r+vmvWrgn5&#10;kHgQc00AnqxNLRkrHJfONYU0FNhg2wGoA9CbFUC9OiedYJZLj1m1ylcp9SFrhiCmbQNdfDid+A90&#10;ZJzIuZCfezaHvZjY2Li4cTzJ6PXNaDY7BOlEJH9PmhTN3Wy045lCcCDBQ9SN+FaAzyCb5CSAH7U+&#10;GKCAYmCkGQic3v8DJgdlBEDHkwfVBJ0IEx9Z/wHL9VU1MCdF/Iy0prW/r2PWyYFoQs+25sfCL5sf&#10;3s5hGr6f03z/1tNmRBsBk8CmujqfUHfElShajWWwFeGggNn8r2Knk4o9LMN5JDCjlNXAOB7NKQ0H&#10;0HlyOBs1aqSNpJlnlf6Fbcz3j58c/PAAJpuS2iD9i4sYjxtqUNvHucinh71PbPoSZqcMImiefV3k&#10;6WqgAelbl8K9qVK45rIv6sQpp3Xrn2xrLa9bCixFOixQX/EfuJCQwsVGzZfavc+CBI4p0UZo8W2l&#10;/9690RmSpoLlGO3w7Obok+jfqSPax3G3960AxvvUJZl8D3EXotaZEnUGRJwecB7S75kALYBLdMf3&#10;F0brOGVcAseOHdvNmL/GmAWLl5gtK5eYX+vJyEDA2eDdF0wjgSgR6B/NalrpSll14aFOTsYGkhzG&#10;CEi1kJ3E0+hgnLTEgOgiEYMYeNVO0gEC7gFA3atXT9uFiExHabGRcTRCW71G7GEIT9RN8df9QSQ+&#10;HIlSey2ALYYN/UQKCjlUf/5F6WCicuqe6LaXLJhr654hwdPVQF0N1O8LdVMA6GXbLcWYM0pPDh40&#10;wLqqcEFQ43xQnebLlS1jaz7+pBn0nVDjqQXepZ6VdBTBRAFDajakm3lwiMghIhCbWbSjjfSybPZs&#10;rnPkP+pG7CtA9EPjaLIdMFFXyGHnpCKsYNGmB5j2pw59/hPS0V8CR89UHuu8UGPD3Kmmffn3lap9&#10;2jR6/yUfeOrffWpXNCePHDSbFNXVFdkmX9437GGSA6jnk5tXDaVpVo1mEy3nuXPR6zMBRFjsjdXV&#10;CCYuLfK8gbMSRB60o7BlacoOWQ2gxJJyldanBbIW3RdZVajB7dGc4rGb2pgs8MZZi9Z7uECNGTnc&#10;XJJN33WkIZfCDRJ5OiMFvluZHkDtBaJ07cIFPhchTpNeqy3kFn/8/rtSP75UI/UXmly3aN7c5NFm&#10;gFUfMhbStqSR2Iiywti1e5dsBl+xhvbREokgeMBahlQVrlaVFdYynveI/hPjeHyKv1azaTIeSKj8&#10;ATQFOANAEwAldcsEdOeqRy0gYGt4YpQHjks6ZE4f3Nv8+EFuSxQCOJk/vJ1dUpWSYttulXREjFMR&#10;h06o/rdy8ULTt2d3U0Yku2eyZ7cZC+qoRKaAKrVw3Hxg0cIcRjsKyEVSF6fOO3LEcJnFt7RgilsX&#10;j0FdlNLKtGnTzFL9G4AtpZQqvrmN1MSbNPXIEb7UbmqDjkde2pbrHWZyWTWqr6Z662wxexmkgiEQ&#10;slc8LqvOn2VCf1Z1X8zhU40+XQTqIlC/L1+mBVDPDCHh2FHTRV9+0rWc5O/63/8spR/GHxsSJ9UB&#10;YuGVFTsxb548yTZ796nZ8ysWSDeJfRdI+49nU8wM9+X9kqZG9+rfYSOS186G9OwzOrVrralDxZPS&#10;i+T5bubbkBblMII0CBCh1khKFgBNLeL0gNP7Celo1apV1tQDkEP87w9kZ8QmHdWpmalb8FlT/53n&#10;UsCT/29VrqDZvmqJgTtwRO3NDu/dJbehveaMiDJEpPsErHOnTzEtVDcvWqSw9dF96KEHLJBiIAKY&#10;okGlHykHMmz8fpMBO+3TaKpNjTbUIQ0QA3hni+gzQh7N9BSldNJdWtaePXqoLdkvpq9SsOOVkibF&#10;m5rPr/c9wSe3Q/v29ntJD9L8+XwtCFkXvrPIVABXKx+SEcqdt98u0lANOQ3tN0nqTnNCvVEdgJ4y&#10;SfpsvInE6ap1X+C/nZVfprPyu5Jc61y5Yrn5VGQW0q/36eLgJ3T1RYsWGZh1/eTB+coruZWi1SlT&#10;RA1SusWKFrXsv1hbe90sGzpNwJ9/7jnb9DqaQW0pX968dlPiUHLyZOrRQDSPndVu26hRIxsBoavF&#10;4g6tpE3NBknT+kecKQAqLSTmBDgWbVPXEjIwgDGSFhpQM7DeG9i4utK01DtfTAHP+oVeMI2LvmrW&#10;zp6sBM4l2xsU8ARE+Tfz2P49ikb3WyA9dUTR7u6dZvrfE037Nj+ZSmpvVlBORtRceU7eB98JrkHS&#10;+0SsmI1A4vlBpKXuchmCKDRf5QPIPaRr03oQmX4nMIQtz6hapYp9TbxGMk3wINgDPihc2EbLWBh+&#10;pv1j+ya1J8NpSO/RAei14AmIOgAN/U3NdBGoNURQynbY0CE2jcTJklMwzYJpPYRvJt1CihYpohPy&#10;rXazh3X79NNPqjH0+2aPap9uGMsuZlNBXhDNYOOpVLGi3YhyvZzT7Bej0o3oV4DNngMI1ohok7HZ&#10;I5L0apuBUab9/2TA9P95QL/zItZ6YpMiMUJPulOs10Pq+dnru/I2MD4sAACTpklEQVSWINQwud5J&#10;2rbhezltJDp1UE+zS1rno/v2mCPJ4OkPoB6Q+sB0r0kQGJ8+flhgk2iOHdhjli+ab8aMGGY6KcVK&#10;Z5eC6mD05JPZBKC+GjnXJQ0ISPeTpr7nbjl3qeb4jvx3PxFwUU9t3aqV7dZCL9Ft23xp4FhHh/bt&#10;bLqWLYJo/q0337Svge+5NwFTyjy0Z+MwuGH1SnNOqVsLng5Ar4k8XQQa3mgmUwEoF9YZpRPaqzMC&#10;FwTgyYmXPoekgk6phtlaneU5/XIBk2IkjUt6iFMynqFu+FaAwwZrRzQezSD1BcEDAH0yWzazRNIf&#10;N6JfAQzjqUMDLBxI2MwtEPrVNgMjTQ84Ac2UqXoiNcUzMp9vr9QlJYzO+p5vX73M/FyljNV1+oMn&#10;xCEAdUynpjKeX2CqyNpx0+oVJuHgPht9hgJQQNZORaXM47r9aaV5AdMk1Q3379xmNupxFs6eaf4Y&#10;+JtSvj+azz/71LwpchTpXYCTCPA+fW9I/XJwwBYScAXUKMEQOdPQG8cvdNhDhwyxdVHe90kdOC4o&#10;LRtqTP77b/NxubIGuQyDZuMfFH7vOgBlb3hOJQivp+8Z8SNOHD7oAFQReJKdLgL1kU29mfq1nWkA&#10;lLdxVBtMLRkaUIMhNcMFiXaOmh41kmIfFlVt5hZT6J2CYu9NTHnniMyfyfG0NozI+nlGvx1mvntw&#10;4gcEPQ/SaN7BaGn0qCeRFseVyY3oV2C4nHcAEzb0dm3bWoOO66LOgIgzEDQBTm9CgPvjjz/Mz926&#10;m01LF6iDSvFkfaePaXuVNJTD9Pi2nNmydpX5tHx586L4ArOnTTanjh6MCkA9IOVngmqmkI/OyC/2&#10;bMIxc1p1RACZyHXfjm2KVBdYhms32Uf+IIbvp+rDWUTgljfP61ZzTZRITZXJgYLvFkxvDsloV9Fj&#10;l1Bdl+jyt1/7WwOIzXIq8tjy1kji008s+ch/YE6PKbznwMT3lZZx39epbdPlmOOnRJ4uAnUACnB6&#10;82YB0MvJnVP26SKpLD0afp5s/FxUY5PTj+gas8u7kgsRtp6/fnOrmI5ciFicQVpww7cCmzdvshvL&#10;N/IhRU4RzVgmgwruS5SP2N6N6FaA9cbMgkjsBbUXm6DDHunbwBRtaoDpD54Q5Q4eOqwuLolm/aI5&#10;plOFIuaHAjkEmteCZz2lbZsVz2P2bV5jhikrw/WC8cJQRYxnE+SzG0UE6g+gx4lI7dxrJ+CZqNrp&#10;CYGqrZ8KUCElJek5SJeeFFjt2LTeLJg9w/w5Yqjp3b2raS4z+W8VDZcqUdyWZjhYAKQclLnevcnv&#10;yJy8Ic3mZ4pw6TlKPZ9DSOAgTU4WCskW31cMK5DGeFFq0olE2RX6RZ8uhesi0JsNQLkoSLeU18Xi&#10;XVC0YWITt70Q1cQXAsOLSgGNkIYzEAxo4otDSyymAdFti5nr1pzeIa+UE70fc+9oxg6xK6kvse7c&#10;343oVgCmbakSJWz7sTfz57fuO5gnXJei9Ysw/QGTf+9PnvsEngcOHDTnLl4yO1YvNW3Lv6e0LeB5&#10;Ner06p71xLqdPriPfbGUNbwySIc2rcyFkwlpBqCweENPgasYrycFqkmJYugqBXxZ2kt+HlGKeMv6&#10;tWbJ/LnmbzFvf1UD8KZqLVZR5Kg38+e10ShZJw9ciVaJWjlUF5eeu5+M6kmD+w+yUxhBIO8ZKt7E&#10;qZO+Q/R5dXo5cTi57ulFnw5AHYDeTADKF32XwBPCAeB57z13KfVT2BpNbxcJgIuGi6h0qVKWxh84&#10;ANPPlL59+qkn5GKyNLpd7ia/NSQLdLIQWPZGSayCQYkjEWuPXzCMZzciXwGaRAMGRFKVK1WyrFs2&#10;/mC1zVDASdRpp4D0/MXLZqvchdp8+q5N2waCp9V7qhbav0EVm6ZjcD1QgwWAasv7lYjxmIAv0hpo&#10;ahFoOACFGUwN1X8mELEKwE7LvJ0o9YKs9JLUwPqYbrfvnx1m5+YNZqlcgn6XT25jZZnKid37lr6/&#10;SNaITuFDkKItWPBt2+jA3zgea0DWmoMfAwncSfScio5dCterfboaaEr69maogfJF37PrH2uSzQUC&#10;gJaS8HmrKPD0C3zppRdtBNRQF1Oozihr16xN0adFaxgQ+XaYOW8J2xHSxauS+QS2tgr3jiASkYKE&#10;CALjM1hfyXCPkZX/Pnz4MJs+JZLCgs9GnyIPBYKl9/9etGl/JgMnMizmWUWeO9euNO0//0Bp26sG&#10;Cf4ginHCT2ULmD2br3rHcs3g2EUa+eOPypgdG9fZ7is3CkB9YLr/mpkgQwdkJSeV/j2j9C8pYAD2&#10;lGqtACCetWNHjzTVZUD/0ou+/cADU3qHehrl2rVrWQD1PIIv6Lt/4ggA6iJQH3HIfzoSUaYnEdnI&#10;U/R6wNOrgZQpXVqemGtMn969LcGA2g1OJakJ+TGuBng7yWjBjWtXgOi8jjYW0niY6Ec7+qvxOMxm&#10;jACwP3QjshWgvdgPMhsgpch3eJbsEDEICBtpehGnfpK23SvwTDp/wexVK7JOXxYLGXmi/WxQ6EUz&#10;/8/fr3uBn3zyiWXBvqX06DJFd6cEVBkJQC2gKjJlEqEyqVl6dUuAFP0mADtz6mTToO73OjC/aDMj&#10;n+q9eZ2THIAKIFUPtlO6bQ8wz1wHno6Fm8lJRD6a+q5/dlrw9GqeNNudM3uOuibUtRc8qUfcS1Ib&#10;6EGh6HPSX736+vRuZNvdzX2r9tLNAYKB7MVI3jUdPgBPPiOMvd2IbAWo25NmJFIqpAgQg/ZjyQAa&#10;LNJMiTiTgdMDz1NJ58xhGRt0E6OW9Kzna3tN+laSFf42sEkNtfU7f90LxIaPyOwpHaKmjB9rzsqJ&#10;J6MDKFFp4CSSvJhE95RDZpm0qY3q/WDNGzxrTgegDkAvX74o1rU3L1kGdsqUrwDduzJ1CvdKssZr&#10;j3Rcn4mSTuQJ+OFkQsqL31Gv4WQZ2Ios2NbFxoTTDtKWzN7DM7KtOfpbDVSzcNKwsUSQa9XyCgN0&#10;tHzffvNNRB6o0b/Cm+8edBpBE0nNrrY8a5FgUP9MAU+/SBPwBDD95x7dPlGSlQQRYPrV+0oOQwE6&#10;Tz/yUP1Cz5uWH719TerWf0VpFu8jEt1tBvX/xZyRntPfPOHaf1+rA03rGmiwFG6wCDQYgNrfwfhV&#10;JHpWZKhE1Tb37trpUrhiGadEni4CvbkBlAt7j0zOAUpO55yMaWmER2jBAm/byLNhgwYRE1aQttzy&#10;3/9EbRRw823Zod/R3xKfo5ulDhftIO1YsmRxc5sAlM/pZu9gE+36hLo9TFGMAyDE9fmlt0nUxmZZ&#10;tV5tMwhoevVOwJYerKflbTusdX3zvYzg6eMZjDRERErtc+aQ/iFf+gK1E4OJTRYB4wNrkCAiUXAQ&#10;zfgACogyExWRnhMJyRsuAnUR6E0dgUJKOSwSRaUvv7QXM+QKIke6SuBQwobTu1eviDuHQJBBWE1q&#10;aoX8ct0IvgJLxcS8W63cmogQdCnZXzjStYKo9rXaoRHBEokGNnGO9HGy2u2+FeGFiO+F5583UyZP&#10;tp1FgkWaHmj6gydsXchwE/t0NHXxtpUlX1DwTG5R1u+HyvIxDd1hCOB+KWdOGTrcY74Uq3rPdnnU&#10;qs6Y2QH0uCLSM2LyOgB1EehlZTYvX9K8mVO4fNFHiojygHp3EnmyIZO6fUxA+mru3GZCkAbBqW28&#10;yFwA4c9l8ZdVWpTFAkQbZaKdQwYUiMvPypkl2oGPqec1Sh9HN1JfgcNifmJVRymCPqDr162zDNxr&#10;0rTJ7Fp/ACXy3C+t53kxbheMGWJN4UnPhgLP+u88b5oWe82snTcj1ReElKnYhx/ajE8ByZG2rl9j&#10;pR0OQMXQDewB6v//ShWfoO2ZJu3Prp9iCsMWTnUe1981ZSUYbp45cVwHglAzwR4W/GeS/t83HYBm&#10;GQAdOuQPeyFbofSjvt6D9AJcqZpRtKOHUpIYV/eK0uc12ufJ7LffJZkQ7Z7Q056QF2u0g3Zc6Blh&#10;PQ4cMCDau2e528+ePds6aCEdIbtCFxVqnxZAA4ATlq039+zdY5LOXTCbFs81zUrkMTgKhQJPfG/R&#10;gk7u08GMU9uuhQsXhlxnGOz04/Raki1dOM8aHDgAdQDq2pllEi9crm6in4bqmEL0iRgad5tu6gmY&#10;Wtf5ULsCziPFdap+URZpdLB3I/QKHDksR5ySJa0W9LBIKdEOmh5jFA4gtGjRXGkSMdncCLkCPXv2&#10;sCWKx9TAGbE/2ZGUFK0fYBJxepN+rYlyzzn4z3Y1vi6huuazIcETUMVtqKtut2nVclNK7PWuXbuk&#10;+on0UmnEO7iOGjbEeto6AHUA6gA0EwAoV/bFCxdNR3WRADjZXN4pWECOIdtj3oZpCwUxghSwa/ac&#10;+jKSwqvy9Vc23R1Lmzcs6fLmecPcJSkMPsUuXR56vTnY0auSmjHN3KdPn24NQFIiTT/QvAqeajMm&#10;0tAZafeQotBFJVTkae36FH02fO9Fs/CvIaa/NNIYC+AFm9rBZurUKRZA8YptL0s/tJb0Ab0eRDMP&#10;icjVQF0K16ZuvXkz1kDZathUOnfqZNO2tlv888/GpEn037ZI2xLJdunSOWYQzip3hLyF+T5rH0uq&#10;nPuXlDuU7+BT0EZNbgRfAQzM33/vXXvYKPLBB2anjEIg8VgADQGe1D1p4TVtYHelZZ+5piF2ULs+&#10;Gcj3+/5Ls1sH0OIyZacMguwrNRcu5Eh0RMHY4ZuvK1sADc7EdQCaUhd1NVBz7syp5HnanNdBPGXK&#10;Yxif4WDzwtkkc+FckHn+nHTK184LIssxA3+PnvniBf95Qf9/wdoz0njk8kVv3sQAyhZzXguGRMVH&#10;6b9bUWMOM0wtnuIZRJwQYoioYgGEeJ47s94XlybMFJC0xDLwGWXzxW8YUowbwVdg3ty5NsvysA53&#10;2MxZ8lAo8BSg7lYf2zNik69fMNM0+fBVNcAOTRoCTGHkNlD0uWH+dLNfjPYSAlC01Hnz5LFM31AD&#10;8C5apLCNVmkxdliNtR2AuhSuS+Fm0BQuF/IlnRI6qzcgaSMfeGY3f/x+vdVYtJvxju3b1SUkv3lL&#10;jEL6/bkRfgUGDhxg7pKUZUCMJKA+fXzWioAosgw3gq/AL336WC0z9n2/qqcl5gkpqVqBGAYJtOFj&#10;7pa5//HEE0ql7jZdvioV0qbPPwqtk/8pM7hZTcsn2LN3n6lRvZqNQDFb37RpY8iPJelMkowwqloi&#10;WJ43Xjdrly8JIWVxEaiLQL2o0/+ni0D/T+Cgy3bkG6FfE9LkVjCk9nzTzy4Jgkmyy/0g9R/0Is9n&#10;n8lhhqgRcFoMpBT0qKxfv25aPFyWeIxx48aZRxSxt2kdmx3f9OnTbMT/0IP3y7SiR5ZYs2jfJIe5&#10;qrKVJCIE0BapsfshRYkWNP2A0wNPmLnnzp4zozo2FniGsOnzdxwSK7d5ybxmy7IF5tSZszaybdum&#10;jdX4PpM9u/l70qRUXzJWjEhrcr74vBn/5yjbENvVQFOJQl0K16Vwk68osPLfA1A96TrVXF55JZfd&#10;TGzkmUbgyfthA7/t1v+a0aNHRbvHZdnbz507x3CI+a5GjZjWYIu64zwtKQs9V7+vU9sxcYOsImxy&#10;mkQjFykmydA2ZUqof3oRZ0rkqehzl6LPs+cvmhVTx1nCUP13X0idOKSm2TgOjWjXyJw7d16PKSch&#10;pYd/U9svrjEOqn3UEze1QfbnXkWrTzz+uOkp1i7NtR2AOgD10rhnTweLPF0N1GZT/20A7SWQ8yKW&#10;tCT64D5Urfq3ikAfcLW4KKBw3bq1VsZSRnZ8sQyaQGOKzmZdolixiN2iYnmuzHqfOXNm2/onaW5Y&#10;saRuiRKpc/rPf0Q0Oq565ZE9u0ynSiV80WdAY+zA/8dQoUXp/GbXhjUypU80O9Q/F3b02LFjrecu&#10;DFuaMKQ2Zs2cKQLfc7YOWq9OLXNeon0HoA5AHYBSB019/OsAWvf77y1p5WVZiK1cGb1JQqi3Q0qs&#10;oCQwBd9+27CpuxHZCrCZF3j7LZMvXx6dpnzdcKIZGPV//VVlu/n69KSHo7l7lrhtp44d7aGRKH2I&#10;DEMOC+BsutZvwtLFUIEuQn91ax1WsmKB9P2XTV2xc//q3trW/Ile/xG7lxTwHJGW+Fy91l6pLfTW&#10;rVvttYPE5ovPPrHgmaD+nJnNTN7zwnUyFidjuelkLL76p5FesJLt4IHek+bYaTW2bt1iySxVq1a1&#10;m5Abka3AmTOnZStXzBoixAJ+1LpbtWopgswdtr63TP66blxdAdYHKQkReu5cL1lgg4FrwVOA500A&#10;9JQIPZuXLjCNi4p1GyZ1a9O7Yub+VPZts3frJnMswRd9Io9BGrNm7VpTRlpoapuF33/fRqWhBnrg&#10;smU/MrcKQGHirl+5zJy8ztLPkYgciciRiAKvoX8tAuWJ0fWwmQCgmMXv14WeVmOG0lA44rRt2zat&#10;HjLLPM4XMhLPkf1ps379+pje8+9//K5Ix9dce4Rrrn3NGhJpYjZB1oUet7TZo/7pD56kbg8og3Iq&#10;McH8Ih0nNc1wqVv+XufNp8ykvp3NmaSz5h+BsQegRKJkFr7RYZKoEnbtqlUrU/1sa8rk4Q4xcV/J&#10;9bKZOXmiSbqutZkDUAegDkBvKIAmym+1dKmSFkDLflTGJMTgvxpqF/hNzisA6BBt5m5EtwL0pXwi&#10;22Nm1qzUm5SHetSZM2coRfmIeUQM6HZt20T35Df5rcerEQJGBaRSmzZtYqN8QBWQs1PgSdo1SYfL&#10;ReOGWZP41LqseMCKpV/bz941e7asN8ckedmxY4fZSQSaPI8eO2qaqssOqXXIehMmTEh1pbt26WIz&#10;OLDYhw4aYC6cSnQp3FCG8o6F61i4yVfTvxqBHlJtku4PAGj5zz4zSUodpdVo0byZ3QCcFjH6FUXy&#10;AFtzxIjh0d9Z98DN5o03XjP/E0hUrVIlpse4We/U6qeWNn2L29bAQQPNcR0aPeD0wPOwTOWP7t9r&#10;un5dKqLoE8s+otQJv3QUY/eCTdt6wEkUyqT1WU+5cj2p5+X5+/7SJ9UlHi85E6QjgL5z+7YmSUzc&#10;ay39XATqIlAXgd7QCHS3TtvUY2695T/my4oVZagQPWkl2C6A1ycORPRYxODcjehW4LfffjWPC0C7&#10;y8A/lgFpq5Qs/ZAQlSxRMsuZWJxR6jXYwG3r888/s3XIN/PnM3PmzLUEN4DTfwKCM4f0tYYJDVPp&#10;8elFn/UKPmfafFLI7Nu+WfXUY2a7ZDEecHo/kc4g56K2zedC9Jva2LBhvWq0L9tUc+0a1cyh3TsD&#10;iEQOQB2AOgC9oQC6Ux6d771byNz63/+YrypXtmYLaTGw8CsuIgy1pk2qMbkR3QpMnDjBPC5XqCaN&#10;f4zujsm3Zv1xs+FgBPMTbWhWGgv+/MMs/XvMdW95w4YNFjgpLZQrV1Z1z12+9C1pW00ixyPHE8yh&#10;XTtMhwpFI4o+G0n3SceVsTBvJd3a8c9Os52oUylc5vbkCUlp/vz5Jr+eHwCvUuUr6UTPhfxYIBLx&#10;2ZHyLV2yuO0Nei2RyAGoA1AHoDcUQLeJKQv7FgBNy1QfpvSAJ+DsDM2jh65ly5bZFCMgGOto2bKF&#10;3ajpd4muMCuNZZP/Mi1K5TPTfu9tLl+6lPLWx479y1dXlP/tj9J/0v8T4LRT4MnP05KfzBraLzLZ&#10;Cp63YufyXHu3bDCHiT4DgNMDUMAZeQoNvEnL0vMV7Wlqo4LIZOhGX8n9slmxaIE5cw2RyAGoA1AH&#10;oDcUQDfLk5NTLgD67bffpNkeiwbupRdftMxeXFjciG4F2MyffeYZ84lYorG2gCMN7JFQ0sLXOLp3&#10;cGNvjWftT2ULmDr5nzSjuzQ3Z9V+jMGhgnr/8889a/WfB5S+tcCZXLM8cOiwOXZgn+lY8UNJUkI3&#10;yfZn5H4v5u2fXVqY06dOm527dqdEnB5wks61KV0BK9Hu559/bv2mX8mdy6xdszbVhWrV6idLIuJz&#10;nDZxvANQRyIymCk4J6LQl026kohkfnvNM6P7xOz9FgHodzWqp9muB5sXDSJuOql1nkizJ7zJHuiM&#10;zBDYYIt8UNgcTUUvmNrbxoeYJubIJtq3a3eTrVD4t9O7TkUbRX7/VnbzW8Oq5uieneaPYcMtgYc6&#10;5IoVK2x2xANQapUnpfucP2aImLcv2F6e4aQrRJ/Nir9utq9aYo7JsQhLwBTgJHWbDJ7295pIZRo1&#10;bKimDQ9bYJw1K/XMABKkR5XKpx1gv949zQk1175KJMq8EWi1at9aic5aaWMZyOlOHJHT0JFD10/5&#10;AKdEmg5AHYCGufTTBUADnzPh+HGzUxf42L/+Mm+8/prdZNGdpdXYv3+f9XNFZ+dMFKJfVWrRhdWr&#10;Ml/evDbtF8vYvHmTyZ8vr7lNERftumKNZGN57oxwnwl9OlogRILy/VtPm65flTQbFs02gwYPNl/L&#10;SB5QA9BIrQKee0TyOSnyUa/vypu6qmmGA0+r+1SEO6Ldj4YDD+lfQJLHTZnbtpltmluTf3KbHr16&#10;Wn0unWDCZQYAeSwHAdBGsv+zjkQH5K2rn0f3ZR4ATTh80Jw6flS9J8/aOUi+wDUEoju3b7O9I4mq&#10;goIngOoA1K6Pa2d2I9qZJe9kbMhcyH37/mK+UAqJuidkildy57YXM0y/WM3Lg22WO0ROyi5D84oV&#10;vnBm5jGiyZcVK5icql8uXRobixlLPxpFUwct99FHWS6VvmbOFMug9Vi0+Ni2+ugts3TSaAHnHvXo&#10;PJxidADwJSoFu3buNF+vTwFvOADFdahZ8Txm0+J5JuHkKXvQscCZDJYecAKe3gSsx4wZY7LLJIM0&#10;butWrVIl7hEhv/bqK9b0/uOyZcxBkZuuWvplLgBNFIh6IHn84H6lyveaRLkrnTx6JHT06QD0OvB0&#10;KdzUN9S0i0CTn2ebLuzmzZqZXC/ntP0+79OFCwuRqJP5yEMP2Yu5Xt20aznGhgSAAgJpxeyNEYcy&#10;7d0wOX/iicfN1KlTY34PFStUsJEOkejmzZtjfpzMeMcjakTdrMQbIvm8mAKGsGV//CCXmTaguzl1&#10;QsYEstvjuwqwJalzyqgOja2bUKMI0rd1JXEZ2Li64aCyA4JQCODcouuPtd+kid4USz+YuFxzVb7+&#10;Strr0H1yKYV88vHH5l6lnXEv+mfLRr/eoJkQQA8dUBpa0ahSsWeka4VVzP+HjD4dgDoATW7J6Ss/&#10;hleJpA2A8lR64uHDhikNmMderJxi+fniCy+Yjz8uZ2rXqmVlEpCIYHwOHz4szfZJ6koAKCzCi34s&#10;yDR7gizwQD16dLctrUaMGBHzu8XMAsYpacCFCxfG/DiZ8Y5nT580fWpXMPUCyEBEl5ge/NGijuqJ&#10;ioJOnjaHjh23Gs6OX34YkXQFUAaI186ZahttbxaXwIs4twhIAU3f3KbU7m5z6MhRPY/ScPKEBhQp&#10;bVCLfbdQoVQzA9oMLFsYKcuL4hQsmD3D1kEzYwrXRqD+E/C0M0jd0/93LoXrUrjJfav/JQA1av57&#10;Vumhn6wY/x5twhAW3n7rLdNL9ZdVq1ZZI2suTgbkIdK4abnBUlvCruzz8p8ZJC1uRL8Co0eNspmC&#10;3r17R3/n5HsMHjzIHo7YgP/8c3TMj5MZ73hFZh4TencM2oKMtC7koh7ffmJ2rltpz7XLpBv9QZ1U&#10;Gr6fM2z6lhpp71pfmJMCw52qa9ooUyBKFEo0une/QE6SlpMnT5rE48fMuvkzzZLxI8wZtSUjLYvX&#10;Ma3UnhFPgMNmauPX/v2sr3EOHUiHDPxV0ZvXXDsTRqAOQE2SyGbXTDHEk0755pnkn97/+35eW/90&#10;Kdx0TuFevHjBupw8pAuUiPPpp54yLVu0MPt04QaO83JcgSkLWxOafVoN9G0+EtEnqYrF0+r5bsbH&#10;mTdvrk2//iTruVgHj4EpPYeoLp07x/owmfZ+K2dMtASiYPVMWLY/CETbly9slk8Za4arATas3XC1&#10;T+5HKnjJxNG24wrguVtNsw8dPW4STpw0Carp4Rq0etbfVt7S6ctitq46d9RAc1KbIaYWP/7YyAIo&#10;h5t58+alur5Tp06xJCLar7Vq3tSclu+rj4nrANTpQJ0ONPDiiS+Fq1C3p1J/D0s3hgD7pRdfsPZh&#10;oQZpJ8/wAPu9tBpEuGjtMKinRuRG9CuwRTUzPsNaNb+LOYrfs2e3PRxxkMKgPjXnm+hfYca/x55N&#10;62xz69RIQfVEBiId21RylEikK5jGd61Sxpw4dsQkXbiklmdnzWFpR7evXioJzB82NdzqowLWYKG+&#10;LP5q5ZHnbpMa5oSiVaLT7SLY9e7Vy5ZUsim1PmjQoFQXcvXq1eZVEYnIIlQWp+DMcQeg18lanJm8&#10;M5NPvoriAtAF8+dZA2ouTgBs0qRJqV6cm2Sk8Pprr5oSxYql6W5ojRTEIHVGCrEvq43i1TXks08/&#10;MYmJiTE9ECnEQu8UtPW2ksWLx/w4MT15BrgT0ok+tSsGTeP6R5r+bN3UIlBrGq8075wRA82phGNm&#10;9cxJShN3sC3PmpfIY2Ut+OcCnva2ilTbfV7Y7Fd9db/ao62XlSBSFg61EPowSGiuOnVqg1ZrJUsU&#10;t2zqYkU/MPt2bE1m4roI1EWgLgJNswgUvWW5ch/ZzZIL89df+4fdwtAKogMtro4saTl8Vn55zLtY&#10;+cl9xY3oV4AoHrkRdohsorEMIs6vv6psI9mXX3ox5seJ5bkzwn0g0o3p2tLUzpstbGo2XOqWvwOK&#10;TdRcu0e1T9SppbRNzQKapIkDG25DNAJIl07605w8nWQ2btpke4+iOZ2itOyrr+a21ypEu9QGVoTf&#10;fvONdVB6M18es3ju7OQ6qANQB6AOQNMMQMeM+dM8+WQ2Wzdj04wkdZpeAIpo/wO56KA1RUbjRvQr&#10;cErRI9EnkTy62lgGANLqp58sgD715BNy31key8Nk6vss/GuYapbPRUQOigRESfeiAfUizVD1Veqp&#10;w9s1NKf1OW4Tv4Dm6BsEoJRNFixYYD6UzSXXKhmCcGYjrVu1tP65Lyir9OfwoeasJCCuBirnIs+Z&#10;yKVwXQo3nhQuEV+Vr7+2hgiwX2moHMlILwCF4fuJpDKIwOlN6Ub0K3D+wnlTp3ZtSzZZv25d9A+Q&#10;fA/cbrz+l6nVw2N+ggx8R9i1m5cvNK3KFZSc5fk0iUIjAVlkMh0rFjMH/9lu9h08ZNbp86MTDClc&#10;NKGr16wxlSp9aa9XMkBb1dQhtcFnSH9YSjPdu3QyF21zbReBOgB1EWiaRKCblB56M39+a4zw2Wef&#10;hj3Rek+aXgBK5IPfJXXYRVlMf5hWeHJF4oq2bdtYKcvcuXNjfljuy8YLi7Njxw4xP05mvOMRNTLY&#10;sGa16VOzvJWtRAJ+8d6GtC2PsWLaeKv9BDwBTm/aKFTmDQ0aNLBRJSSv6dOmpbq888XUzaXeoNRB&#10;G9b9PplIhKWfQBRGbsA8rv/3zb2+Kdef0HOf/qZ5MNjcr98HzEP6f82ElHlA/w4ypVdNSJkHjdOB&#10;Jki+kuhkLMpOXr6kefmiuZIyL+nfl6/OK/q3pv5zdaankcK4ceMtKeGB++81HTu0j3iv8wAUgkla&#10;j2bNmtrXNHXKlLR+6CzzeP2lAeRQNEqa0FgHkU9OsbFJ41b/9ttYHyZT3m/u3Dlm7PjxZnzXFlay&#10;Qu/OeAEy3P1J7f7ZubnVgG7estWsU+rWA0/+zcSRqFOnTvZgg5Tlt19/TXV90Y4WKPC2uV2HqYpq&#10;CL5HpKREgZYD0OQ0rkvhuhRuPCnc3n16240W7eW4ceMi3uw2btxg06zvv/demlvu9ezZw9Z4MARw&#10;I7YVwOz/9ttvNaxlrAM2b9GiRWy6sLjqbmkpV4r1Nf1b92Pdfmzc2CxUg+3Gql16vrjhQDC2v+ey&#10;ddEuMq0/IrP3PTJTWJscfXrA6f2kY8uAgQPEsn7GylM4bKY2+MxKlypl7tRn+K5qpquXLjKnBBoO&#10;QB2AnjsTmMY9bc6rGXvKTNK/Q8wLZ5Nk7h9knj9nLgZMOuYwA39/kd+p3HR1XrANAi5pXmbKl8A3&#10;FXV6M6NFoG3btLEAmvvll8zSJZGbjx88eMAyZYlOmjVtKveUI2m2t40YMVwpp1siYgOn2ZPeZA80&#10;Z85saXofNI1luRirpzBkMjxX7xAQ07ouVkZvZltaeAH0uP2obFmzbPZU0/qjtyMyiY8NPF/WYz9v&#10;Ghd9xayZPcUck70f4MkENL1/ez8xXxivyBgNNtft1/p8wh1s6tSpY+5XxPqcDsmzpvwtItFxB6CO&#10;ROQXeXpA6gD0/wQOxKGpbWAtm7ew9ZFXX8lt1kh4HelgU16wYL6VStx5x22mdMmSZvmyZZHePdXb&#10;TZ8+3dZ4slrdLU0WL/lBVq5cYV5QjaxypUoxmynwUC3UTOC2W/9rcquOtnjx4rR8iRn2sTgMwgKn&#10;o83yxQtNz2/KXOeLGytYBt7P52qk7E/PtjJWOGM2iiiEafx14Knf0QOTOugCcQM+KPy+vW5LlyoZ&#10;tltOn969LJEIY/kRfwwSgB5T7VN1UFcDlamFItHj6uqieSroPGrbqaU+j+vvmjqYhJtYMoaeCfrb&#10;tTNJ/++brgZqo9CMFoG2ad3aF4HmUgQaQ/ur/eqFWLt2LWv59sLzz5shf/yucD0+D1vYtzxe/Xr1&#10;Unx3M+xum0FfGJIHokY22nBSh9TeQr9+fe1hBlu/eOqpGXSZgr4sDoJPPpFN2ZX7zDTpLsd0aiL5&#10;yXPpUgPFXKH7t+XMUZFx/pGtHyzbwKgT4GQCrPwNXShMdUhifMYbFKmmNiAa0aCBa6pDm1YyUxCZ&#10;R8/nAFTg6QDU1UCTL56YnIiwBgNAn3s2vPtQqIsU7eYANbqljorsob4a+NIYO9bh68jytKn4RQVz&#10;Sh6gbkS/AocPHzbF5RKVM+cL8lE9Gf0DJN9jwoTxlqwCaaVL504xP05mumPfX/pYEtv9995rJsqR&#10;a9mEEdZaL5JWZdFEphgmNPnwNbNJzboPyw/XgmcySFoQ9QNOwHON/s5tOBx9pyb2fCYcbGbOSF16&#10;tlMGDM8/95y9NqtV/drs37ndMmEdgDoAvbYO6lK4Uadw/xz9p8zjH5Bm8AHTtWuXuPa5ZcuW2k2b&#10;+mWRIh+Y+fPnx/R4h2RdVlDMwfffe9ccOnQwpsfI6nci6qQp+ZPZshl8bWMdfKavvfqqPWT9UKd2&#10;rA+Tqe73VeVKFpw4EM6TccG+TWttb9C0JBJ5hvR/9+1sTqnWvF6p2WCA6YEmwIm3LRM9KJkjomSI&#10;REOHDEl1fT1bRvgKH7z/rtmxaYNtB+YA1AGoA9Crl05MEeiG9RvUcPcNm6Yj3Uc7sXgGkU+jhg2t&#10;CTktl/r17WvOi20VzeCCL//ZZ+Z5MQ3/+WdnNHd1t/VbAVLrj6gdXTy16T2SQfC9uPW//zFffF7e&#10;JCWdvanX+Kj0n2+rzy0s8GKyqVy1dp1Nd3asUNS6CEUTYaZ2W7SlfWp/YY5JUrJDHrcAo40ykyPN&#10;YMC5Srdhbtiw0fz2229WK00aNxxXgOvv22+q2kMBjkRrly+1jakdgDoAdQAaJ4By94YSZpPeYdZU&#10;aghD93jHsKFD5aGa0/xPG1FNdQWJJgoiJUwa+N6777ZpKzdiW4GWLVtYlvSkSRNjewDdi82XJs74&#10;qWKxGO8BK+YX8i/dEScuDAo4UNI4np6dx+UtPOSnH9LMUAF7wGYykN8ip6PDxxIsKPI996aNNv0i&#10;TsDVgqf68TJJ79LsAWIXEiOur3Ddcjp16mi/C0Stf48dY06q8bQDUAegDkDTAED/UY3k3ULv2Avs&#10;4QcfVCf7RhH54Ybb07jYy0kKcOstt1jJy6xZs8LdJeXvnbt0tqfrqVOnRnwfd8NrV4D6NhHob7/9&#10;GtfS1KpZ0wLKK2JqL1+eNkzruF5QOt6Z3qf00KSRfLdu3WwT6+MnTplZQ/uZWnmfiDsCJQ0MgE4d&#10;2EO16dM2bQs4+gOmF2l6gMnPld5cudLedokkZ/nlIAYxqIyYuDQQSG2gCyYr9LjaoPXo2lnuPgfM&#10;MbkMOScix8K9CqKuBhp1DdS76GbPnqWI8SWB6D3WQ7VmzRppUn88Jnp38+bN7aaU7fHHTffu3SJi&#10;hQ754w9bdxso0bgbsa3AyJEjLQGodetWsT1A8r06izwEoDwiS79wbe7ieqIbfGd8mL/+6mure8Uk&#10;ZOzYsdY679DRBLN+/gzrRtRAABhPGhfDhH4/VLbNs7ds226B0attBgJnCmgCngJO5gpNbrdCv/tI&#10;PXNJy776Si6zQ68ztbF8+XJFn4/bz/F7RawA6PGDDkAdC9ffTMEBaMwAysU3+W+lhWSowEkVIC1T&#10;prS9wOMdaEb//PNPqzUlqsS8fueOnak+7N9KUcGCxNPVjdhWYKYifliaMDbjGaMExDwOnx21t5t1&#10;wFZ9t1AhC6DFiqn+qe8+bcSQl+zessF0+rKY+nQ+EzOA1pMUpkWpfGbH6mXmwOEjFhBT0rN+KdrA&#10;iNMDTsCTuVK35bqs+d13tv0gXsXh6ty8N4h596gsUkr2m9bfVh62LgJ1EaiLQH07WkwkosDNcN68&#10;uaaASBT33nOPTelyEv998OC4xPjec2zYsF5ElM9t3SZ/3rwC7L9D7sUweJ9+6ilTR8zPWJ10btaN&#10;PtL3RXqQel65sh9Fepegt8Ohino2APpTy5Y37eeB9zJRGt/7GtWrm52SU2FosGnLFpOgTMqAH6vZ&#10;Hp6xRKBe6nbW0P4m4cRJSxYCBP1rm6EiTg84+bl8xYqUKLSNDpfIbcgY/fnn6FQ/4xMnToiVXcGm&#10;4t/Ml9dsXb/WRqEOQB2AOgBNQwDloTZLqA3QkR6CWMRFClEB/Vm8I1EXcseOHc2jySfn9u3bWfPs&#10;wIErEiSJz8uXd2YKMS76AZlc0PIKv+JwJJPUnuLQwYP2cTj4VK1SJU3q4zG+pXS9W/duP1tXLaLt&#10;Hj162PQtAArYnTxz1iA5IQWLBCUaEOX29Pgc0Ohbk3j8mNm8dZv6q66wEa5/bdMfKL1/A5jBJq9p&#10;4MCBtqZJeSQcE5dDaNOmTax7US5lmab/PdHXXNt1Y3FORCmeuC6FG1cKV/1ffC1gNE4kJlit2TM5&#10;cliiAkD69ttvmuHDhkUtSwm2602e/LfJr5Mwm3L58p8qVbbhmpvtkGl2gbfeNIXffy9Not903Xkz&#10;6IPDoC30zjvyTc0jY4v9Mb9KaoNFP/jAfg8wl8cH+WYbPt/fr618hYPbNNlJbpLeEgCFtHNQKdcV&#10;0yaYJsVekybU13Ys0lm34LPqK1rA7Nqw2uw7cFBErOXXAGdgitaLNP2Bc5nu4z/XiIk7YcIE629L&#10;BEoLQD6n1AYderjenn7qSfPbL71NUqKaazsAdQDqANReNmmQwvXvoea7FCdPnmyKaPMkpQuI4qn5&#10;XY3qEnNvinsP3b59m0gblX0Mz9y5zF9/jUmJlE7LgaiYOoC8qt/HEz3F/SIz+QNANHlJnq6kc+MZ&#10;bNBkJEgJb5Wh+c02YKITZZO+5fuOVATfWX4CoDv+2WX2bN1s2n76rli0z0YMnqRuMYufP3qwOS6j&#10;eCJOW8f0IwUFpmhTA05AdKmsBkn94hlNXdMaJHwQ3rIRXgGWflzHzX5saC7QXNsBqANQB6DpAKDJ&#10;kSiPvGfPHtO0SZOUiw+SUZ48r5vBvw+OOxo9cyZJ6bLuVp9GOqp6tWqKfFup1tbCko4Q8dMdw43Y&#10;VoDDzjM5sptZM2fG9gDJ9+qgXrGPPPSQZXEuvAkbnc+cMdO+Nwg5P/zwve3DaQ3dk80N1stw5KRq&#10;l31qf27qFoicSFRHqdvBzWqaEzIa37Bpc0oNM1SKNjDS9AAT0EyZS5daEJ6nZtmfSKN7n65HvKz3&#10;H0g9M8B7Ietju7hU+tKclbH5SaVx/eUsrqF2oKl8OCN5/u7M5FNam2W1dmbX7qp+EWhyR2+PwEOX&#10;b9KuRSSmZ6MhnQfg0fZp06aNcW3O3Hn2rNnmnYIFzH//839tGo3H52T9008/xf3YWfkBWrdqZaUs&#10;o0aNjGsZRgwfYWUs1NtI499sg2byDz14v633/6om1aRvPfCk3kjEd/x4ghmvrilElJHUQQHatp+9&#10;b/ZsXm9279tvli1bboEvkhRtKOBcKvBkkgbmZ61aNS1rHleixYsWpfqxHNdGX7JEcZvGzZc3j9WD&#10;bl67yvYH9az9HIA6AHX9QP0qoeHamUUCoP4s2MMHD1kmJj6hXm00f748BqlDuBpMuE13tdJb7737&#10;rgVo2kk9+2wOm1abM2dOuLu6v4dYAcAA0OujxunxDIT7gAuP1a5t23geKsPd94Ka9n78cVnVEu+z&#10;6e5p6l6yWcxbf1s9AHSfGl2vmDZe4JkzrC9ug0IvGObi8SPMMUWuy5MZtIGEoMCI85pI04s6k0Fz&#10;iX56E/DEuai1eAr36rBJXTOSgw3t7bhuOVRl0ywoxn2/3j3N3h1bTVLCUZMoaYsPRCVzYSJ3CTl1&#10;W9kcIoe5fqrjC11f/KcM7I9rYmTvmweCT7GDE1LmQbGFD5oT/lM+vgD+CbkppToVXZ/w+n6G+um6&#10;sbhuLMk7UtrWQP0iUACUCNQjGPF80+QQVFxeodRTiBSfUAr2p59amsTExLg2SEAUx5uXcuY0lSt/&#10;aUlMgCg6UogebkS3ApMm/a3P6G7TqlV8kfwuWdrlVP2TOii+qvEelqJ7F+l7a0oUEIeI5Mp99JFZ&#10;rMPCBqVw/f1oYcxuk3Z537bNplnxPNZcPhSJyBrFi607tFVdS8Zbq1QwwBhJbTMwVQtQpgCnXhcH&#10;GSavcZ3qs336+DrHcOhs2ya8ZrqTGPDcHv0o75fPk7T1pzpATJs0wSSpJ+ZpAY8DUC8SdSnc80ln&#10;TOC8cDbJpKRtz/n926Vwr03j+sDTB6BXLvumNw6oZVnzZk1t/dIneblXNcxvDYby8QxaaKHHe+21&#10;V01ukYhgGT726KPWkxXihBuRrwByCaLG7+vUifxOQW7JZwoDl3obdembidg1To5DkGvobNL4x8aq&#10;f/o6owSaHKwTqB4VA7lXzfKpNtiGdYv5/IGdW61RPAAIeIaNNgMjzQDApKG5Nxfp30TFQ4cNteDP&#10;a6+qVmXhxjI9B++1RPFipl27traHL9cuUWnOF583LZr+aLZtWGvOSm5zQhGii0AdgDoADXdVpfw9&#10;eA00EED9gZRIZOTIEdZwgWiUCxFD+lNx9KDk5Qwd8oclv/xPDF0i0DJlSintlM089eQTpm7duq5L&#10;S4SfKV6uMKe/rFghIgvFUA+bdOaM+UaRJxs1jGm0oTfLgCDHIeNxRWb9JPVA7xxo4G5ND5QyPaxW&#10;e+NUB/1B3VSCRaAN3ntRdn8vmhVTxpojqpkuVd3THzgjStH6RZlEmnYmgyfA6U1AecLEidbHGiZ7&#10;yZIlwn7GiQkJAsoXzEdyGUN/TYT72aef2CiUa5fDahEdkP4cPtQ23iat61K44UDUkYgcicjuhtEB&#10;6JXLV3Vn862D0dvWjJ6LsI5aaa1dG18nFfx5i8tSjVRToXcKqjtGTfOhoiBOzNYh6fffzWkZcrsR&#10;egVwoMn1ck5TXBFHPJkBDlHU2yB4IWXBnehmGDC8ARMAKH++fGaiAGmjjESucwiC/CPA2n/osFk+&#10;daw1RrgeQGWY8NbTZnTnZgagWq1WaESfQQlB1DdDRJyBoAl4+gMn/14owhCPPU+OXWXlNMXrLygS&#10;3nbpp1MbfI4flytrXnjhOcmRttibXrhw3vTp3UttDV+3ByRKMk8//aRpIDbylnWrzfmTxwWm1DsD&#10;66GuBnrquGPhXpPKdSnc8ClcLwIFQK9cvqhL0JfWnT5tqsnx9NO2xmL7geZ42jRoUN+sjaMl2QFR&#10;8zFDJ/KEKIEso17dHyyAcrFXFh0fRqIbwVcgSfWLokUKW1LW9jCG4+HWcLAsHdmoSQHGy+oN91z/&#10;1t+pI+aT0QQ2hUhCAElqn9YhyE+ryb8Bwu27dpud61aa5iXzXmeo8MPb2U3nSiXMwd3/mO3SjQJ0&#10;gTVNQC8FOAMjzYAUrT9oLgQ0k4ET8FwgKRE/AfqqVatYZi0OQ3Pnzg27dEiSqJliV/jX2L9Up/Xx&#10;FtZrLWpUr2ayiV0PiHJQxchk4l+jzRmRbXAuuhZEHYA6AA2ohToAjR5AL1sQNUrrHbDRCemwD4sW&#10;FaO2kI1Y8FHt1atnXH1GZ86YYT54/30LzBgsYDJfuXIlKz144fnn1HrqZ6WNT4XdPLLaDXAj+krr&#10;hMwBglY8A+KYp5XsqP6SN8MYMXy4lWPdL7CoX7++2SKTiFAmBwDoemk59+/6x/Su9YUlCnlRaH25&#10;EzUu8opZPXOSurccs2lXC5ZRRJqBUaYXaQKU3gQ4/ScmD40bN9Ln8oA9uNKHN9wgyvYOuZCJihb5&#10;wEbejItiJFOSySevahpKWInMs8+azu3bmMN7d1mS0VUQdQDqANQBqN/1Fn0Klwj0KoAetADKRUcK&#10;96Cix379+loABUjLl/8sLkeco+p52EKt0bI9/qj1K22gDa9Txw7mrTfftM9ZqmRJbS4Lwu0fWerv&#10;Vy5fMU0aN7Zp9fkS3sczVq5cYeuffJbffVc9nofKMPdt3qyZ9YflgNH3l19s95VAT1qPPQuA0kbs&#10;yLFj5s/OzU3tvNksgMK6rfv2M2Zst1Ym8eQJexsANGyKNrm2GQtwzl+wwEa4uCX1Ut/XZ57JbqNo&#10;fKbDDXymkeyQ+q1Zo4Z5UtwCaqB9f+mTctfN0sF+I99jgJYOLo/pkPGNXMMgGF2tizoAdQDqADTN&#10;APSYehy+LsIPsolKX36Z4iBEFxaioP/debvV2aEZjWfQxeX9997Vhf0/gWYJS+WvU6uW3QRI9WKs&#10;fUhkDzd8K9CzZw/rPgO7OZ6xe/duU0TRCo/F5nvxoi/zkFkHxgKkbUlL55OWebqyHGg/UzM7ABgP&#10;HUswC8b8IUeiZ5PBM4f5uUoZc2TfbrNZPT4XJdcnA+Un4Wqb/pFmqIjTq32Sup01e7YZpLR61apV&#10;7YESwh3GCuE+FyRJlFcqVvjCnBE5bIbed+5cuSwJkAOvN86fO2fBmQzPPVbycr8po+tt4+rl5oyN&#10;RB2AOgB1AJpmAHpCxIkP5FTEhVhCPQf9NaFcqP11cWLA8Ngjj1gx/tGjR2Pee/fu22eaNW1qHlG6&#10;mMds0aK56du3j63ZsJFAPpo+w0leWOBRo0ZY0MNUIZ6RlJRkKorNe+st/zXv6QCzT59BZh6Q3MiO&#10;UO/7SPpPr8WYf8QZKD0BBKlvbl4637QqW8CycZsUfUUNt6ebAyIYLV58rVYzFIPWizoDQTMwRcv/&#10;c1ubElY6mH+PGjVKadvGpkzpUuZ5gRu1SlKxdyiSxrM4HIAeVwSNI9HrkonB0mYs02OTXSCdPXPm&#10;jGs+1tnqK4vnLs9zr67tzz/92OzdvlU10cPOSMGRiK7Vg7oaaOw10DOqQZb/7FO7IUFaIeUaOObO&#10;nWNlKRCAYNb+8ccfYan3oTZp0pPTpk4xhQoWNHfddacprQ1l0MAB0vI1sk4rpJ9o4RQP+zQzA4T3&#10;2ufMmW03V3R/8Y56khABoGy+bLqZeYwZ86dN/SPzAZDocEL0mZofLUCGMcLBvbtNt6ofmRqvPWIm&#10;9uloEnEbWrEyBexSA85II03qp8tEaiJdO1FG8B2UWaG3K0YjHELvEnHoHl1HvH4IRNVkq4n8Jtyg&#10;Lk6fXQBx3bqrTQYmTZpo+QtkdY4JZP0H3ZLQAT8soH5YnsjDfh9kTh87YqUuzonIyVicjMVeLfHV&#10;QM/JnaLmd99ZAH1OxAMcXgLHWUUxpUuVVLr1Id3mGQukgO4C0fFjHfS9bNiwoU3hwhBt26a1GfDb&#10;byIbfWjZiaR7p4khnFUbc7OpQv6pU7t23Ob/Xbp0Fuj4rOPGj4svJRzr550W97ssQxAyGADo0/rO&#10;/K6D3Gqlb8NpNq0TkMhBidJQDvyxuulSuaQ5Isu7jaoZEi3GG3ECrh6IA5q9ZcFYRbXI11591R4K&#10;ATi+07xuDBQ+07VD7fYfNf/mPUU6IIFxqAq87qp9+621Bhwrc4nAMX78OHuN8Rq663twUlZ6WPI5&#10;AHUA6gA0bgC9Yi5fumjatm5jAfQpbbDBIhRSRm+/9Zbmm7IkW2xt4XC3IXXUonkzuxHEOiZOnGDe&#10;UVRLU2S0bjASW7ZoYU/ojzz8oFyTmmX6tGMsa0P7MSIUnJziZSrD0AQ8Ofj84kc6ieV13cj7UFLw&#10;NMXU7aknUle0rNnklmH+DFp/QhDdaPbq0LZkwkizeck8s3vvPh94BjE78Jee+MtP/FO1/B7gBTjn&#10;SIbSv/+vihDrWBY71wUEMKbnYVu2bBnTuXNnax4fDWh6631CbdXq/vCDJR1NFbPaf8yfP88+D7XU&#10;QLcpUrsAKIexnj93dQBq07dOB+p0oClXUOwR6JUrPlOFgYr8AFDs/TixBg7fxlXU1p5IE3GRjv3r&#10;L+umcsftt4pRm98Mkz1ZrF6rEF2IRmEZEuGStgRIiUZhj76vTenvvyfdyL37X3/u/apVEoUXkHF4&#10;PHVnXvhCsZyJfG695T/2QJIZB7XcMWPGKFvxpI2mPv/8c5t6xfDdv2XYNT60eNIm6zYBvE0yW0g6&#10;fcp2aLH1TP0uVF3TA05/0PQ0okSz/H7U6FH63jYwxVS7f/GFF2yECUnOOiQJRN/WZ4efMY0VjgQp&#10;jYT7HC7KMGLZsqV6jFaSrRSxZLuHdagkve8/uD75O58xZCP/QRbHAWgwVyIXgboINM4I1APQKWLI&#10;QiJ67LFHTG+5mwQbTZo0tqQH7Pq8cejwIdsH9Oknn7Qs3q9EmUfYHcsAfMeNHWfelLMMG9EnH5cz&#10;o0W8aKYIl42DTaCpXsNB6VazwkhMSJRd26cmh5iX+xU5xTM4oADEkJK+kYD/rNL2mWEAOkSOrdQe&#10;74PC79kSg6eFpGUe0ad1DArnRysQBSwxXEhQJEfDbY/oE0ltE8DEpAEHoXHjx1vG+EdlytgDJUB5&#10;tw55pGjJmrwhZyD6405SKjeWOj7NFzZJ5tKnd2+rnfZSwEh2KlaooGtk7DWEI1jJi7RGEAD5fAPB&#10;1QFoKEs/B6AOQOMEUE8LukIpMFJ8nJzRaQYbM5QK8jmhVLsuBcUF/Km8Oe/63x3mRRldI1FJUDPi&#10;WMZuucbUlR0Z0Sg6uS5du5jhEs7jGYr2711Fo1NFQrrZx8ULF1Nq05s3b4rr7WJ9B8P5dqX/MCTf&#10;p4YCGXXgYjVr1kybhaCPLQDCwY0DHilovoMFCxSw9T4MCYJ1PkmRngTxoyXlGonZAWlcy+zV7TEs&#10;6K4G8r665isCTV8nFV7P3XfdJSZsblNJ7lr95cnLYSXqIau+devXWXLel19WtEBMqhb/2/Kffaa0&#10;u+qlO3emPGySDkBL9Ppoas/nytrcpwwSmaAVy1e4CDQlTZuaH64DUAegaQSg21VvI0JhQyDyCzao&#10;w+XPl9c29d0RxF6Ov//6a3+T66WXBXS+eub8GElGEIf++muMZQWjQ63wRXkrA4BoRJr5UW2ojX/8&#10;MYXOH/WGlUnu0LJlC/uZzE2D3qpVqnxt62QAwHpt1hlpUBYgYqP2XUJSDUCT1D2MUw51gBUMYvpi&#10;tm/f3t4WcLOaTc+4PRUDd3/A9Oz0AlO0/D+3s05Eimqx1+vbr5+poSYLtq4pIxCAiromr+sJdR76&#10;uFw501OaS0A8lromYIs3NA3u6WB0663/td/tTz/5xBok0I7Nf2BX2KN7d2sk//RTT5lb/vsfKwej&#10;YQCPQ908cLgI1EWgXmcW184s6K4Xew3Ui0CPqu0VFy1EHmQqoUgrP2lDZ2MjIgw1qDNVV5TKZvPU&#10;U0/YSOK42izFMnZJu/e9qPs8Fqfxn7t2tUDKqfuuO+8070gKM3HChJg2r1hez799n149e1rDgHhN&#10;LHjd9J0kkntEcoZ5aiJwIwdgQ+oRMgwZD1qtUfvmu8X7xeqRjMirkn4QkXXr1s2Ml6EEhB96fpJO&#10;vQY4U/Oj9bPUC1XXJA0McEIGGiHDkHr2NRW2bcPukzUe6VmAk9fE9cFaLl68yByT/V80g/d9TDrq&#10;8UoDV/vmG3uY4XAAIFPv7qbvNx7USFa8AUGPCLSsNK8vPPecr9QiqVe5smXN4EGDbLr37NmzIV+G&#10;A1AHoA5AU71K4wdQ3EsAqttFCKK7wxbR+4ONpUuXWLJRla+/TrWOhih85IgRJq+iVTbEokU/8Am9&#10;9VKjHdRGR4lFmjfPG1Y3+rmsBdmA2qjLSHaZ4D/4wAPmR2lIM7tBQLB1GT5smHlA6929e7dol+26&#10;2w8dOsRG73f/739mxIjQB6C4nyiVByDimj59ms0eFHj7TStf8iQe1BGpdedX1qFChc9NV4EJAAtQ&#10;UuskXWuBzj/iDMKgjZQUhMEBj4tec7Qav7eVSYg1ORBIkUKlDn+n0qjUOMnOYHM5efLfKk0kRL1E&#10;1LBnizH8Y6NG1vgAEOQ5eFzWgoOBPwEPItDo0aPt4QHQ5vY5sme33XmQJHGISA00/V+gA1AHoA5A&#10;0xFAvfZmHdXtAbE9kR4m8MEG/UIRhXPxr1kTXvy9U22a6tWra+uZnJqRvMRUI9KLod9jzZrf2dP6&#10;i3Jyweruz9F/+tpaaaOjLdSkZHPtqHe4DHqHqVOmWNBrJIZyvAMyDtZxpHEhwfxbg88b4gv9O5Er&#10;EQXzGVqHHIEU5gIAyddff2XBYbLeM2AJuHnaSqJDf61mYJPqazqgJEecXqrWY9F6KVrrjZvck7NT&#10;506qXVayoPawUsWAOQdE1ojol0bzvw8eFNN39qRa0mG3R7T6/rvvKbpWvVSPiztQwwYNVFedYM6I&#10;MOSNPXt26/s82polQE66Tencx0Scw2ikY4cOligUzq0o2GfqANQBqAPQdATQy8neqIMHDbQbBxv2&#10;YG0aocbv8vGE4EAEGMm4cuWylaC8W6iQrfEUkvRl3LjrpTKRPBZkmJFKsVEP+58ilko6obMRtRf4&#10;U5OCqcspP17WaiSv5d+4DRE/Bxqs+OIdaHlfVD9JopnvZEYeqBeM9/H9739QjbvRnn7/fR1TWOlZ&#10;SDdkInhuAJQDWH51DoGQRpoakg71vvWKrABNjxgUSAaK1sDd02oicwGEZ82eYwluVat+bQ9cvA5q&#10;zN7rItqjlPGb7BMxsohWlsXtl+l5qNVTZuBasmSgnC+onV9dXQd/G0hS3qA5NrX+WjoYwi+47957&#10;9XrutGniDqr10q+XVHc8g4jfyVicjAUQdTXQoFdSfClcD0CnKD31TI7sFkRTA0fYgFzsuV5+WZKS&#10;gxFf22wczZo1TRGZ/yCmLYzbWMb27dtMDUkFbG00Z05Foz2tfpXOLtSr3tHmiHl9LMSOWF5Pet1n&#10;27atNnVdWPWxeAeb9XvvvmPXjM3d6ycZ7+Nyfw426FbH62AEOEP+Ij0LOJEdeFDRJt+tfJIoYaIO&#10;OWfatGkWKNfJYg+wwsDD02zGa+AO0HrR60wxeocqFV5XAPbOOwVsrZV6pg/Q6X+b3dYfqdUD4jQz&#10;j2agwaQLCrIT1hUCFI//bI4c9uDz55+jr5GzIFOZpw479evVM2/oIEgNlEMFVpmNGjW09elYNKOh&#10;XjMaVAegDkAdgIa8qtMGQFeK/s5mTRq3ppiHqY2WLVta+j6MwGgHG2dRmTKwgQHEiONjSU1d1mmf&#10;ut6rImIgXqdzzN+T/jZtlDKDvMTGBGBn5tooBgrvv/eejbjZeOMZRJxVlCYlRUmKECvFeMeWLVus&#10;nATZ0euvv2oPR6RBOYQRSQGiRFNVxQCmQwh1QNizAJWn4fSYtLHWNv2NDgBeHpffDVcNHhODUrKg&#10;BCQpITxw/722aQGARSakrpq8kx2J1ukJlvgGAf/QIUNsFoT3zcEtp9oCIuciyt3l587FZ0cKvb1A&#10;mhQuZCnKGhw0iD6p6SeeSIj347jm/lxTrDNt8Xjv+OE6Kz9/IHUyFidjsZdM2gDofqX4inzwgQVQ&#10;vDo5WYcaMG1pl/S2enpGE4V6j4fAvH27dva0Dsvxe1mgbVeNM5ZBL0i6WbAp5ZITS39FN6TFSpaQ&#10;blSkKFKIU1RXy4yDTdCyL7XWO/10gLG8F6Lx1nK0sZaNIuvQJzSWsV0SJoAD0tlbsna8/z5fLdOT&#10;d5AWfe+9QtZWDtCcPn26NS6grgl4eunUSAAznMmBf4oW6ckEpYLb6Xv1xRef2xomIEWtldeGTpLv&#10;B3V0SFSx2E/uUlNu5CIYJdBKDBkJ4ITdIgYkq5R+9h8LRVDq0L6D9ZEGtLm20IyydqNGjZRrUOwW&#10;mKE+u+1qzea9Rqwg+byJQEkP9+/Ty3ZjcWbyzsrPWfmlXEFpAKDaXC+IOo/zDRd54fffD7vBNGn8&#10;owUt0qexjnmSDZQsUcxGo0S/1M1iSbti8/aHNrbc2jCIfr7+6iubwm2jWpQV4msDaS4CU1qmxmJ9&#10;z9Hej6gRwFuq6CrewcYK2LEmpBYjGYD47t17JPL/3bKv8UQm4qK2R1cRAITaoWWq6iD0m2whp8o+&#10;jkgQtqh/TTNSzWY4owOiVshA3G76zJnWvB0jgzfz509mGt9pvwcABzrJTz7+WB1/BtrG2+eVbo50&#10;EGkmqAZpZScybCfN6hGNsLFEVgWZzl92gqykk0zfSyidS+RLGpv14TsJSQitZizf8VCvmc+HBhCY&#10;MBDp06iezwTTET5rPqucshmsJgeqTWtWWi9c2xP0YLCJyXzAxHheEwN63zwQfB7W71PmQZN4+KA5&#10;4T+P6P/tPJT6PKq/C+RTncf0d/U2ZZ4KOlMzUHBeuNeA5zn1BnXtzGJrZ4YOlBqoVwetVes7c6eM&#10;Czi9L1+eeturbVu3medkL5YvTx5FRzsi3ZOuux21OAgTEC44LZPS2iH2biyDyLhy5craPO/WSf9l&#10;a+zwpyQKVjcqlyT6jsKMzEwDiQ6Ah9413kE97H5FZAALjNdQA4kEdWYONIDmK6/ksiDuSTv4nIiK&#10;YdXWUM1zkPSIs/XYywVqa9UdJaWm6edFG2/E6XU8wRmIJtqDfx9sqKMD3LCLSdmTRiV1jO0dNnjt&#10;2rYRwK1JNZsSbA3IqmCkgMSEa4H3Cyjh9POj6pS8F3+CEdEsxDsY4QCWr7PRM1ar+Wv//jZ7cP7c&#10;VW1nvJ8joLlzx05JXUapplzFsoiffML3+XjACfkMEO/coa1ZuXihObZ/jwDtgGuo7czkr+0F6gA0&#10;/gjUA1CkLGxEbBZo3sKNrl262IgVg4V4B8QKNqDb5eeZx0ajIy05JdpBNDBQ0QbG2kTIRA5TZP1H&#10;PYz39ahkEz+phnvgQPw1wGhfWyy37y4TgSeyPWaZofGO9arbvaiNlQ3+u4A6t4ItCzaDxbImRckB&#10;hNQnERfpP9plEc3RVIAWa/0EDGgoAUtqbSuTe3L61zQjjThDpWq9FC3GCQsWLjJDlDpGDkNjadqZ&#10;PfTQA/Y1ehZ/GDLQS3bq1MlRgyayk5kzZtrSAnVnHpMoFtvABg3qW6bwmTNXPYTRSg9R1IfDE7Ve&#10;fGiJOLHegxvAWqb1oJ5PeeKH71Vzfu013+ejScNsXi/PX0bp4hZNG5vJ4/8yh/f8Y5IUoZ0mqrPg&#10;udcBqANQB6DXXphpB6DD1QEle/anrCMRLifhBnIRyBhs8Gjz4h1Hjx01gDIbEqfpGtWrB7Uni+R5&#10;IHlALCIigWjUz9ZG/zIfKjLBHpB6L4SmjD6GDx9mo5q2iqbiHXv37jFFihS2kRo14itK3RO191EK&#10;lEYAGF/ATPWRXO63dTvSj3T6gCE6QAcTiEDITYg0vZqmlZ0kdz2JN9L07PQ87ed4Rd4Yx2Obh90d&#10;xhIAG6+Pwx7RF22+kEYFdiIJt15XRERbrtfeTiYKgPKTivRvv+0W81LOFy1rF12xv+zk0KFDqi8O&#10;tlE5kSluWNRYaWaNLplr4GxSaFegcK8n1N85pPz0UwvzYZEPbPaAkgeHIN7/k8oMlCz+oWnf+icz&#10;ZfxY88/mjebCqURzNvGYOUHKlVStBU5v8v8uhXtKqXk75dkdbp45cdyEngn627UzSf/vm4maJ66d&#10;J/X/p3zzTPJP7/99P09dN8+qg9C5M6HmaXNefJWUKbmKp/sM/OlkLEGvsLQDUHRnbB407WVTiWSQ&#10;IoWgUbp0yajZjKEen42odKlS2ijuENX/NbkaDY8pGoUIRZPuF8WOZMNBd4iwnHroY48+Kh3go+r0&#10;0dLaq2XUMWvWLKujJOqLd5zWxcmhAgAixffpJ+Xs+j6uyJyaJmluonTSs0g7GqhV17Bhw1P6bgKc&#10;RIMpRCA/4EzNwD2Y0YG/rd5CRZdexxN+D+mrZ6+eciT6wtYdSe9TbwX4ARC+o+XlSDVEnYFIj0aT&#10;qeA7QR0SglNxAQ+MbcCYNLBPdvLnNbITZC0wdfGrzfVyThv1PvLww0odv22lLytWLI9bqxnsc4W5&#10;izymfv16Oji8bL+/fEYA9nPKBLwvSVKr5k3NrGmTBZobzCnVFi+cTLQ/rwVMf/B0EaivF6gjETkS&#10;UcpVl3YAuuufnUoNvWI3KlJ8kdiFUY+prkiRU3HnTp0MxIu0GOgWiUZ97jl3WwD5R68vlkG09KU2&#10;RyIr/Eep2UHoKKITPTUj+o6mhWF7LK8t3H0g4hAFsrmnxdqSAiXdR12VzRjQJEULKFE3xDlqqDIR&#10;npbSugIJNNFpBut8khJxRuFH69+kmih2pSKsqcoG9Feauk6dWuZN1RoBTSJgJEp8H/GBhZHcSS5K&#10;68TqjYaIc/nyJbNR6zhMsifWkYMTa8DBiqYHROAQcbyBfIiOMI1FlCPSvFPPz8GCmm8jHSqIwiGu&#10;pcfAkYi1/loZAT4T3xoQcT9g3kL2UqOaGf/nKLN3x1YRdQ6YUyLUkKJNJNLcL4BkXhNxOgC9CppO&#10;xnIdgcjVQNMIQAV8Z8+cNoVkQsDmUkb1yEhZqzt2bLceuk9kyxbSBjDWzYZm0LwWTt/58uWxEUIs&#10;I0mRR1+ZcrNpkh7G23TKlMm2AwhRDYCC7Vq8zatjeW2p3YfPgGiRlGu0esVgj4vgn88XuQmRJmvb&#10;SGSZQSLBLFq02KwT0FgbPQHbNaCZnKINZ3KQGoPWv+MJwMltYY8S6eLzykGBSIuIkJ+PKEVJqr21&#10;es7OkBwmNWlVsPdKSpe66Xc1qlvjj9tUr6fnLaxcHJD8ZSfnzp21Pr3U84m+Aa07VMqgKTZkIpi4&#10;hw8fSeuP1z4epRD00BDGYPfy2QDYTKtZ1TXZVQeHVUsWmdPHBZiaMGJh0h4VOeh4ynQA6mPlOhZu&#10;sDSuS+EGvXzTDkAvXThvKkpDh1sNqbNoIr5JstSDcIIZ+DYxONNy0O6KyCNbslAfAfyeWPou6kVB&#10;7vji889tnRcjB6wJYTMWeucdG+mUKFbMMjAzyoDtyevEeo7oJN4xduxfKW45SCswVSc1iyOQrWmG&#10;a04dg4E7QEnad+my5dbkYIKta7a0Pq/UMAFMr30ZbcMwjiASnibyFxaE0QxPdkK6HjKa1YDq+www&#10;dev2syU9nfPrdoL1Xovmzc37779ro97/0dNWsg/MISDSxaIXDfd6ySRwMOKzINODoQJgidE/5Dfq&#10;zQVkuECNEz7AmBFDjU63ijQPm2OKLgFN/+kANFDO4gDUAWi4qzDl72kEoCKUQKpo2uRHW+eBuLJG&#10;m000o1PHjooUb7f9CtnI0nqQZiXNSDSKpGCCWlxF61fKayL9Rg0MuQORTm1Fo9OnTU9xbSECwHA9&#10;Pd5DLGsCO5lU4jqlouMdS5YstmlsiFQwSDfLTciLNKNtTh2q84nnDkRdk2iWqBUWaw8Rbahr+mQX&#10;2Sxhic/y4QcftK+pov6GuxRs02jcqQ4dOmjt8YgUeRxS0wDSm7IOxBvZX3bC92WTGpT3ELsZti3Z&#10;B0CWzMSXFSta6Q4RYTTPH+lnsldpYkC5dq1aiohfSnmdb7zxmn5X03rlclik7vph0SK2LFJMnYy2&#10;rlttwfPovmuB0wNRB6AOQB2J6P9cHbrIK0d6UaaFE5GVsQhAMTXq1/cXmzYimvxbjYujGSdPnLSy&#10;ETbFWjVrxm0/F+y5SbHCynxcIMfG96PqVP71q2he77JlSy3YE/0Q5Q3R5g3rlWgFD1fYlbjJ3OiB&#10;tSIShbTo40l3FPSwfEZ4BwN2Kc2pg5GCoqht8liAKiYHACcuRH2UNq/5XU2fwF/pU6Kq+xURsuZo&#10;JZF9INWhrhnNAGTmqBbZQZ1KSLnyePfcc5fVhcLKJeXqX6ekzyZSIFy2+H7z+b6sGmOlL780ffv2&#10;DdokPprXE+q2fF+nTpkqeU1Tm9Vh3R9Uv1OaK8D0hRkeWDYg6oakRH2+SuUvzcFdO0yiDAwcgCYb&#10;LDgjBT9WrmPh+kGn7583AkCJPhmYynMqB0B/kadntAOqf9mPyth0aCOd/qOtW0X6fLNnz5K8QtaD&#10;0t+9p82I03ssg40YGzY0jtgKkh6mFkbk8sD999sUWme1vUqU4cONGtRmH1ZWAMP8eAeMVTqOwLQm&#10;TThBqXeYtbHWNgPt9BbowIHjUR1pFfl8vBZqRPp8p4gMiyq6Yk3nz58X1feD1CdRcvt27e3hhro1&#10;OmQrOxFo0pnHvxMPtoO9VfOt8MUXaoH3vAWkx8W+JoUPO3v16lVpQswK9pngE8x7JJLk0MBzc0gj&#10;Xcw1ti+V1DSkLcD2Nt3nh9o1UwwQHIA6AL1ezuIANEMAqGemsH7dmpQaGaSGWJifSAvYOHwg2jCq&#10;TTIagMBTt7kM4wF8pAUYJJACi2XgovPxx+VsJPOW7Oogt4yQITlCet4HG3ZaaF1jeW0DBw6w6Txa&#10;zqXFIDtwl94TpvI4+sC09XpsRtoyzIs0iV7nKn36l+p5LUTAKSb3GwAN0OA1Q9jCxSifNKYNZUhA&#10;1MghK9JBFLl16xal3HtaohEHGlK0Tz/1lGVWj5WxwOHDVx+PaG748OECyfKWJOWlcwFtCFSYScDw&#10;Tq9BpAuYkxKm9goxCou9Scrm7NsXWT13luwJWcPbbr3VNG/cSPKUBF/06VK4Pos/F4G6CDT5AibY&#10;zFAAukcG1zBqiRg+L18+5lrQVp3AiUCsJEZ2b+nJbkWnR5eL25UeK6FNlubDsQy0d91+7qqoSS43&#10;ipbq168vIss0EVrq6f8flPvNk/r7z+mi+0vt9VI3szIhRTRpMbp07mzTmI89+rDp1t2XPo0UOL2O&#10;J9Q3x8q8oEvXLhas2PCpm3utwgAuQPMbWc2NEKAd0WEn0sOYrVNu3GTT6USP1KRhxQKI5SQ7ITPi&#10;Ty4i6iQDUfO778zzzz5rv3OAdpEPClsGL4xif7/atFhD7zFwtMIUnobvXbUWADya1YIF0Ym2s+Af&#10;jeSGx0ViZR9Hh48uHdqZizJGcADq54/rANQBaEYF0KM6zZOCZcN6++0349K77ZSnbbmyH9n0FT8x&#10;2k6vgWSB9Cun/qee9AFdrLIPABh94O233aY0ZwFr5MBm/ra6j1DD+kSRalqYu0e6FtjkIT0hJR4p&#10;CKX22EiBPKPzZjKVWCNykpWfMGVkEDg9Fi3G8NNnTDfde/SwxgJvybydSNPrxHKvapDPqq6JsTvO&#10;T7hBRTNgfQ8fPtQCYa6XXrLpWVK+n6jbSU89J6lNb9BoGhJZwwYNLFDzuZCC59CGbSMuU/G2gAv1&#10;2hMSEqy5QpMmja2WmLor7HMODXxHfpMHM9mRWAf+uY88/KA9kPz6S29zXk44DkAdgAZ3I3Ip3AwU&#10;gV4xSbKNghF4t1KZpPjipfGTXqO1FVHBG6+/butU6TVgTo5U2tXarEmOUF4RNLKFWAYb9M+KKEjB&#10;Ea01lFZxqmQVyBu8BtE9tKkn+fmjxvI8kdyHlDgEHCzkzsiqK95BupqIEVAGCD37PH/gXJzc8YRI&#10;kxTtYNU1ayr1+54IO766ps8r1rOTwyO3u6JZHjsa4AKMxo0ba7WadOR5QC3ISPvyPByCqFPSy5RB&#10;JDdT6U0yA5BsSN3zvcrzxhumhfS8mB+kl8cxteMlOmC0aOGTvBAV8x1DdvJB4cImu74nz4rolRbN&#10;CmiuwGNDsho17A9zNuGoA1D/Di0uAnURaIaMQC0T97LVXLIxIfOg5Vi8gw0QMPKZuT9siRTR1MGi&#10;fX4IHDi52CbHMiEYpNrhOXUYiWUQjZYoXtw2Ysb3F4BGO5o/f17rs0sLOCLE9Bz4sb4mh6iSqsOm&#10;RSocDSJpegAQI4UZAiV0mgCodQZSpDdHn/so6WOJUImy+C7w2VE7pU78tKJ8Iq9GDRuKDDTfAISR&#10;DqIz7kON/bVXXxUrVeQiPXZedfaBvAVRyJMnkXpdtWql1Y1CwgGwH37oIQtceCVj+3f0yNE0icwD&#10;Xz8HAVqg9ZbkiXSwl6Kmvlm5UiVr7M5aHj50WNZ6hUwBRZ+7/RyNIl2PwNuxBr7eobnMtInjzRkB&#10;hotAXQTqItDrr6gMVQO9cklyFo2h8hgFfIi+0OWl1Zgq55935eGJI8z7775rxo8br9qUL7pI6wFo&#10;95Ukh42fSIvNNtY2aYBDR8klIK48JEs1Und46tIYmZTxM2Lw/vJLn3QjpxANQ6ChdVxamCkQydHi&#10;jddOD81Jqh9ipgCIjhEotNd7xWsWoPAkTawhtwfEqGkPHzYsqjQlbGdkOPTKRHbC4QMLQVKe34ux&#10;O0GyEy/SvHD+glmu14JBe3EZW/C8PD/MVCJmrAbT8wC2fv062/+00pcVbaR5hxqzU3/94ovy1s2K&#10;0oT/AOSJnkkfxxsBk6InGgdA39RaL50/R02wDzoAdRFoCEN5l8LNMCncyxd97cOmCxw8zR49FdNy&#10;7JabDpo4TvMP3H+vNTeHdZheA7PvT9TJg3ZTbNawIWMd85XK9DUAv802HR+h2ihda9g82eA/F5km&#10;XB/VWJ4bJirpW4gxm7dsjuUhrrkPmzRpeohSz+TIoYbUfeykl6oX5ZFGpbbJROJT+atK9r3CYo10&#10;eLITMhoflSlju/YADJQG6OVJBxV/2QnGHd26dbU1Zg5vHLQwTkdbzEFuswwQ0mtg3jDkjyF6rm/U&#10;/zS3ramyPtTCkTmhGQ5l2sHhgDWCO5Cg7h7xDKJezCb4vmIYv3ntKslY9jsAdQDqADTIhZWhIlAP&#10;QFcJdHxuNXeoN+S38ewHQe/LxgoY0aKK6AIwrSQXGOpH0dTPIn1haDg7tG9nn+dhkTPwO40m5ej/&#10;PMePHzPt7WP5/Eo5DKAbxezgfpFYiHjZcNPSbJyIsUnjxjZ1yoEgLcbPXbva6JIIi1Ths888Y037&#10;+cxJkwIISFJ6yjN2vVi6kRKyaEAAI5W0Jy3Ccqgu6Mk5cBrCvg7nIG8g7SCqKyNbP8Ac9jcuRYDo&#10;EEWB27ZtNWeTa6Bp8b79HwOnqalKAddUE/dXX81t3zdEIBi0gD7s3Ui+JxwC0KTy/iJpwJDa+6CZ&#10;NwYXEO9KFCtqDuzabluSuRSuS+G6FO71V06GBNBdO3fYdBSnYDpgxGKXF8lmR+oLH9qSJYv7HGq0&#10;eZJaHCxjc/pURtOmKpLnwzweuQvvC1ZwPE2P6ciBrSCAgyXcGDFbidBghCI5IRqN5/ED3w8EHTZV&#10;RPhpMXCZ8qVG77SvF2ceWnvRlBqwXqAaZaSHAMhbtN7yyU4+t00FaMCNpITvTx9Ft/sV4XkDNySk&#10;GhUrVLBgSfQOYAMc+NUSaab1Z+89NzXLhQvnm9Zi6ubN+4YIS3fZ2i5+tPXlvztH7ePOKAqMZmza&#10;tNE+BofNK+IQxDO2qdVaIXV9sWzvch/ZTivH8L51OlCfBtTpQAMiUZfCzWAp3CvmtJq+cpom3Ua9&#10;ivRWeo6zZ5NsNwq8WWF43vLf/1jyTw3VggYP/t2SdLz6WLyvA1YxNTw2bVKJfwrAYx1sxq1bt07p&#10;ntFKFoNTxNTFqIAUKDVE6rBp4cY0THU/gH+QmlqnxSD6IpLGUJ51x/ACectRvadIB+xgNJ5EcC+9&#10;9KL9vmAGT/SIPZ9/txN0m6NHjbJr89KLL9rPmJ6sHyntSV10ochal5PdsCJ9/khvBxjPXzDfoH/F&#10;EIMoE4kSrPDvv69jD3HxyE4wobC6YQFwvAOpDtEwBK9vq3xlzqi7iANQv+jTAagDUL+LLMNFoFcu&#10;i0ikFGtdETvYECFupFXaMNzmwkbHc5FexK8VEGICdEQnDeRkQ3sqpBKk1uLRRP4uBx4AjmbVNEY+&#10;fTp2eQi2gjBVcY5BzjFmjKJRPf5r2ghJu3IYiVVO460ZBCwE+u31WtNykHI8ezZyIpeVnYwda0Ez&#10;X968FozY7Pm8iB457HhpTH7iFAQphtvef5/vthzKADMaaUOQSq8BG5vXVK5sGUv0ItK2zkAydxgl&#10;MOfvaTHQnBLNtxBjOd6BKT4mCgByY33fT4uB6wDUAWjw9O0pgamLQDNUBOrVQTtKi0aUhuB+kjpp&#10;/NuDjXXp0iW2FvWhUqVo4iA2IXcgRfiyullgF0jtkS4w+K9OmTzZdt7YsGG92SlR/u7du6zRPNGP&#10;nfo36UP+vVNpasT52Z9+2hJliEpJwcIUjaUTx2FFbmgReY3UFamzzlBttLraapGahsXZr1/fmKPR&#10;RYsWWukImtpLahD9bw6kM/jWIq94XQcq0u2kLJHCNJGZPwcab83IJpD+xdQCPS6dVqi1otXk/kSa&#10;sdothnvPHMBgKWPl97lYxNmVzUBX+pRAkwMYZvL44/Ia03IQwXKQ6Ny5Y9wPi+vU/WInU2Pv1K6N&#10;TeEe3bfbpXAdiciRiIJcXRkuAvUAFAIHxAhO1r9q47mRg0gTCQq6O9KkleV0Q6NlNvNntElibEDN&#10;iBZdRDhErZzgn3jicZsShtjz3LM57GHgqSeesH9jw+MnHTy4L9E2KVKAAdME0pOxDOQtMHSJdtCP&#10;YgD/22/91ePyFRuNVqpUUdZ50bcl41DwmgCprGq36WVL5/9+IV5hDH9VdvI/84AiSGqFNCPnUOXV&#10;KenCAzBC1EIb6vX2tBKVOnVsZ5T0NOPfpbT8+PETrMnFi0r9Uyt+Up8z60+amqg4Wju9aD57n3PQ&#10;QzZdH+8A/L1IeUDf3pKwOABNqX26GmgQEHURaIaMQGfPnGFTpwALdb6MNohiABXSp9TW+msTY7Ns&#10;LAJMHekzv/2mqrWUo/NGebWwom0Wnq1o+6p9843tAUpE1K5tW8s0HTDgN9Nf9nN46fokL/mV5hup&#10;jTf6aA9WZvNmzXx2bKoJIgWCqUs0epdIO6wr0VA0jE0i6fck1s8vklKk5J5oPzNPdtK5UydL/iGS&#10;vvVWn+wEIByr1lv+shMAtq3WD6AiKmXdcovRS/RJGptoP70GhvCTJk20tdt3ZLd4l7IlADeErjbq&#10;XjNTjO5ImcPxvsYu8ihmrYaqvBDv6KXvIsQ0SFV/jRxmTh5BA+oi0GtA1DkROSei5Astw0agW8Qs&#10;JNpgUyRNml6syHg3nGD3J50IyLCBotEj+mHyb353NulsyPeDQB8ghh1K38pvqla1bjTRDsDIGkfI&#10;vQj3HsgrWNbRRuvVV16xkXIFsVDp3hHJ4LXDHCaKTssU6HlJRJCK0GC8TKlSvrZuyR1UYMnSr9If&#10;NLdt3Waj0qJFilhjCaL9HNmzS6daxRLBSJGmV7SXJBtD9JjNJB16R0xVQOteNeXO9fLLpoHs/Wbq&#10;0Of/WiNZ17S4TbOmTWxtdVyc7eb4zrSS4xKlE+rzc6ZPMScP0wfUAagDUOqdwaaLQDNgBHpFrjqJ&#10;kjS8Z9NhiMmjYWemxaZ0ox+DRtoAFpsZjOB+arocSxry4MEDpvGPP5pHFKFhhECac4YaTSPYJz3O&#10;RkkKMFy0BChVrVLFalmR+MQzOGBslVyCdm3ITjgs8FqQnaDHtLITRdEMbovzDvXh0qVLWu0rNV1e&#10;96effmwj9927dqfbAQtdMIcM+npS8/al3++3Vn5fya4R5jAM2vQC7UjWuXat73TwyG69eOMZpObJ&#10;nliGuLyK165YanuBOgB1JCJHIgp+ZWXMCDTZ0o/UJ2mxt9Ufkw03q40zYrjROgvjdepSn3z8sSXT&#10;xDImS3dJNMqBpHSpkgYd5mB56r722qv2sUkt+3cbCfYc9NOE8DRnzpxYXoKt65KWJn3Ne0JK8sTj&#10;j9sD0s9q44YTkDdgqOL5+5XciTBK/+9//q+NftG39uzZy6xVB5f0GmQB8L8dpD6oeM4C8Lfc8h9L&#10;xKqk/6cmT9ScUUbFimrY/cJzNjqOZ5CWhrFNduJ1fS92bd1kThzChchFoC4CdRFosGsrQwKo54nr&#10;bdgQcZbJ4DurDmqt36puSmRAqg4iE44x0Q4YotRdAUGkCqRCqeEi8/B0o6RSQ+lGO4qR/OCD91tD&#10;+0gHUfNYyU5q16plfW+JHjkU+WQn3cyK5StSWKmkhn2gWcna2VkykFisGM7j9QtApFf9FbOOdQJl&#10;apqY9r8qJyzak7FWWOT179/PkoEyYikBx6VcYoXHkur3/xzRFRf70OdRXBj99c5tJvEQLkQOQB2A&#10;OgDNdADau1fPlGbG9D/MygPCD9Fb/nz5LGsXt5i//Zioka4NQDFJLd1gqOKpCzigI0SG8/prr1mQ&#10;pv9lME/dQQMGWN1qd2kbUxsAIVaJgFEeMZVhFkPyQdOLEf4KyU48YwpSpJMl/6mi9HDOF16wKVJu&#10;/07BArYWvFrC/lhS15Gsx9GjR8wcOTqR4oYgBVmJ10nnmdy5X7bp4jZtWqfb80fyGiO5De5Nr7/+&#10;qpVMxTOwNbQt3cQQ/+yTcubgrh3JNn4OQB2AOgDNdAA6QaQIIi5SSjBU3TB2k6QNVzalPonmfpCT&#10;Dd6v0Q4eB+caAAN9JylUpCCwXSHxEKFi30dU4o2JEybYZuE01g4cgNwitSPrLEYoYMRnxkZMRw+M&#10;4zkAeZaM1Axny7KuqcAUoALIqa2+pw45gBk2hWmtlfR/vaRfcSriEEGU+9BDD1g/Xl5DnjyvWyu9&#10;Pqp5EomhscyoA4cu2Makw0nPJyYmxPVS0SY/k8OnS67xbVVzZO8uB6D++k8nY3EyloArLEOmcD0t&#10;6Bo1M6buRXqxWbOmN5SoEdfOlA53hghUQr69d6imSWQ3SCSbWOwGkYbAdrbep4o8Z82aYWU5b7/5&#10;pq2X0gOU52JQF4QlS12S4clOuqrXarmyZS0A3XrLLSbXSy9ZIMaf12uvBUFl6tSpVl5Ds2qM4+8U&#10;O7iAvIExxEcSkha9RoMt9QU9N+A+QQcAgJFeqtRfX9br5BABEWiaXhvrULToB/YhunbpYpt23wgT&#10;j9S+LrwXOtKgk8YvGi9hDgEYNVy4cD6ubxqfL58hWYCmPza0DkTHD+x1KdxAEHUyFidjSb7SMjSA&#10;HlYj59y5ctlIADJHWni6xrXDZLA7Hzly2ABe2Z9+0h4yIAKtWXOViBPpy90jvWTdH37QOt8ty7ns&#10;Bi3gSlkaNpbLDxEqm2pzHWAAQMAaByAcmuhm85xMInhuTC++VEcbAJno1rM5JAWL7IMIidsASnjR&#10;8nyY66eXVpNaJUSkn3/+2epEn5WTFLV0wIEOLV26dL7GSo8onubavCfGTy1b6n3dY1O8N3rwXrBi&#10;bN2qlQC+iO1URJqb90Pjdg41tGuLd5DKJ23NGv3cqYPqn/uTbfxcCtelcF0KN9j1laEB9KR8T4tD&#10;ahCZg7QgBuRuXL8C1BQxarhbkQiABuEG3WY0g/Qqxvb51CEEIT2M30VK6bKp0vWFQwybq+egxL/J&#10;DqAvpR3YQR12GGelfwW4esimEM9ZAJiUICQXIle6oMByvXQxeoOIcO8HyQuOUchjaMgNYJPmZk1g&#10;7wKOgD1kqMCxVCS1F1WDrSpjewZuULxXGmvfqHFAa8ohAwMODjGsI/IZDjH8u5U6umxQI3IkPRUq&#10;fB73y6RhAMD8kD6zwb/2syYKPh9cB6AOQB2AZjIAvaI0wRnzXfXqdhN8XhKCeEkSce8wGfgBYKdS&#10;J35FGyzp2E8/+SQmWQMABGMWwCSyoa8mv8O5CJCGsUu/0d9/HyTZyaqUFSH9h1b1UwEvtnK336ZU&#10;rkDz66+/suYNsVoTRrLku3btUhp2tNLGtX3yGLlXIT1BR0tjAE+eg00dxhxDBRSBY97cudaXuJ5S&#10;ukTPdG3hfWyWoce/Oagl05e2TetWprB00BxAsAX8VOl1rPrQxP4hwhfvD/0uzGAOMtSZ4x09enT3&#10;Aagi0Al/jTJnUozkHYA6AHUAmrkAVBZ2l5W6ai+rNgAUE4AlSxbHu0fc9PffuHGDTBK+tdZyGOD3&#10;1KZ4+vSpqN43kRx1QXqL3q4OL0SjtAYL7MsKcGF6gF73heeftTXTx+XOQyr3d/VUJZ2cXgYDPiu9&#10;SeYHpYLxvyX9DIOYqBci03wZygeaQ/z6a39bMx418npi0FS1gSOqpk8nteQqX39t/x/j//QeADZZ&#10;BCwXsXKEIEYWAKcjwKx9u3bXNHoHOPkbQDpD7kdcG83ToBMLjwFgZ5OR/LwZ00xSwpHk6NMBqANQ&#10;B6CZCkA9LejQP4ZYuzTScSNHRq4/TO9NLyM/PpKXIUOHmFyKRmlUDTkonElCsPdD5PmdbBSJRmFD&#10;9+rZwwCaNK4GNJ+VQT6pRNKLNCInlbtREdupKBtCR7qWpKWXL1uutl3NrVfwo488oud/wHZdIeVK&#10;J5vU+mriOUx0jrl84MDmkPfJgQPgJQX8tGrLx44djfTlRXU7SFVE5b/99quMLUrZ9X1AB0XqmhUr&#10;VrC1ZN7nw2IIj9dr8x89xI7Olu0xG3XT4ID1pxYe76ghr2TS1tSoly2Yq16ghx2AOhauOasDuHMi&#10;Cn51ZdgaqMfEnSuhP91OSC0RWbgR+QpsVH2sihpWU/ejI8wA6TijMZDnmYiOqI15GlGaUCNRwR2I&#10;Nm9tpZMkeoqlBVsk74TUNNEv7FlAmmwEQIfu8Rv11aSmGqk3bxcxa3FdggwVOEboUICcBncmau2A&#10;Gilo+o+m5aChOnIgmrXnyP6UfT0+ElBp06N7d7NdZCYvaofMxQFlVMDBsUOHDjpQPib97N9iXw+U&#10;TeNDZqA+23gGn/PHH5e1a1tA8p61yxb7tTJzEaiLQF0EmqkiUA9A16nOllMkCTZOmii7Ed0KEOn8&#10;phokNWTkDjXUd5TIMtqxadNm2wsU15vWqs/NmjEzXVnRpKLpcEM6mKgMKz9S0pB88MXdujX6ZtR0&#10;bsFYf+7c660IBygSpD5K5AfJCXMCdKLRkrGCrStmEZCBMJEg3UwUDFAVL1bMEpqwZwx2AOkmBnEw&#10;AG2pXq9kZOaqbgtZ634dMIlE4xkXVS4pVKigTYOXVBp5y7rVIhF5PrgOQB2AOgDNlAC6S2mu92X7&#10;ZrVu8nB1I7YVgGyCVpOIB2CYLnZttAMw9jdWiPb+qd2eCAjgGjZsmG0Dh8ECkTMAgsE8qc51a9fF&#10;pHX1nrdFi+b2e7Rk8fW1dAg0rM3MmTNt3ZM1wjwe8ItlAIjr1q2z7dboHQvgAU65c71km4BjFnFQ&#10;7ze1EQpAf2zUwPaaRdvaVq3T7r//Xul3Z8XyMlPuc1zuUXnz5LHr86VYv9f64DoAdQDqADRTAmjC&#10;0WPq2PGFPbUXlOg+0nRdXLvJTXpniDf0H6WuxoZOvY/f3ciBVIPemT98/7210rtfTbOp6WFVCBN1&#10;1arVMYOY//sCoHFwAsRW+7GHvdu0FYEH4s4yyVaoTVJX/eTjclF576LXhCU7ZMgfppwM8iH6UFPE&#10;hJ7WbBhLcEiIlFgVCkDpmAJxCOeoRg0bWuLPihUr4voYadaAvpQ1qKX08sHdO03iQc8H1wGoA1AH&#10;oJkPQNVC65JO8vXr1bPpNTpEpGcXjrh2oEx05wki0bBZkkas9GUFs3lzfO3Jon3rSDWImADzgvK8&#10;ZdPmtRR65x0LCFOmTEnz9DAR4Q8/fG+j2sB2bIAr6VWiry1bNtv0MDVjJDhE3eHGLtU1SaHWqV3b&#10;guVtktFghQgAk2LdFKMUJhSAfqtWdNnVC3XhwgW2V242HTioncYziGY5wOAO1axxI2uicNWFyAGo&#10;A1AHoJkOQK9o02NgqwaAPv/cc/JU/TuefcLdN3kFVkq3SZ/R/915uxXmDxw4MGqCUTSLCUjRUadd&#10;u7a2jmpt//SZYgxAM+qJE8anq2QEaQoa1oclC9ke0BrvvCJHwA8Qx192/fp1Nnok0gtFjiJyn6DX&#10;XK9uXdtu7x4BM+Qqaqe4HC1YMD9uP99QAEqKG+LRAkl1cJ96SoSu1NjHkXxOWBZSY75DaeyuHdqZ&#10;c4nH/Bi4DkAdgDoAzXQAig6UMXTIEFsLQ5dHWyk34l+B/fv3WQAFwIg82Py/lHwi3pZY/q8Mxu/2&#10;7dusM1IpgWYOGRVABnta6UekGmhNkcUE6kvjf3fXPwI2kGg7MSAIJFFR56yiaJO6In68pEN5nfj2&#10;+g8IRYsVqWFx+Nab+VOcmV7JndumhyEDHQ5T14zmvYUCUFyVMIyg401ZmUXQ/PpUnKl42siRFr5b&#10;34Nff+llLp5KdAAaTMLC75wXrvPCTb6QM7SMxQNQCC/YlZHqQxvnRvwrMGvWTFufw6R/vfqNVvji&#10;c5vCpCsJOk9My2MdpEBHS17ylXxaASzqjlaqodZpSDN2bN/+r4Cm/+s/deqkraUTZe3a9c81by1R&#10;UhWcfl7K+YJl3ZIapeaO7IWaO5EzOktMGohSWTfKCVXVgo1DQHrV5YMBKIeNj5UapkYLm/iDDwrb&#10;1m9JOiDEM3h/OC+RGRj5x2Bz/mSCA1AHoCZJmminAw19ZWUKAF27Zo098dNBo5rqP55ReTwbRla/&#10;719jxlgw6Nixo10KIrRe6r+KZATDd1KatP2KZFAn3Lxpk+ExSWm+JnC5TY4/uOjAoEW/S40tUvJM&#10;JM8Z7W1o9fWxiD25xILds/favpm2kbQ0pvnVeg0ThenTp6V0OMEOEA3yLbf8x+pCq1X71jb93q5D&#10;QHqPYACK1zAaVQz9aYbOdcEax9KJx//1UwMmC4Gj1N9jx5izCUcdgDoAdQAa5iLP+AB6xdi0GBZn&#10;t4qcwSaYXg2W03tDzEiPP0VNrAHQli1aXPOyALqSJUpYSccb2qQxXwgW3QCGWPXRIQSDA8DHizZp&#10;C4a8ghRjerUoi3YteR3UXmkYfeDAvmvuvn//fukz35bcpLBlJY+UGT0pXCJN3IjoeEJUvkFtxC5d&#10;8tXl/40RDED57mPuD3BCxMr18su2UxEM4HgGBwOsGGmAPm/GVLkQ+dv4uRqoq4G6Gmiw6yvDA+gV&#10;pawua1as8IUlEiFviKWBdDyby814X5i3pOvokBIYvbBJd+jQPqUXK3rIESOG23Vfu3aNjOQHm08/&#10;/URSmGy2Np1T1m9Y0UG8+VWm8+mV0oznc4BkA8GH/qOHDh285qF2qw5LSpTUKPVQNKccIJo0aWJw&#10;DkrP5t6pvadgAMr7KCxdNNfBLGlWYfviB3z50uWYl4eMDh1fuL7e1eOuWrLQnDp6yEWgLgJ1EWhm&#10;j0C9Omi9uj/Y5sGQJxYvXhTzZuHu6FsBUpXUO7HjO3TwWkDx1ggyDZEJ4IhZO5s1kdkdt9+q3z1h&#10;7efozAIRCB0nNTR0lBlxoDdFR1xYIBoYFUN0oqMJkeYZASgsWqIxDOlv5PAAlDZz3tir9DPSH5pp&#10;ww146EHamrWKq6xB3Zc0MABasviHZtv6tebEYX8XIheBugjURaCZMgL1ALR7t5/FeqTV0v1W8uBG&#10;fCtApAWgvFuokKGhdmoDyzjA0mts3k9ttebMmX2NVrOZojVSntOnT4/vhaXTvffJXYj0bUn1Lz0e&#10;0FcWXegjMiNAtkItuEnjxtbdZ4Wait/IgXyLNafrijf27Nntq3uWKWXQ8xIpY4gRz6CpOVEtAPrZ&#10;J+XMwV07TcI1JgoOQB2AOgDN1AA6Rp0niBJgR/7qpCzx7Jf2vpi0E32+mT9/RIQY9Jus/dIlS4I+&#10;N04+kIbwks2IgygZyQ7mBoH+tqtXrbKkIRjJAGi1at/Y7xpWfDdy0IOVQwkM9AYN6huafmNDmOeN&#10;N2y3GNLqfCZD/rgKsLG83nXr1up7kM8CaJXKlQL6gAKeDkAdgDoAzdQAysb9Uk45pejE/ZPMtB0T&#10;N5at8up9qHtCyMKRKBLtZ5vWre3aI+kINropQ0AKd8gff8T3wtLp3ljsPf/cM6aCaumBfUIxPbjz&#10;9ttNJxm7A6CALDKVeN194n0r1Dtbt2pt8gvcqDUzn5MciNp1aflCc2gB+IO1Z4vmuTFkyCUtMDKx&#10;umoYcL2ExQGoA1AHoJkSQC8lswv3yyGGTY2LnDZWsZp8R7Ox3My3RXpSWY42RDerxaYNN2icTYQy&#10;ZsyfQW/av18/beyP2J6gGXFs27rNPPXEE6aKurkQffuPyWIk36m6Li3TAND33i2k1PY7hrRvRhh8&#10;9yFu1Ra4lSheXFKT562JA0YYWBPOmXN9d5loXvffakyOmxEA3UpNtc+dOB5AIHIA6gDUAWimBdAr&#10;kkwkJZ2xdRq0asU+/NAcDEF8iWbjyMq3xaKOZtkQg0JFlf7rQw9N+rLizhMs+sdAnR6VXTJoz9bN&#10;mzdb03XecyDreNSoUZY0RK0RAEXvWaZ06QwjwfH/HDCjX6w0LodIGgLw+cWbah6uDjiQw7I9/rjp&#10;9XNXk3SdBtQBqANQB6CZGkBxxsFujZoQGxxuNm7EvgLoOBuqrkYks2DBgrAPBCMXg3U27mDWe5go&#10;YAX3U8uWYR/rRtxgg5qLc/iCzR3obztw4ABfL9Cxf1kAzfb4o9ZjNiNnOYii0eFiLRiviUKfPr3t&#10;+8ctauigAbYG6qt7+s89+n/N/dfP4/qdb+71zQOpzX36u6ZIStdPGdgfDJiY2msmpMwD+neQKdZw&#10;Qso8aBIPHxST2G8e0b/tPJT6lHznGrAMJmVxVn7Oyi95E8vwOlBSuOhAma1+ammjiEcfecgsX54x&#10;5RI3AhxifU7WE5ZnJL0k18gNioMLetxgBut0UMme/SkZw9eL9eWk6/1oYUb6Hx/bwAi6e7du5n93&#10;3GGm6j2Q2SCVWatmzX/dbjBdFyCVB6crDgCKRGySXIiu14C6CNRFoC4CzbQRKC3NtOuZQeoYgq0a&#10;IPpXBmV73qhNMJbnRe8Ii3Pq1Clh7w7R6HW51GBtF6zF1zy5Dj3zTHZTQ7rRjDhIewKgwSLkVq1+&#10;sqA5R02uiVSpK2JtlxUGmQi64fA9eO3V3GbhnJlBNKAOQB2AOgDNtAB6MZlIhPMKAIpcApG5G/Gt&#10;wC8i/NC7cvy4sWEfCBeiN6U/RPoSLGW4Yvlym+KtoMbRGXHMFjjCIm7fvt01L49olH6z2BAuXrTY&#10;mifAbO3YoUNGfBtp/ppOnzlt0/KsTb68ecymNSttL1CXwlXXFedE5JyIwlxxmSKF6wHopo0bLGmC&#10;aKGumiM7KUt8++nvgwfZ1B0kknADsT0Nr98pWDBo31AiVFihZdVxJSMOUsxEWd1EkvEfRGDffvON&#10;BX/0oON0mKB7zC9iHWeFgZF+OcmZiM7fkbHGgX+2BzFRcBGoi0BdBJrpI9A9u3epefGbtm7HRh2v&#10;gXZW2CBTe4+jZREHgP72229hlwIrvCIffGCbbwczl8czFmtATP8z4sFm3LhxFkCRqvgPCFHlP/vU&#10;euFulCMRa8EBjR60WWFwMKJN29133WU/O48A5CJQF4HSysy1M0t9F8hUEeixo0fsZgebknRToCA+&#10;K2x4afke//57kpVv9OzRI+zD2m4mJYubnOqZefrMqetuj7yCFlsYttNIO6ONkSNH6r3eYgbIKN5/&#10;cAijmwxOPDt37jQd2re38hBs8rLC2LxpszXTQMZSWU3Ojx/0MWgdgDoAdQCqVmA3TQpXtaqz0oLW&#10;r1fX1qhelnPKFmn73Ih9BagLAqCR1Puwv4NAhMUdDagDBw2r33orv23uHOg1G/srTLt70sOTaDvQ&#10;KYl6bgFlNTBPoK1ZfbGIkXOwNllhrFq5ysqPIObV/b62Td8iSXEA6gDUAehNBKDIWETFVQ2riyU8&#10;PPfsM7YbhRuxrwDMVNayZYvmWtnUvyzoDj8vX952ZglmYoG0pZDce/Lny2f27dsf+4tKp3v279dX&#10;hKlbzKhRI695Bt4X8pzixYqZYzKZ/0pesPw/utesMObPn2ejT/TAbX5qYfWWxxyApq4FdTpQpwNN&#10;3hwyTQrXIxKNlIE2JA9YkwMiqN1lhU0w1ve4cuVK88B991jtZjBtp//j8vfKAhfWnVRnsEGLrddf&#10;lYdsBjS56NG9uzIXd5hxY69lHCcomuYwhi8wJgol1HSbVPTWLVtiXdZMdT/MI3wuRI+ZX3p2twxc&#10;B6CpRJ8wcx2AOgDNrAA6a+YMGwU9+MB9pkXz5plqs8poLxYLOOp9NapXi8jNBrYqRuahzOfLflTa&#10;5Mr1UtzWcumxTtQ279NhYfr0a7MWkGhgduM8BIDS4o0JaSorjF9/7W8BlO/BqKF/WLceB6AOQL30&#10;rSMRpb4LZLoIdPWqlSZfnjxKPd6mBshfZYU9Lt3e4+bNm6x8o5JM5QMN1oM9ae1atawOd+XK4OnN&#10;iiKhIGWh7VZGGy2Upv7fnbebXr16XvPSME7wDhHUbmEZf1i0aIa28UvLte0gXSwASh10xuRJ5qQA&#10;9Pr6p5OxOBmLk7EEu+4yHYDuVUNh6PYQQmjpFK8PaFpuRpntsUi1It+gfVckjGYMBzCxWLRwYdC3&#10;WqN6DZsOnRtnd5D0WMcZM6YL3J+3r5/WbEePHbNPs2zZMtuGDXIaUScHAMhSGVGKk9brgoQH0hT+&#10;0kThKxYvMCflBesA1EWgLgKFE3ITkYiogV65ctkycSF63CoHnXck7Ed/6EZsK0D68i25CyHjSExM&#10;DPsg2NsRrcyUI1Sw0bBBA5Pj6afNFLUHy4hj3ry5Nj2LnKVM6VLyAJ4pItp0C6AtWrQwO9QzNEf2&#10;p206NysMDp/UtflMaTa+YfUKF4E6M3mr/XQAehMC6KWLF+y+BukFAH1Vwv1Fixdlhb0uXd7jAck2&#10;aBFXUNKTY8kRWWpPhGfsA/ffbyZOnBD0ZvwdktEYdWbJqINDQ021NCMSJXWL/hPjBLSwa9astanM&#10;72vXzqgvP01fF91mSqq/KAD6nhjUW9evVQ30gItAQ1n4eb93JCJHIkq+EjNVCvfihfP2Zf/cpYsu&#10;+nvUIDmbbUHlRmwrgI1byZIlrEn8kSOHwz5Ip04dzEMPPWBGq39msNG1axcrhxiq3qAZeZCepRlB&#10;2Y8+EmBms1Ke5s2amvEyTyCVmVFbsqX1mqLtzS9Dkvvuvdd8LGevf7ZsVBswB6CunZmLQH3p25ss&#10;hesBKFIWNjoMFX75JWt4lqb15snjIeH49NNPzIvPPx8R67Rnj+62lRymBMFG//79bWTHz8wwSGHi&#10;kZs/X17VbnNYSzsY3pE4M2WG9xfuNR5MrvlijfnN15XNvp3bTKKMFFwN1NVAXQr3JgbQ+aplUbMh&#10;jduiebNw+4T7e4gVgDhEDeyJxx+X+cG+sOvUv39f87gizL7q4hJsDBs21PoUd5fmMjMNSFFv5s9v&#10;9cXoIUcMD2+un5neX6jXum7dWkv6on1bw3o/mEN7/rFNrh2AOgB1AHoTA+iO7dss+QUbOrSJGdF7&#10;NTNssERgaECpAUZCxvr998EWYH4O6GjivdcJE8Zbn2KkEZlt4K70h95fu7ZtdJjYm9lefkyvd/bs&#10;WdaaEQDt0KaVBc9jQX1wnYzFyVicjCXYRZbpaqBXLl+SZvGMwfWG7hpIWYJZy8W0o2SxO9HKi7Zw&#10;1MA2rF8f9t1jgwdJqG27tkFvCzuXCNQZXIRdygxxg9GjR1vSFIeefr17mNMixwQ3UXAA6gDUAehN&#10;AaAeE/fLihVtyi1vnjfMpk0bM8SGlBlfRJPGTWwEsiwC8wNINtQImzUNnjZfsmSx1RQiZ3Ej468A&#10;PU/JKPD5jx76uzl34rg5sg+wDDYxmNfEJzdgYj7vm+rkwlQUG3rKrP6AJqb11839+l3AlLXgcU08&#10;en3zQPAp8lNCyjwoMtRBc8J/yiACl6UTRw6lPp2MxclYRDK8aUlEHoA2a9rEdpBgA1i0KLiwP+Nv&#10;YTf+FWIqwEFkzpzw3UemybwfnSSmA8EGNTU+ExyL3Mj4K4DsyLuG/h43xpxNPOYA1AGoA9CsAKB0&#10;10DHx+ZPs2Q3YluBLl06y+LuTjP577/DPsDcuXNtzey7GtWD3haTeWQsVatWcc3Ow67mjb9BHeld&#10;0YC+nPNFM2faZHMm4YgDUAegDkBvZgD1pCxT5XZDOpH6Tc+e4RtC3/jtKmO+gj59etta8p+qh4Ub&#10;S5YusazNrytXDnrTw4cP24xAhQpfyJj9dLiHc3+/wSvwxeflrRTsLZlJLJ0/RzXQQw5AHYA6AM0K&#10;ALpxw3rb+BjSSsOGDQy+nm5EvwIDBw4w/9MmOjiEttP/EVevWWNeeP4589lnnwZ9ooSE4/YzKVe2&#10;rEmQMbsbGXcFuF7wlObw9KEIeetXLrM2fq4GqhqpcyJyVn43q5GCF4EePnjA5JGDDgD6efnPskz3&#10;jLTekocNlXZTabw+vXuHfejNmzfLbP1F6yMbbJyQn+7rr71qin/4oTl06FDYx3M3uHErgHUjxhG3&#10;C0A/Uy/UHZvWWxciB6AOQJ0X7k1MIvIB6BWTqGinbJkytoaDJvT4cV93DTeiW4G/5Fv7yMMPmk4d&#10;O4a94y4Z978i/+HiilyCdSvBmOEd+eriq7pnz56wj+ducONWYHuKlvo2U/WrSubQrp2WFesA1AGo&#10;A9CbHEDRgp5V8+Pv6/hIEKQNIbC4Ef0K/D1pkpyIHjPNI3B0Oqion36ZRT4obM6f9/kS+w8aUtPZ&#10;BWs8WqW5kXFXgDZur736irlNZiR169QypyTvQJ7iANQBqAPQmxxAL1+6aJhdxSAlhYsYPCP2oMy4&#10;2+fVVzZzxgyTXdKUeiGkKf7vgRon4FhIbeROnjxx3dvDEQpv3dyKUjdudNrcjPz5T5s21bz4wvO2&#10;BvpTs8bmwqlEC54OQB2AOgC9yQHU04KOljMOInDkLNjMuRH9CixYsMA8L2JQtW+/CXvnpKQkU0D9&#10;NN9+6011bzly3e2JSqt8/bVl6q5evTrs47kb3LgVGDlihLoZPWEzOD+ry875kwkOQDFZcCxcx8K9&#10;2Vm4HpFowbx5VghOQ+TWrVrfuN0oEz/ziuXLzcsv5TQVvvg87LvA+u9d1TfzqgXW3r3X+8VevHjR&#10;ptU50CxdtjTs47kb3LgV+EUNAfBAflKf1cB+v6SYKLgI1EWgLgK9ySNQD0DXrV1jXn0lt03jVq1S&#10;5cbtRpn4mdevW2drYWVKl47oXXxQuLC9fbAaJwDbVA5R2PnNnz8/osdzN7oxK9CufVtzxx23qZXd&#10;c2bMiKHmzHGfiYIDUAegDkCzCIDuFiu0WNEi5s47bzcf6ucVbeBuRLcC27ZtM/kUURYu/H5Ed8S8&#10;n1ZyGzduCHr7Du3aaWO+3WAs70bGXQG007QDfE0H0Bl/TzSnlLp0AOpSuIHgyf+fPR3KSJ7fnzbn&#10;RR5MmWr0cT7EvHA2yVw4F2SeP2cuBswLKgcxA39/kd9JiXF1XtC/L5hLmpeZF70pnowyYnbCmbl8&#10;UfjgzUsWK1LmFf1bU/+5Om9mHaiNQPVmT0is/5X6WUKEQMpy4MD+jLtjZdBXtkep2AJvv2Xe1PoF&#10;k6YEvmxMFF6S9duqlSuDviOaUd92638N7F43MuYKkCmoXq2aPqdbdN3kM8sXzJXxuk8D6iJQF4G6&#10;CDQLRKBX5KRyWbPxj43sRoA+cflyV3eLdss+LDIQgnoMECLpq4qNH+zNxSEM/AcMGGA/D1qfuZEx&#10;V+DkiRMyHylv++kWfreQ2bputUlI1oA6AHUA6gA0CwAooTyjR7efbQSKyfnYsWMz5o6VgV8VcpRi&#10;Hxa1adnjEdjv1fzuO8uynT07ePcW2J0A6CBZBLqRMVdg//591sYPAC0p3e7h3TttH1AXgboUrkvh&#10;Jqdxb/YUrgegI4cPUweQh81DDz5gevXqlTF3rAz8qpCelClTWhZ9L5h9+/aFfaUNGtS3Lc2mTJkc&#10;9LYTJ04wtwtA3WcRdilv2A22bNliCkqOdKdq1Z99Us7WP+kB6gDUAagD0CwGoHNmzTS5Xn7JRqFN&#10;lM51I/oVwPyAqBJCUbjRonlza1wxLkS0P2vWLBvZdOoU3how3HO5v6fPCqxcscJeM7DXa3xT1QGo&#10;f5NtpwN1OtCsoAP1ItDNYoPiv3rLf/9jRfyuK0v0m27FChVM9qefMmvXrg175w7t21udJ6naYIPm&#10;5nf97w7TskXziEhJYZ/Q3SDNV2Du3DnmiSeymYeln27aqKFs/A66CNQDUQegDkCzDICKTZgoE/lS&#10;JUtYSj5dQoI55KT5DnSTPeA3VauaJ5943CxZsjjsO+vRvbttmv374EFBb7tC0c1DMreoV7euwVjB&#10;jYy3ApMmTbR9dDkIde3U3rYxO7pvl0vhOiei68DTyVhSv34VsFX+P4GDX0Z+2ftpZ5J1NMghfNNP&#10;a5Oiu0GD49Pl2OlpdexPfx2PT9eDvgedj2/66X9Uu+NvdGapXOlL1d1utRZzzoM18k/Ou2WdZPeg&#10;2Uq/hhu//trfPPLQQ6Z//35Bb0oUS6Pzat9+a87JG9eNjLcCQ4b8Yf535x026zCof18BqCQsex2A&#10;nnAA6gDU04JmBRKRl8ZFykI9hzrevLlzM96OlcFfUZPGP9pohMgk3Bg6dIh54IH7TM+e3YPedNOm&#10;TdKJvmCtAenO4kbGW4Hu3bopzX6n7WI0fvRInwbUAahxAHrCAWhWBNA+vXuZbAIAjOXpb+lGdCvQ&#10;pk1rC6CjR48Ke8e//hpj1zkUSQiLvzxvvGHT6SdPngz7eO4G/+4KYKJA67q77/qfeUE2fvNnTjeJ&#10;h/Y7AHU1UIGnA9AUN6KsFIFOHD/ORp8wcXv16vnv7kg3wbP93LWrr6NNiLqm/1ucPHmyrZ+1bh3c&#10;vH/37t2W1PX++++ZxMSEm2B1bq63cDbprEHLy2f4shylNqxa7gDUsXCTwdMBaBYE0Ctm9UrR8tVR&#10;BF0b6VxO2W5EvgL9+vY12R5/3PzSp0/YO82ZM9u2wGrWrGnQ2x48eND6EueXv+7Ro0fDPp67wb+7&#10;AicST5jysmMki5DnjdfNrq2bTCIuRC6F61K4LgLNOl641lQYN6LLl8zRw4fsZkBd58uKFVzqMMo9&#10;+Y8/fheAPma6dOkS9p5LliyxbbAwVAg2jh07Zsp+9JHJqejm8OHDYR/P3eDfXQFY6kU+KGwPQR/q&#10;597tW0zCgb0OQF0K16Vws5KZvAegV+S0f07u/8VlScapGl/XAwcO/Lu7UiZ/tjGqG2d7/FH1VP0p&#10;7DtZs2aN7cFau3atoLel7lmxwheSxWRzn0PY1fz3b7Bv317bjo6WcxXKf2oO/LPdHHcA6os+HQvX&#10;kYiyGokIAL1w7qypUb2ajYyex1Fn69Z/f2fKxM+ILV+2xx41PzYK7+S0VTZwWCdWq/Zt0FQ5hvTf&#10;yt0Ga8Vdu3Zl4lW5OV86JC9kRlwrtb+rbg7JB9cBaDJ4OgB1AJrVANTTjnZo3848ImeVRxQdLVq4&#10;8Obc/dLpXeFM87gANFRU6f+0e/fs0W0fM5XVRu7cuXPXvaLLly6b7+vUsRHOhg3Be4am09twDxvB&#10;Cixbtsx+1hxwWjZtbB2IrJG8q4G6CNTVQLNeDfSS7Q162QwfNtQ8+sjDNr04YsTwCLYSdxNvBZZr&#10;U6UGiiNRuHFUNbQnsmWz7bBOq9FusPGjiFyk05cude3lwq3nv/33yZP/No899ogF0B5dO9s2ZtZI&#10;3gGoA1AHoFkPQOlYzli4YL61mGNj6Nihw7+9L2Xq51u/fr1N61WqWDHs+0hISLAC/HJlyxr+HWy0&#10;+uknK5OYPTu8s1HYJ3Q3SNMVgDBmrxMdNIcO+s2aKDgAdSlcnwbUyViynIzFA9BtmzeZ55971qYO&#10;v6tRw0lZoth2d+zYYUHxs08/NVcu0Uw29DihZsy51by8RPHiYtkeCXrDLp06Wau4SJyNoniZ7qZp&#10;sAJdpfklU/PQgw+aKeP/MqePHfZFny4CdRGoA9CsGoFeMfv27DaFJd4ndVi8WDFzwfrkuhHJChyQ&#10;dvPFF543H6kvaFJSUqp3OXXqlHnzzXzmg8Lvh+wf2rt3b2ly7zAjR46M5Ondbf7FFWj844+2zAFL&#10;GheiM8ePOAB1RgrOSEFlwJToM6t0Y/FJWZTC1ZtPOHbUVJKpPBZlb7z+mjl+/Pi/uC1l7qciqqQ/&#10;ZLFiRZWWTX3dTp8+bQq/V8g2ZN71zz9B3/iAAQOUwr3bDBjwW+ZemJvw1X8jhjQa0Fdyv2yWL5hn&#10;e4G6CNSlcF0KNysDaLKUpbFM0TFTeClnzoh6W96E+2NMb4loHW3g+++9Z3ASSm0kySC+ZIkSJp+c&#10;hkI14IbQZUkq3bvF9HrcndJvBT76qLStTxeS3eK65UttKzMHoA5AHYBmYQC1TFyN3vLBxc6Pet6k&#10;ieE7i6TfNpW5HhnrQ1rBFSCqDKPdROf56SefmldfyW02bdwY9I2OHfuXpBKPmLZt22SuhbjJXy0H&#10;JXyKOWSWKVXSbF2/5qoPrquBuhqoq4FmzRqoRyQa8+do29bsiWyPmV9+Ce/repPvlxG/PXq3Fi3y&#10;gY0qt2zenOr9zittXrlSJVszpfdnsIExw9NPPmGQs7iRcVYAa8W8efJYgtdXX1Ywe7ZttjIWF4G6&#10;CNRFoFk4AvUAdK6MzunKAoi6zTvyjRsALVf2I5vGDQWK3qNdVONzXJ9yZH/arFixIuiTYDhPFqBW&#10;ze8ifxHulum+AjSb5zMGQL/XZ3ONC5GLQF0E6iLQrB2Brl+7xhR4+y1z+223WlN5NyJfgUpfVlTt&#10;+MWw5geXLl0y9erWtW42SxYvDvoEGM7nfPEFuRV9GfkLcLdM9xWYP3+e/Ywpc7Rs2sRqQFNciByA&#10;OgB1AJqVAfSKObh/n5Vi3Hbrf61O0TV0jnxP/k6+qM8984yZN29eqnciWm3WtKnV284Pcdu1Osi8&#10;Iq3ox+XKRv4C3C3TfQXGjRtrnn02h7n99tvNz506mHOJx66mbx2AOgB1AJp1ARRTeVK531StYm69&#10;5T82EsX43I3IVoD2ZE+pbjl9+vSwd2jXrq2IKHeYWbNmBr3tFq37G2+8ZuuqbmScFUBW9MQTj9sS&#10;x4C+fcyFkwkOQP01oM5M3pnJZzUzeUDTm2xVTZs0tincl9Vge97cuRln98rgrwT7PSzeJk6cEPaV&#10;duv2sw4p/zWQhYKNPbt3m7fezG+ZvW5knBXo3LGjlRdhojB62B8uAg0ETwegDkCzOoD2kZQFn0/A&#10;YJRzwol49+6qZtq0uPpz9Oiw9+nbt69Nk4+TXCXYoGnzu4XeEePzDYPsxY2MsQKNGjZU5uB/5iXV&#10;p7HxS/J3IXIpXJfCdSncrJvC9Zi4Y/8aozrPMzYKdUL+yDduQBEXp6FDhoS90+BBgwSgt5jhIbre&#10;nDx5yhQtWsRqRY8ePRr28dwN/p0V+Obbb8xtt90iudIbZsGs6ea0vwuRA1AHoA5AHYAuXbLYUvVJ&#10;MTZu7HSIkW7NQwScHDoG/Bbefm/UyBEWQAcNHBj04S9cuGhKS6hPGn2P+oe6ceNXAPb055+Xt5/b&#10;++++Y1YvXWROioWbogF1AOoA1AFomgFo+MaQN35PCPoKEo4fM4XeKWg3ii8lzTgj6zk3wq/AuLFj&#10;zS3//Y/p1bNn2BtPmDDe/P/+v//XOj+FGjBw0Ypu3bo17OO5G6T/CiQmJtomC//9z/81H+lwc3DX&#10;Dksiwkw+ZSYcNWc0k4LOY/q9ppi7gRM2r28e980Tqc0E/V1Tz339TNTvAuYp/b/m+ZR5Qv8OMk/r&#10;dynzpLlw+qS56D/P6P/tPJX6TNLfk06nPs/q7+fO2Hkl6EzS78PNc7qNpjgc4aaeyISecmG7GGqq&#10;oYZ029dMkS3NldSmujF5dcDr6oF0agqc6f/dzcjPoINp1f8TOCSWLyx7t5maMzSnp+28pMc7f3We&#10;179TmZf0N7nfJM9z+unN6393+dKlaefOnZlWqGDBs9RAq337baYzlUcmEu+8fPnSlUuXLoafF3Ub&#10;TX2+V+bMnm0j94EDB9AK7orWknnpuqkHXyqdZ4nixcxfY/7ktpfs9L+t/r9O7drmvXcLmY0bNvhu&#10;oxfE1M1invpe6r4XL6TBPH9J/o8p84L+Hcu8ePHcxQsX4p8XL57VW0uKe164wGOcCZxa/zP79+8/&#10;+62M5J/NkV2mGaUPH9q9Y9qx/bunHdq7Y/rVuUv/3jX9aNC5W7/X3Hf9PKbf+ebeyOdB3fa6uU+/&#10;i3Ee0v1S5sHpiYcOTj8Ryzyq+x09FH4e021CzqP6W7h5TLeJbJ45cWx6bDNR9zsR/zytxzgTfJ47&#10;c3r6+TNn4pvndf/rJvs8e7z/nh/sdz4cACdC4sglP7yx2AMGxY1rYONMsPI6ABXi/z/axP8/pv79&#10;/2a2mStXrudz5sz5bMuWLZ8+cODAU3ofT6bnPHfuHI//REaZej1P6DPLFs2Uq9CT31Wtmn3axIlP&#10;ptzv3LlsJnDqcbUZPzHpr7+e2rl559Xn8b+dbtOxY8enatWq9fTmzZvtbbQ2j6fF1Ht7PC3mlSvn&#10;HkuZ5/TvGKdey2NxzxMneIxH02tq3R/Zu3fvYwN++eWJcuVKPFm6dJEHjDn0/x46dPNOo/d200x9&#10;Vnxe0c/Mt3dnFqzxw8f/5zoAdb9wK+BWwK2AWwG3Am4F3Aq4FXAr4FbArYBbAbcC6boC/3/ZPw3X&#10;WBfd3wAAAABJRU5ErkJgglBLAwQUAAYACAAAACEAofHmzOAAAAAJAQAADwAAAGRycy9kb3ducmV2&#10;LnhtbEyPzU7DMBCE70i8g7VI3FrnhwAKcaqqAk4VUlskxG0bb5OosR3FbpK+PcsJjjszmv2mWM2m&#10;EyMNvnVWQbyMQJCtnG5treDz8LZ4BuEDWo2ds6TgSh5W5e1Ngbl2k93RuA+14BLrc1TQhNDnUvqq&#10;IYN+6Xqy7J3cYDDwOdRSDzhxuelkEkWP0mBr+UODPW0aqs77i1HwPuG0TuPXcXs+ba7fh+zjaxuT&#10;Uvd38/oFRKA5/IXhF5/RoWSmo7tY7UWnYJFmnGT9iRew/5AlKYijgixNE5BlIf8vKH8AAAD//wMA&#10;UEsDBBQABgAIAAAAIQCqJg6+vAAAACEBAAAZAAAAZHJzL19yZWxzL2Uyb0RvYy54bWwucmVsc4SP&#10;QWrDMBBF94XcQcw+lp1FKMWyN6HgbUgOMEhjWcQaCUkt9e0jyCaBQJfzP/89ph///Cp+KWUXWEHX&#10;tCCIdTCOrYLr5Xv/CSIXZINrYFKwUYZx2H30Z1qx1FFeXMyiUjgrWEqJX1JmvZDH3IRIXJs5JI+l&#10;nsnKiPqGluShbY8yPTNgeGGKyShIk+lAXLZYzf+zwzw7TaegfzxxeaOQzld3BWKyVBR4Mg4fYddE&#10;tiCHXr48NtwBAAD//wMAUEsBAi0AFAAGAAgAAAAhALGCZ7YKAQAAEwIAABMAAAAAAAAAAAAAAAAA&#10;AAAAAFtDb250ZW50X1R5cGVzXS54bWxQSwECLQAUAAYACAAAACEAOP0h/9YAAACUAQAACwAAAAAA&#10;AAAAAAAAAAA7AQAAX3JlbHMvLnJlbHNQSwECLQAUAAYACAAAACEAscGj/y0DAACRBwAADgAAAAAA&#10;AAAAAAAAAAA6AgAAZHJzL2Uyb0RvYy54bWxQSwECLQAKAAAAAAAAACEAZ9xS7sKTAQDCkwEAFAAA&#10;AAAAAAAAAAAAAACTBQAAZHJzL21lZGlhL2ltYWdlMS5wbmdQSwECLQAUAAYACAAAACEAofHmzOAA&#10;AAAJAQAADwAAAAAAAAAAAAAAAACHmQEAZHJzL2Rvd25yZXYueG1sUEsBAi0AFAAGAAgAAAAhAKom&#10;Dr68AAAAIQEAABkAAAAAAAAAAAAAAAAAlJoBAGRycy9fcmVscy9lMm9Eb2MueG1sLnJlbHNQSwUG&#10;AAAAAAYABgB8AQAAh5sBAAAA&#10;">
                <v:shape id="Picture 41" o:spid="_x0000_s1039" type="#_x0000_t75" style="position:absolute;left:4357;top:2682;width:2979;height:392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WwMxQAAAOIAAAAPAAAAZHJzL2Rvd25yZXYueG1sRE9NawIx&#10;EL0X+h/CFHqriWvZ2q1RRCq1x2qh13Ez3V26mYQk6vrvjSD0+Hjfs8Vge3GkEDvHGsYjBYK4dqbj&#10;RsP3bv00BRETssHeMWk4U4TF/P5uhpVxJ/6i4zY1IodwrFBDm5KvpIx1SxbjyHnizP26YDFlGBpp&#10;Ap5yuO1loVQpLXacG1r0tGqp/tserIbdp9r/fCj/LAMe3v3El/s6lFo/PgzLNxCJhvQvvrk3Js8f&#10;vxSvZTGdwPVSxiDnFwAAAP//AwBQSwECLQAUAAYACAAAACEA2+H2y+4AAACFAQAAEwAAAAAAAAAA&#10;AAAAAAAAAAAAW0NvbnRlbnRfVHlwZXNdLnhtbFBLAQItABQABgAIAAAAIQBa9CxbvwAAABUBAAAL&#10;AAAAAAAAAAAAAAAAAB8BAABfcmVscy8ucmVsc1BLAQItABQABgAIAAAAIQD/zWwMxQAAAOIAAAAP&#10;AAAAAAAAAAAAAAAAAAcCAABkcnMvZG93bnJldi54bWxQSwUGAAAAAAMAAwC3AAAA+QIAAAAA&#10;">
                  <v:imagedata r:id="rId14" o:title=""/>
                </v:shape>
                <v:shape id="Text Box 42" o:spid="_x0000_s1040" type="#_x0000_t202" style="position:absolute;left:6173;top:5372;width:761;height:4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Q9QXyQAAAOEAAAAPAAAAZHJzL2Rvd25yZXYueG1sRI9BawIx&#10;FITvhf6H8AreamJZRLdGkdKCIJSu68Hjc/PcDW5etpuo23/fFAoeh5n5hlmsBteKK/XBetYwGSsQ&#10;xJU3lmsN+/LjeQYiRGSDrWfS8EMBVsvHhwXmxt+4oOsu1iJBOOSooYmxy6UMVUMOw9h3xMk7+d5h&#10;TLKvpenxluCulS9KTaVDy2mhwY7eGqrOu4vTsD5w8W6/P49fxamwZTlXvJ2etR49DetXEJGGeA//&#10;tzdGQzbPslmmJvD3KL0BufwFAAD//wMAUEsBAi0AFAAGAAgAAAAhANvh9svuAAAAhQEAABMAAAAA&#10;AAAAAAAAAAAAAAAAAFtDb250ZW50X1R5cGVzXS54bWxQSwECLQAUAAYACAAAACEAWvQsW78AAAAV&#10;AQAACwAAAAAAAAAAAAAAAAAfAQAAX3JlbHMvLnJlbHNQSwECLQAUAAYACAAAACEAwUPUF8kAAADh&#10;AAAADwAAAAAAAAAAAAAAAAAHAgAAZHJzL2Rvd25yZXYueG1sUEsFBgAAAAADAAMAtwAAAP0CAAAA&#10;AA==&#10;" filled="f" stroked="f">
                  <v:textbox inset="0,0,0,0">
                    <w:txbxContent>
                      <w:p w14:paraId="4E318353" w14:textId="77777777" w:rsidR="007A56BC" w:rsidRDefault="007A56BC" w:rsidP="00E9182C">
                        <w:r>
                          <w:t>vrečka s sušilom</w:t>
                        </w:r>
                      </w:p>
                    </w:txbxContent>
                  </v:textbox>
                </v:shape>
              </v:group>
            </w:pict>
          </mc:Fallback>
        </mc:AlternateContent>
      </w:r>
    </w:p>
    <w:p w14:paraId="66DC427C" w14:textId="77777777" w:rsidR="00E9182C" w:rsidRDefault="00E9182C" w:rsidP="00A92937">
      <w:pPr>
        <w:rPr>
          <w:rFonts w:eastAsia="MS Mincho"/>
          <w:lang w:val="sl-SI"/>
        </w:rPr>
      </w:pPr>
    </w:p>
    <w:p w14:paraId="2AEF77CC" w14:textId="77777777" w:rsidR="00E9182C" w:rsidRDefault="00E9182C" w:rsidP="00A92937">
      <w:pPr>
        <w:rPr>
          <w:rFonts w:eastAsia="MS Mincho"/>
          <w:lang w:val="sl-SI"/>
        </w:rPr>
      </w:pPr>
    </w:p>
    <w:p w14:paraId="3FD3A467" w14:textId="77777777" w:rsidR="00E9182C" w:rsidRDefault="00E9182C" w:rsidP="00A92937">
      <w:pPr>
        <w:rPr>
          <w:rFonts w:eastAsia="MS Mincho"/>
          <w:lang w:val="sl-SI"/>
        </w:rPr>
      </w:pPr>
    </w:p>
    <w:p w14:paraId="3556CE59" w14:textId="77777777" w:rsidR="00E9182C" w:rsidRPr="00B324AC" w:rsidRDefault="00E9182C" w:rsidP="00A92937">
      <w:pPr>
        <w:rPr>
          <w:rFonts w:eastAsia="MS Mincho"/>
          <w:lang w:val="sl-SI"/>
        </w:rPr>
      </w:pPr>
    </w:p>
    <w:p w14:paraId="5E36F862" w14:textId="77777777" w:rsidR="0091414E" w:rsidRDefault="0091414E" w:rsidP="00A92937">
      <w:pPr>
        <w:rPr>
          <w:rFonts w:eastAsia="MS Mincho"/>
          <w:lang w:val="sl-SI"/>
        </w:rPr>
      </w:pPr>
    </w:p>
    <w:p w14:paraId="7DE3AF73" w14:textId="77777777" w:rsidR="00E9182C" w:rsidRDefault="00E9182C" w:rsidP="00A92937">
      <w:pPr>
        <w:rPr>
          <w:rFonts w:eastAsia="MS Mincho"/>
          <w:lang w:val="sl-SI"/>
        </w:rPr>
      </w:pPr>
    </w:p>
    <w:p w14:paraId="22CEC58A" w14:textId="77777777" w:rsidR="00E9182C" w:rsidRDefault="00E9182C" w:rsidP="00A92937">
      <w:pPr>
        <w:rPr>
          <w:rFonts w:eastAsia="MS Mincho"/>
          <w:lang w:val="sl-SI"/>
        </w:rPr>
      </w:pPr>
    </w:p>
    <w:p w14:paraId="717D1539" w14:textId="77777777" w:rsidR="00E9182C" w:rsidRDefault="00E9182C" w:rsidP="00A92937">
      <w:pPr>
        <w:rPr>
          <w:rFonts w:eastAsia="MS Mincho"/>
          <w:lang w:val="sl-SI"/>
        </w:rPr>
      </w:pPr>
    </w:p>
    <w:p w14:paraId="66A42098" w14:textId="77777777" w:rsidR="00E9182C" w:rsidRPr="00B324AC" w:rsidRDefault="00E9182C" w:rsidP="00A92937">
      <w:pPr>
        <w:rPr>
          <w:rFonts w:eastAsia="MS Mincho"/>
          <w:lang w:val="sl-SI"/>
        </w:rPr>
      </w:pPr>
    </w:p>
    <w:p w14:paraId="41834ED8" w14:textId="77777777" w:rsidR="00E9182C" w:rsidRDefault="00E9182C" w:rsidP="00A92937">
      <w:pPr>
        <w:rPr>
          <w:lang w:val="sl-SI"/>
        </w:rPr>
      </w:pPr>
    </w:p>
    <w:p w14:paraId="65749653" w14:textId="77777777" w:rsidR="00E9182C" w:rsidRDefault="00E9182C" w:rsidP="00A92937">
      <w:pPr>
        <w:rPr>
          <w:lang w:val="sl-SI"/>
        </w:rPr>
      </w:pPr>
    </w:p>
    <w:p w14:paraId="44B7D089" w14:textId="77777777" w:rsidR="00E9182C" w:rsidRDefault="00E9182C" w:rsidP="00A92937">
      <w:pPr>
        <w:rPr>
          <w:lang w:val="sl-SI"/>
        </w:rPr>
      </w:pPr>
    </w:p>
    <w:p w14:paraId="5AC7DE33" w14:textId="77777777" w:rsidR="00E9182C" w:rsidRDefault="00E9182C" w:rsidP="00A92937">
      <w:pPr>
        <w:rPr>
          <w:lang w:val="sl-SI"/>
        </w:rPr>
      </w:pPr>
    </w:p>
    <w:p w14:paraId="40A440D7" w14:textId="77777777" w:rsidR="00E9182C" w:rsidRDefault="00E9182C" w:rsidP="00A92937">
      <w:pPr>
        <w:rPr>
          <w:lang w:val="sl-SI"/>
        </w:rPr>
      </w:pPr>
    </w:p>
    <w:p w14:paraId="78584AAC" w14:textId="77777777" w:rsidR="00E9182C" w:rsidRDefault="00E9182C" w:rsidP="00A92937">
      <w:pPr>
        <w:rPr>
          <w:lang w:val="sl-SI"/>
        </w:rPr>
      </w:pPr>
    </w:p>
    <w:p w14:paraId="6E35AF21" w14:textId="77777777" w:rsidR="00E9182C" w:rsidRDefault="00E9182C" w:rsidP="00A92937">
      <w:pPr>
        <w:rPr>
          <w:lang w:val="sl-SI"/>
        </w:rPr>
      </w:pPr>
    </w:p>
    <w:p w14:paraId="1C8C6E91" w14:textId="77777777" w:rsidR="00E9182C" w:rsidRDefault="00E9182C" w:rsidP="00A92937">
      <w:pPr>
        <w:rPr>
          <w:lang w:val="sl-SI"/>
        </w:rPr>
      </w:pPr>
    </w:p>
    <w:p w14:paraId="527A619A" w14:textId="77777777" w:rsidR="005D7331" w:rsidRPr="00B324AC" w:rsidRDefault="005D7331" w:rsidP="005257A4">
      <w:pPr>
        <w:spacing w:line="240" w:lineRule="auto"/>
        <w:rPr>
          <w:b/>
          <w:bCs/>
          <w:lang w:val="sl-SI"/>
        </w:rPr>
      </w:pPr>
      <w:r w:rsidRPr="00B324AC">
        <w:rPr>
          <w:lang w:val="sl-SI"/>
        </w:rPr>
        <w:lastRenderedPageBreak/>
        <w:t xml:space="preserve">Ko inhalator vzamete iz </w:t>
      </w:r>
      <w:r w:rsidR="0091414E" w:rsidRPr="00B324AC">
        <w:rPr>
          <w:lang w:val="sl-SI"/>
        </w:rPr>
        <w:t>embalaže</w:t>
      </w:r>
      <w:r w:rsidRPr="00B324AC">
        <w:rPr>
          <w:lang w:val="sl-SI"/>
        </w:rPr>
        <w:t xml:space="preserve">, je v položaju "zaprto". </w:t>
      </w:r>
      <w:r w:rsidRPr="00B324AC">
        <w:rPr>
          <w:b/>
          <w:bCs/>
          <w:lang w:val="sl-SI"/>
        </w:rPr>
        <w:t xml:space="preserve">Ne odpirajte </w:t>
      </w:r>
      <w:r w:rsidR="00E9182C">
        <w:rPr>
          <w:b/>
          <w:bCs/>
          <w:lang w:val="sl-SI"/>
        </w:rPr>
        <w:t>inhalatorja</w:t>
      </w:r>
      <w:r w:rsidRPr="00B324AC">
        <w:rPr>
          <w:b/>
          <w:bCs/>
          <w:lang w:val="sl-SI"/>
        </w:rPr>
        <w:t>, dokler niste pripravljeni za vdih</w:t>
      </w:r>
      <w:r w:rsidR="00C056AB">
        <w:rPr>
          <w:b/>
          <w:bCs/>
          <w:lang w:val="sl-SI"/>
        </w:rPr>
        <w:t>ov</w:t>
      </w:r>
      <w:r w:rsidRPr="00B324AC">
        <w:rPr>
          <w:b/>
          <w:bCs/>
          <w:lang w:val="sl-SI"/>
        </w:rPr>
        <w:t xml:space="preserve">anje odmerka zdravila. </w:t>
      </w:r>
      <w:r w:rsidR="00550C28" w:rsidRPr="00C82D04">
        <w:rPr>
          <w:lang w:val="sl-SI"/>
        </w:rPr>
        <w:t>Ko embalažo odprete, v predvideni prostor na nalepki inhalatorja vpišite datum "Zavrzite do". Datum "Zavrzite do" je 6 tednov od datuma, ko ste odprli embalažo. Po tem datumu inhalatorja ne smete več uporabljati.</w:t>
      </w:r>
      <w:r w:rsidR="00550C28" w:rsidRPr="00675DB0">
        <w:rPr>
          <w:i/>
          <w:iCs/>
          <w:lang w:val="sl-SI"/>
        </w:rPr>
        <w:t xml:space="preserve"> </w:t>
      </w:r>
      <w:r w:rsidR="009D12BF" w:rsidRPr="00B324AC">
        <w:rPr>
          <w:bCs/>
          <w:lang w:val="sl-SI"/>
        </w:rPr>
        <w:t>Po prvem odprtju embalažo lahko zavržete.</w:t>
      </w:r>
    </w:p>
    <w:p w14:paraId="3BFF423D" w14:textId="77777777" w:rsidR="0091414E" w:rsidRDefault="0091414E" w:rsidP="005257A4">
      <w:pPr>
        <w:spacing w:line="240" w:lineRule="auto"/>
        <w:rPr>
          <w:b/>
          <w:bCs/>
          <w:lang w:val="sl-SI"/>
        </w:rPr>
      </w:pPr>
    </w:p>
    <w:p w14:paraId="4A9CEA36" w14:textId="11F0CD6C" w:rsidR="00B044E8" w:rsidRDefault="00B044E8" w:rsidP="005257A4">
      <w:pPr>
        <w:spacing w:line="240" w:lineRule="auto"/>
        <w:rPr>
          <w:lang w:val="sl-SI"/>
        </w:rPr>
      </w:pPr>
      <w:r w:rsidRPr="005257A4">
        <w:rPr>
          <w:lang w:val="sl-SI"/>
        </w:rPr>
        <w:t>Če je inhalator shranjen v hladilniku, pustite, da se segreje na sobno temperaturo</w:t>
      </w:r>
      <w:r w:rsidR="00820AB0" w:rsidRPr="00820AB0">
        <w:rPr>
          <w:lang w:val="sl-SI"/>
        </w:rPr>
        <w:t xml:space="preserve"> </w:t>
      </w:r>
      <w:r w:rsidR="00820AB0" w:rsidRPr="0058300F">
        <w:rPr>
          <w:lang w:val="sl-SI"/>
        </w:rPr>
        <w:t>vsaj eno uro pred uporabo</w:t>
      </w:r>
      <w:r w:rsidR="00820AB0">
        <w:rPr>
          <w:lang w:val="sl-SI"/>
        </w:rPr>
        <w:t>.</w:t>
      </w:r>
    </w:p>
    <w:p w14:paraId="00D20179" w14:textId="77777777" w:rsidR="00B044E8" w:rsidRPr="005257A4" w:rsidRDefault="00B044E8" w:rsidP="005257A4">
      <w:pPr>
        <w:spacing w:line="240" w:lineRule="auto"/>
        <w:rPr>
          <w:lang w:val="sl-SI"/>
        </w:rPr>
      </w:pPr>
    </w:p>
    <w:p w14:paraId="138F28FF" w14:textId="77777777" w:rsidR="005D7331" w:rsidRPr="00B324AC" w:rsidRDefault="005D7331" w:rsidP="005257A4">
      <w:pPr>
        <w:spacing w:line="240" w:lineRule="auto"/>
        <w:rPr>
          <w:lang w:val="sl-SI"/>
        </w:rPr>
      </w:pPr>
      <w:r w:rsidRPr="00B324AC">
        <w:rPr>
          <w:bCs/>
          <w:lang w:val="sl-SI"/>
        </w:rPr>
        <w:t>Spod</w:t>
      </w:r>
      <w:r w:rsidR="00C056AB">
        <w:rPr>
          <w:bCs/>
          <w:lang w:val="sl-SI"/>
        </w:rPr>
        <w:t xml:space="preserve">aj navedena </w:t>
      </w:r>
      <w:r w:rsidRPr="00B324AC">
        <w:rPr>
          <w:bCs/>
          <w:lang w:val="sl-SI"/>
        </w:rPr>
        <w:t xml:space="preserve">navodila </w:t>
      </w:r>
      <w:r w:rsidR="00B044E8">
        <w:rPr>
          <w:bCs/>
          <w:lang w:val="sl-SI"/>
        </w:rPr>
        <w:t xml:space="preserve">po korakih </w:t>
      </w:r>
      <w:r w:rsidRPr="00B324AC">
        <w:rPr>
          <w:bCs/>
          <w:lang w:val="sl-SI"/>
        </w:rPr>
        <w:t>za uporabo inhalatorja veljajo za inhalator s 30 odmerki</w:t>
      </w:r>
      <w:r w:rsidR="00E9182C">
        <w:rPr>
          <w:bCs/>
          <w:lang w:val="sl-SI"/>
        </w:rPr>
        <w:t xml:space="preserve"> (30</w:t>
      </w:r>
      <w:r w:rsidR="00AD4FF5">
        <w:rPr>
          <w:bCs/>
          <w:lang w:val="sl-SI"/>
        </w:rPr>
        <w:t>-</w:t>
      </w:r>
      <w:r w:rsidR="00E9182C">
        <w:rPr>
          <w:bCs/>
          <w:lang w:val="sl-SI"/>
        </w:rPr>
        <w:t>dnevna zaloga)</w:t>
      </w:r>
      <w:r w:rsidRPr="00B324AC">
        <w:rPr>
          <w:bCs/>
          <w:lang w:val="sl-SI"/>
        </w:rPr>
        <w:t xml:space="preserve"> in za inhalator s 7</w:t>
      </w:r>
      <w:r w:rsidR="001E3C57" w:rsidRPr="00B324AC">
        <w:rPr>
          <w:rFonts w:eastAsia="MS Mincho"/>
          <w:lang w:val="sl-SI"/>
        </w:rPr>
        <w:t> </w:t>
      </w:r>
      <w:r w:rsidRPr="00B324AC">
        <w:rPr>
          <w:bCs/>
          <w:lang w:val="sl-SI"/>
        </w:rPr>
        <w:t>odmerki</w:t>
      </w:r>
      <w:r w:rsidR="00E9182C">
        <w:rPr>
          <w:bCs/>
          <w:lang w:val="sl-SI"/>
        </w:rPr>
        <w:t xml:space="preserve"> (7</w:t>
      </w:r>
      <w:r w:rsidR="00AD4FF5">
        <w:rPr>
          <w:bCs/>
          <w:lang w:val="sl-SI"/>
        </w:rPr>
        <w:t>-</w:t>
      </w:r>
      <w:r w:rsidR="00E9182C">
        <w:rPr>
          <w:bCs/>
          <w:lang w:val="sl-SI"/>
        </w:rPr>
        <w:t>dnevna zaloga)</w:t>
      </w:r>
      <w:r w:rsidRPr="00B324AC">
        <w:rPr>
          <w:bCs/>
          <w:lang w:val="sl-SI"/>
        </w:rPr>
        <w:t>.</w:t>
      </w:r>
    </w:p>
    <w:p w14:paraId="76246E4A" w14:textId="77777777" w:rsidR="005D7331" w:rsidRPr="00B324AC" w:rsidRDefault="005D7331" w:rsidP="005257A4">
      <w:pPr>
        <w:spacing w:after="120" w:line="240" w:lineRule="auto"/>
        <w:rPr>
          <w:b/>
          <w:bCs/>
          <w:lang w:val="sl-SI"/>
        </w:rPr>
      </w:pPr>
    </w:p>
    <w:p w14:paraId="6EA8064D" w14:textId="77777777" w:rsidR="005D7331" w:rsidRPr="00B324AC" w:rsidRDefault="0091414E" w:rsidP="005257A4">
      <w:pPr>
        <w:numPr>
          <w:ilvl w:val="0"/>
          <w:numId w:val="40"/>
        </w:numPr>
        <w:spacing w:after="120" w:line="240" w:lineRule="auto"/>
        <w:rPr>
          <w:b/>
          <w:bCs/>
          <w:lang w:val="sl-SI"/>
        </w:rPr>
      </w:pPr>
      <w:r w:rsidRPr="00B324AC">
        <w:rPr>
          <w:b/>
          <w:bCs/>
          <w:lang w:val="sl-SI"/>
        </w:rPr>
        <w:t>Pred začetkom uporabe preberite navodila</w:t>
      </w:r>
      <w:r w:rsidR="009C631A">
        <w:rPr>
          <w:b/>
          <w:bCs/>
          <w:lang w:val="sl-SI"/>
        </w:rPr>
        <w:t>.</w:t>
      </w:r>
    </w:p>
    <w:p w14:paraId="3F06B27B" w14:textId="77777777" w:rsidR="005D7331" w:rsidRPr="00B324AC" w:rsidRDefault="005D7331" w:rsidP="005257A4">
      <w:pPr>
        <w:spacing w:line="240" w:lineRule="auto"/>
        <w:rPr>
          <w:b/>
          <w:bCs/>
          <w:lang w:val="sl-SI"/>
        </w:rPr>
      </w:pPr>
      <w:r w:rsidRPr="00B324AC">
        <w:rPr>
          <w:b/>
          <w:bCs/>
          <w:lang w:val="sl-SI"/>
        </w:rPr>
        <w:t xml:space="preserve">Če </w:t>
      </w:r>
      <w:r w:rsidR="00C056AB" w:rsidRPr="00B324AC">
        <w:rPr>
          <w:b/>
          <w:bCs/>
          <w:lang w:val="sl-SI"/>
        </w:rPr>
        <w:t xml:space="preserve">pokrovček </w:t>
      </w:r>
      <w:r w:rsidRPr="00B324AC">
        <w:rPr>
          <w:b/>
          <w:bCs/>
          <w:lang w:val="sl-SI"/>
        </w:rPr>
        <w:t>odprete in zaprete, ne da bi vdihnili zdravilo, boste izgubili odmerek.</w:t>
      </w:r>
    </w:p>
    <w:p w14:paraId="7EF9F1EB" w14:textId="77777777" w:rsidR="005D7331" w:rsidRPr="00B324AC" w:rsidRDefault="005D7331" w:rsidP="005257A4">
      <w:pPr>
        <w:spacing w:line="240" w:lineRule="auto"/>
        <w:rPr>
          <w:lang w:val="sl-SI"/>
        </w:rPr>
      </w:pPr>
      <w:r w:rsidRPr="00B324AC">
        <w:rPr>
          <w:lang w:val="sl-SI"/>
        </w:rPr>
        <w:t>Izgubljeni odmerek bo varno shranjen v inhalatorju, vendar vam ne bo več na voljo.</w:t>
      </w:r>
    </w:p>
    <w:p w14:paraId="55C2D163" w14:textId="77777777" w:rsidR="00645EE4" w:rsidRPr="00B324AC" w:rsidRDefault="005D7331" w:rsidP="005257A4">
      <w:pPr>
        <w:spacing w:line="240" w:lineRule="auto"/>
        <w:rPr>
          <w:lang w:val="sl-SI"/>
        </w:rPr>
      </w:pPr>
      <w:r w:rsidRPr="00B324AC">
        <w:rPr>
          <w:lang w:val="sl-SI"/>
        </w:rPr>
        <w:t>Ne more se zgoditi, da bi pri eni inhalaciji pomotoma vzeli dodatno količino zdravila ali dvojen odmerek.</w:t>
      </w:r>
    </w:p>
    <w:p w14:paraId="2DE7971C" w14:textId="46B70727" w:rsidR="00645EE4" w:rsidRPr="00B324AC" w:rsidRDefault="000163E7" w:rsidP="00A92937">
      <w:pPr>
        <w:spacing w:after="240"/>
        <w:ind w:left="357"/>
        <w:rPr>
          <w:b/>
          <w:bCs/>
          <w:lang w:val="sl-SI"/>
        </w:rPr>
      </w:pPr>
      <w:r w:rsidRPr="00AB0327">
        <w:rPr>
          <w:i/>
          <w:noProof/>
          <w:lang w:val="sl-SI" w:eastAsia="zh-CN"/>
        </w:rPr>
        <w:drawing>
          <wp:inline distT="0" distB="0" distL="0" distR="0" wp14:anchorId="2ABB6B78" wp14:editId="481AC9A8">
            <wp:extent cx="4008120" cy="2987040"/>
            <wp:effectExtent l="0" t="0" r="0" b="0"/>
            <wp:docPr id="3" name="Picture 7" descr="Incruse_1_P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Incruse_1_PIL"/>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4008120" cy="2987040"/>
                    </a:xfrm>
                    <a:prstGeom prst="rect">
                      <a:avLst/>
                    </a:prstGeom>
                    <a:noFill/>
                    <a:ln>
                      <a:noFill/>
                    </a:ln>
                  </pic:spPr>
                </pic:pic>
              </a:graphicData>
            </a:graphic>
          </wp:inline>
        </w:drawing>
      </w:r>
    </w:p>
    <w:p w14:paraId="289CE657" w14:textId="77777777" w:rsidR="005D7331" w:rsidRPr="00B324AC" w:rsidRDefault="005D7331" w:rsidP="005257A4">
      <w:pPr>
        <w:numPr>
          <w:ilvl w:val="0"/>
          <w:numId w:val="40"/>
        </w:numPr>
        <w:spacing w:line="240" w:lineRule="auto"/>
        <w:rPr>
          <w:b/>
          <w:bCs/>
          <w:lang w:val="sl-SI"/>
        </w:rPr>
      </w:pPr>
      <w:r w:rsidRPr="00B324AC">
        <w:rPr>
          <w:b/>
          <w:bCs/>
          <w:lang w:val="sl-SI"/>
        </w:rPr>
        <w:t>Priprav</w:t>
      </w:r>
      <w:r w:rsidR="00C056AB">
        <w:rPr>
          <w:b/>
          <w:bCs/>
          <w:lang w:val="sl-SI"/>
        </w:rPr>
        <w:t>a</w:t>
      </w:r>
      <w:r w:rsidRPr="00B324AC">
        <w:rPr>
          <w:b/>
          <w:bCs/>
          <w:lang w:val="sl-SI"/>
        </w:rPr>
        <w:t xml:space="preserve"> odmerk</w:t>
      </w:r>
      <w:r w:rsidR="00C056AB">
        <w:rPr>
          <w:b/>
          <w:bCs/>
          <w:lang w:val="sl-SI"/>
        </w:rPr>
        <w:t>a</w:t>
      </w:r>
    </w:p>
    <w:p w14:paraId="263D50ED" w14:textId="77777777" w:rsidR="005D7331" w:rsidRPr="009C631A" w:rsidRDefault="00892F18" w:rsidP="005257A4">
      <w:pPr>
        <w:spacing w:before="240" w:line="240" w:lineRule="auto"/>
        <w:rPr>
          <w:b/>
          <w:bCs/>
          <w:lang w:val="sl-SI"/>
        </w:rPr>
      </w:pPr>
      <w:r w:rsidRPr="009C631A">
        <w:rPr>
          <w:b/>
          <w:bCs/>
          <w:lang w:val="sl-SI"/>
        </w:rPr>
        <w:t xml:space="preserve">Pokrovček odprite šele, ko ste pripravljeni, da </w:t>
      </w:r>
      <w:r w:rsidR="00133E15" w:rsidRPr="00133E15">
        <w:rPr>
          <w:b/>
          <w:bCs/>
          <w:lang w:val="sl-SI"/>
        </w:rPr>
        <w:t xml:space="preserve">uporabite </w:t>
      </w:r>
      <w:r w:rsidRPr="009C631A">
        <w:rPr>
          <w:b/>
          <w:bCs/>
          <w:lang w:val="sl-SI"/>
        </w:rPr>
        <w:t xml:space="preserve">odmerek. </w:t>
      </w:r>
      <w:r w:rsidRPr="009C631A">
        <w:rPr>
          <w:b/>
          <w:bCs/>
          <w:lang w:val="sl-SI"/>
        </w:rPr>
        <w:br/>
        <w:t>Inhalatorja ne stresajte.</w:t>
      </w:r>
    </w:p>
    <w:p w14:paraId="19566C37" w14:textId="77777777" w:rsidR="005D7331" w:rsidRPr="009C631A" w:rsidRDefault="009C409F" w:rsidP="005257A4">
      <w:pPr>
        <w:pStyle w:val="instruction"/>
        <w:numPr>
          <w:ilvl w:val="0"/>
          <w:numId w:val="9"/>
        </w:numPr>
        <w:spacing w:after="120"/>
        <w:ind w:left="714" w:hanging="357"/>
        <w:rPr>
          <w:sz w:val="22"/>
          <w:szCs w:val="22"/>
          <w:lang w:val="sl-SI"/>
        </w:rPr>
      </w:pPr>
      <w:r>
        <w:rPr>
          <w:sz w:val="22"/>
          <w:szCs w:val="22"/>
          <w:lang w:val="sl-SI"/>
        </w:rPr>
        <w:t>Potisnite pokrovček navzdol, dokler ne zaslišite "klik".</w:t>
      </w:r>
    </w:p>
    <w:p w14:paraId="238244D6" w14:textId="77777777" w:rsidR="005D7331" w:rsidRPr="00C056AB" w:rsidRDefault="005D7331" w:rsidP="00DB64DA">
      <w:pPr>
        <w:pStyle w:val="centheadGDS"/>
      </w:pPr>
    </w:p>
    <w:p w14:paraId="57978AD3" w14:textId="0501D83E" w:rsidR="00645EE4" w:rsidRPr="00B324AC" w:rsidRDefault="000163E7" w:rsidP="00DB64DA">
      <w:pPr>
        <w:pStyle w:val="centheadGDS"/>
      </w:pPr>
      <w:r w:rsidRPr="00150845">
        <w:lastRenderedPageBreak/>
        <w:drawing>
          <wp:inline distT="0" distB="0" distL="0" distR="0" wp14:anchorId="7316A9A4" wp14:editId="176B289D">
            <wp:extent cx="3459480" cy="2567940"/>
            <wp:effectExtent l="0" t="0" r="0" b="0"/>
            <wp:docPr id="4" name="Picture 8" descr="Anoro_2_PIL, SPC"/>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Anoro_2_PIL, SPC"/>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3459480" cy="2567940"/>
                    </a:xfrm>
                    <a:prstGeom prst="rect">
                      <a:avLst/>
                    </a:prstGeom>
                    <a:noFill/>
                    <a:ln>
                      <a:noFill/>
                    </a:ln>
                  </pic:spPr>
                </pic:pic>
              </a:graphicData>
            </a:graphic>
          </wp:inline>
        </w:drawing>
      </w:r>
    </w:p>
    <w:p w14:paraId="6BB5AC9F" w14:textId="77777777" w:rsidR="005D7331" w:rsidRPr="00B324AC" w:rsidRDefault="005D7331" w:rsidP="005257A4">
      <w:pPr>
        <w:spacing w:after="120" w:line="240" w:lineRule="auto"/>
        <w:rPr>
          <w:lang w:val="sl-SI"/>
        </w:rPr>
      </w:pPr>
      <w:r w:rsidRPr="00B324AC">
        <w:rPr>
          <w:lang w:val="sl-SI"/>
        </w:rPr>
        <w:t>Zdravilo je zdaj pripravljeno za inhaliranje.</w:t>
      </w:r>
    </w:p>
    <w:p w14:paraId="33AC4626" w14:textId="77777777" w:rsidR="005D7331" w:rsidRPr="00B324AC" w:rsidRDefault="005D7331" w:rsidP="005257A4">
      <w:pPr>
        <w:spacing w:line="240" w:lineRule="auto"/>
        <w:rPr>
          <w:lang w:val="sl-SI"/>
        </w:rPr>
      </w:pPr>
      <w:r w:rsidRPr="00B324AC">
        <w:rPr>
          <w:lang w:val="sl-SI"/>
        </w:rPr>
        <w:t xml:space="preserve">Števec odmerkov za potrditev odšteva po </w:t>
      </w:r>
      <w:r w:rsidRPr="00B324AC">
        <w:rPr>
          <w:b/>
          <w:bCs/>
          <w:lang w:val="sl-SI"/>
        </w:rPr>
        <w:t>1</w:t>
      </w:r>
      <w:r w:rsidRPr="00B324AC">
        <w:rPr>
          <w:lang w:val="sl-SI"/>
        </w:rPr>
        <w:t>.</w:t>
      </w:r>
    </w:p>
    <w:p w14:paraId="730BF957" w14:textId="77777777" w:rsidR="0091414E" w:rsidRPr="00B324AC" w:rsidRDefault="00892F18" w:rsidP="005257A4">
      <w:pPr>
        <w:numPr>
          <w:ilvl w:val="0"/>
          <w:numId w:val="5"/>
        </w:numPr>
        <w:spacing w:before="120" w:line="240" w:lineRule="auto"/>
        <w:ind w:left="714" w:hanging="357"/>
        <w:rPr>
          <w:lang w:val="sl-SI"/>
        </w:rPr>
      </w:pPr>
      <w:r w:rsidRPr="009C631A">
        <w:rPr>
          <w:b/>
          <w:lang w:val="sl-SI"/>
        </w:rPr>
        <w:t xml:space="preserve">Če se število na števcu odmerkov ne zmanjša, ko zaslišite "klik", inhalator ne bo oddal zdravila. </w:t>
      </w:r>
      <w:r w:rsidR="00133E15" w:rsidRPr="00133E15">
        <w:rPr>
          <w:lang w:val="sl-SI"/>
        </w:rPr>
        <w:br/>
      </w:r>
      <w:r w:rsidR="005D7331" w:rsidRPr="00B324AC">
        <w:rPr>
          <w:lang w:val="sl-SI"/>
        </w:rPr>
        <w:t xml:space="preserve">Vrnite ga farmacevtu in se </w:t>
      </w:r>
      <w:r w:rsidR="00DA3D76" w:rsidRPr="00B324AC">
        <w:rPr>
          <w:lang w:val="sl-SI"/>
        </w:rPr>
        <w:t>z njim</w:t>
      </w:r>
      <w:r w:rsidR="005D7331" w:rsidRPr="00B324AC">
        <w:rPr>
          <w:lang w:val="sl-SI"/>
        </w:rPr>
        <w:t xml:space="preserve"> posvetujte</w:t>
      </w:r>
      <w:r w:rsidR="00DA3D76" w:rsidRPr="00B324AC">
        <w:rPr>
          <w:lang w:val="sl-SI"/>
        </w:rPr>
        <w:t>.</w:t>
      </w:r>
    </w:p>
    <w:p w14:paraId="2D698122" w14:textId="77777777" w:rsidR="0091414E" w:rsidRPr="00B324AC" w:rsidRDefault="0091414E" w:rsidP="005257A4">
      <w:pPr>
        <w:spacing w:line="240" w:lineRule="auto"/>
        <w:rPr>
          <w:lang w:val="sl-SI"/>
        </w:rPr>
      </w:pPr>
    </w:p>
    <w:p w14:paraId="438BB903" w14:textId="77777777" w:rsidR="005D7331" w:rsidRPr="00B324AC" w:rsidRDefault="005D7331" w:rsidP="005257A4">
      <w:pPr>
        <w:numPr>
          <w:ilvl w:val="0"/>
          <w:numId w:val="40"/>
        </w:numPr>
        <w:spacing w:before="120" w:line="240" w:lineRule="auto"/>
        <w:ind w:left="567" w:hanging="567"/>
        <w:rPr>
          <w:b/>
          <w:lang w:val="sl-SI"/>
        </w:rPr>
      </w:pPr>
      <w:r w:rsidRPr="00B324AC">
        <w:rPr>
          <w:b/>
          <w:lang w:val="sl-SI"/>
        </w:rPr>
        <w:t>Vdihnite zdravilo</w:t>
      </w:r>
    </w:p>
    <w:p w14:paraId="624582C0" w14:textId="77777777" w:rsidR="005D7331" w:rsidRPr="009C631A" w:rsidRDefault="00892F18" w:rsidP="005257A4">
      <w:pPr>
        <w:pStyle w:val="instruction"/>
        <w:numPr>
          <w:ilvl w:val="0"/>
          <w:numId w:val="7"/>
        </w:numPr>
        <w:rPr>
          <w:sz w:val="22"/>
          <w:szCs w:val="22"/>
          <w:lang w:val="sl-SI"/>
        </w:rPr>
      </w:pPr>
      <w:r w:rsidRPr="009C631A">
        <w:rPr>
          <w:sz w:val="22"/>
          <w:szCs w:val="22"/>
          <w:lang w:val="sl-SI"/>
        </w:rPr>
        <w:t>Medtem ko inhalator držite odmaknjen od ust, izdihnite čim bolj globoko, a ne toliko, da bi bilo neprijetno.</w:t>
      </w:r>
    </w:p>
    <w:p w14:paraId="1FB5F7B6" w14:textId="77777777" w:rsidR="005D7331" w:rsidRPr="00B324AC" w:rsidRDefault="005D7331" w:rsidP="005257A4">
      <w:pPr>
        <w:spacing w:line="240" w:lineRule="auto"/>
        <w:ind w:left="720"/>
        <w:rPr>
          <w:lang w:val="sl-SI"/>
        </w:rPr>
      </w:pPr>
      <w:r w:rsidRPr="00B324AC">
        <w:rPr>
          <w:b/>
          <w:bCs/>
          <w:lang w:val="sl-SI"/>
        </w:rPr>
        <w:t xml:space="preserve">Ne </w:t>
      </w:r>
      <w:r w:rsidRPr="00B324AC">
        <w:rPr>
          <w:lang w:val="sl-SI"/>
        </w:rPr>
        <w:t>izdihnite v inhalator.</w:t>
      </w:r>
    </w:p>
    <w:p w14:paraId="22ECD38A" w14:textId="3DF0E5B8" w:rsidR="005D7331" w:rsidRPr="00C056AB" w:rsidRDefault="00892F18" w:rsidP="005257A4">
      <w:pPr>
        <w:pStyle w:val="instruction"/>
        <w:numPr>
          <w:ilvl w:val="0"/>
          <w:numId w:val="7"/>
        </w:numPr>
        <w:rPr>
          <w:b w:val="0"/>
          <w:sz w:val="22"/>
          <w:szCs w:val="22"/>
          <w:lang w:val="sl-SI"/>
        </w:rPr>
      </w:pPr>
      <w:r w:rsidRPr="009C631A">
        <w:rPr>
          <w:sz w:val="22"/>
          <w:szCs w:val="22"/>
          <w:lang w:val="sl-SI"/>
        </w:rPr>
        <w:t xml:space="preserve">Položite ustnik </w:t>
      </w:r>
      <w:r w:rsidR="00133E15" w:rsidRPr="00133E15">
        <w:rPr>
          <w:sz w:val="22"/>
          <w:szCs w:val="22"/>
          <w:lang w:val="sl-SI"/>
        </w:rPr>
        <w:t xml:space="preserve">čvrsto </w:t>
      </w:r>
      <w:r w:rsidRPr="009C631A">
        <w:rPr>
          <w:sz w:val="22"/>
          <w:szCs w:val="22"/>
          <w:lang w:val="sl-SI"/>
        </w:rPr>
        <w:t>med ustnici</w:t>
      </w:r>
      <w:r w:rsidR="003528D2">
        <w:rPr>
          <w:sz w:val="22"/>
          <w:szCs w:val="22"/>
          <w:lang w:val="sl-SI"/>
        </w:rPr>
        <w:t xml:space="preserve"> </w:t>
      </w:r>
      <w:r w:rsidR="003528D2" w:rsidRPr="003528D2">
        <w:rPr>
          <w:sz w:val="22"/>
          <w:szCs w:val="22"/>
          <w:lang w:val="sl-SI"/>
        </w:rPr>
        <w:t>in ga trdno stisnite.</w:t>
      </w:r>
    </w:p>
    <w:p w14:paraId="727C277A" w14:textId="77777777" w:rsidR="005D7331" w:rsidRPr="00B324AC" w:rsidRDefault="005D7331" w:rsidP="005257A4">
      <w:pPr>
        <w:spacing w:after="120" w:line="240" w:lineRule="auto"/>
        <w:ind w:left="720"/>
        <w:rPr>
          <w:lang w:val="sl-SI"/>
        </w:rPr>
      </w:pPr>
      <w:r w:rsidRPr="00B324AC">
        <w:rPr>
          <w:b/>
          <w:bCs/>
          <w:lang w:val="sl-SI"/>
        </w:rPr>
        <w:t>Ne</w:t>
      </w:r>
      <w:r w:rsidRPr="00B324AC">
        <w:rPr>
          <w:bCs/>
          <w:lang w:val="sl-SI"/>
        </w:rPr>
        <w:t xml:space="preserve"> prekrivajte rež za zrak s prsti</w:t>
      </w:r>
      <w:r w:rsidRPr="00B324AC">
        <w:rPr>
          <w:lang w:val="sl-SI"/>
        </w:rPr>
        <w:t>.</w:t>
      </w:r>
    </w:p>
    <w:p w14:paraId="20036510" w14:textId="3DE909F4" w:rsidR="009B6B1E" w:rsidRDefault="000163E7" w:rsidP="00A92937">
      <w:pPr>
        <w:rPr>
          <w:noProof/>
          <w:lang w:val="sl-SI" w:eastAsia="en-GB"/>
        </w:rPr>
      </w:pPr>
      <w:r w:rsidRPr="00AB0327">
        <w:rPr>
          <w:noProof/>
          <w:lang w:val="sl-SI" w:eastAsia="zh-CN"/>
        </w:rPr>
        <w:drawing>
          <wp:inline distT="0" distB="0" distL="0" distR="0" wp14:anchorId="4776EA9E" wp14:editId="1600F5F9">
            <wp:extent cx="4526280" cy="2362200"/>
            <wp:effectExtent l="0" t="0" r="0" b="0"/>
            <wp:docPr id="5" name="Picture 9" descr="Anoro_3_P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Anoro_3_PIL"/>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4526280" cy="2362200"/>
                    </a:xfrm>
                    <a:prstGeom prst="rect">
                      <a:avLst/>
                    </a:prstGeom>
                    <a:noFill/>
                    <a:ln>
                      <a:noFill/>
                    </a:ln>
                  </pic:spPr>
                </pic:pic>
              </a:graphicData>
            </a:graphic>
          </wp:inline>
        </w:drawing>
      </w:r>
    </w:p>
    <w:p w14:paraId="3D48E676" w14:textId="77777777" w:rsidR="005D7331" w:rsidRPr="00B324AC" w:rsidRDefault="005D7331" w:rsidP="00A92937">
      <w:pPr>
        <w:rPr>
          <w:noProof/>
          <w:lang w:val="sl-SI" w:eastAsia="sl-SI"/>
        </w:rPr>
      </w:pPr>
    </w:p>
    <w:p w14:paraId="30BE19EE" w14:textId="77777777" w:rsidR="005D7331" w:rsidRPr="00B324AC" w:rsidRDefault="005D7331" w:rsidP="00A92937">
      <w:pPr>
        <w:rPr>
          <w:lang w:val="sl-SI"/>
        </w:rPr>
      </w:pPr>
    </w:p>
    <w:p w14:paraId="07F589DE" w14:textId="77777777" w:rsidR="005D7331" w:rsidRPr="001C3506" w:rsidRDefault="005D7331" w:rsidP="005257A4">
      <w:pPr>
        <w:pStyle w:val="instruction"/>
        <w:numPr>
          <w:ilvl w:val="0"/>
          <w:numId w:val="6"/>
        </w:numPr>
        <w:ind w:left="567" w:hanging="567"/>
        <w:rPr>
          <w:b w:val="0"/>
          <w:bCs w:val="0"/>
          <w:sz w:val="22"/>
          <w:szCs w:val="22"/>
          <w:lang w:val="pl-PL"/>
        </w:rPr>
      </w:pPr>
      <w:proofErr w:type="spellStart"/>
      <w:r w:rsidRPr="005257A4">
        <w:rPr>
          <w:b w:val="0"/>
          <w:bCs w:val="0"/>
          <w:sz w:val="22"/>
          <w:szCs w:val="22"/>
        </w:rPr>
        <w:t>Naredite</w:t>
      </w:r>
      <w:proofErr w:type="spellEnd"/>
      <w:r w:rsidRPr="005257A4">
        <w:rPr>
          <w:b w:val="0"/>
          <w:bCs w:val="0"/>
          <w:sz w:val="22"/>
          <w:szCs w:val="22"/>
        </w:rPr>
        <w:t xml:space="preserve"> </w:t>
      </w:r>
      <w:proofErr w:type="spellStart"/>
      <w:r w:rsidRPr="005257A4">
        <w:rPr>
          <w:b w:val="0"/>
          <w:bCs w:val="0"/>
          <w:sz w:val="22"/>
          <w:szCs w:val="22"/>
        </w:rPr>
        <w:t>en</w:t>
      </w:r>
      <w:proofErr w:type="spellEnd"/>
      <w:r w:rsidRPr="005257A4">
        <w:rPr>
          <w:b w:val="0"/>
          <w:bCs w:val="0"/>
          <w:sz w:val="22"/>
          <w:szCs w:val="22"/>
        </w:rPr>
        <w:t xml:space="preserve"> </w:t>
      </w:r>
      <w:proofErr w:type="spellStart"/>
      <w:r w:rsidRPr="005257A4">
        <w:rPr>
          <w:b w:val="0"/>
          <w:bCs w:val="0"/>
          <w:sz w:val="22"/>
          <w:szCs w:val="22"/>
        </w:rPr>
        <w:t>dolg</w:t>
      </w:r>
      <w:proofErr w:type="spellEnd"/>
      <w:r w:rsidRPr="005257A4">
        <w:rPr>
          <w:b w:val="0"/>
          <w:bCs w:val="0"/>
          <w:sz w:val="22"/>
          <w:szCs w:val="22"/>
        </w:rPr>
        <w:t xml:space="preserve">, </w:t>
      </w:r>
      <w:proofErr w:type="spellStart"/>
      <w:r w:rsidRPr="005257A4">
        <w:rPr>
          <w:b w:val="0"/>
          <w:bCs w:val="0"/>
          <w:sz w:val="22"/>
          <w:szCs w:val="22"/>
        </w:rPr>
        <w:t>enakomeren</w:t>
      </w:r>
      <w:proofErr w:type="spellEnd"/>
      <w:r w:rsidRPr="005257A4">
        <w:rPr>
          <w:b w:val="0"/>
          <w:bCs w:val="0"/>
          <w:sz w:val="22"/>
          <w:szCs w:val="22"/>
        </w:rPr>
        <w:t xml:space="preserve">, </w:t>
      </w:r>
      <w:proofErr w:type="spellStart"/>
      <w:r w:rsidRPr="005257A4">
        <w:rPr>
          <w:b w:val="0"/>
          <w:bCs w:val="0"/>
          <w:sz w:val="22"/>
          <w:szCs w:val="22"/>
        </w:rPr>
        <w:t>globok</w:t>
      </w:r>
      <w:proofErr w:type="spellEnd"/>
      <w:r w:rsidRPr="005257A4">
        <w:rPr>
          <w:b w:val="0"/>
          <w:bCs w:val="0"/>
          <w:sz w:val="22"/>
          <w:szCs w:val="22"/>
        </w:rPr>
        <w:t xml:space="preserve"> </w:t>
      </w:r>
      <w:proofErr w:type="spellStart"/>
      <w:r w:rsidRPr="005257A4">
        <w:rPr>
          <w:b w:val="0"/>
          <w:bCs w:val="0"/>
          <w:sz w:val="22"/>
          <w:szCs w:val="22"/>
        </w:rPr>
        <w:t>vdih</w:t>
      </w:r>
      <w:proofErr w:type="spellEnd"/>
      <w:r w:rsidRPr="005257A4">
        <w:rPr>
          <w:b w:val="0"/>
          <w:bCs w:val="0"/>
          <w:sz w:val="22"/>
          <w:szCs w:val="22"/>
        </w:rPr>
        <w:t xml:space="preserve">. </w:t>
      </w:r>
      <w:r w:rsidRPr="001C3506">
        <w:rPr>
          <w:b w:val="0"/>
          <w:bCs w:val="0"/>
          <w:sz w:val="22"/>
          <w:szCs w:val="22"/>
          <w:lang w:val="pl-PL"/>
        </w:rPr>
        <w:t>Zadržite</w:t>
      </w:r>
      <w:r w:rsidR="00843439" w:rsidRPr="001C3506">
        <w:rPr>
          <w:b w:val="0"/>
          <w:bCs w:val="0"/>
          <w:sz w:val="22"/>
          <w:szCs w:val="22"/>
          <w:lang w:val="pl-PL"/>
        </w:rPr>
        <w:t xml:space="preserve"> </w:t>
      </w:r>
      <w:r w:rsidR="00C056AB" w:rsidRPr="001C3506">
        <w:rPr>
          <w:b w:val="0"/>
          <w:bCs w:val="0"/>
          <w:sz w:val="22"/>
          <w:szCs w:val="22"/>
          <w:lang w:val="pl-PL"/>
        </w:rPr>
        <w:t>ga</w:t>
      </w:r>
      <w:r w:rsidRPr="001C3506">
        <w:rPr>
          <w:b w:val="0"/>
          <w:bCs w:val="0"/>
          <w:sz w:val="22"/>
          <w:szCs w:val="22"/>
          <w:lang w:val="pl-PL"/>
        </w:rPr>
        <w:t>, kolik</w:t>
      </w:r>
      <w:r w:rsidR="001E3C57" w:rsidRPr="001C3506">
        <w:rPr>
          <w:b w:val="0"/>
          <w:bCs w:val="0"/>
          <w:sz w:val="22"/>
          <w:szCs w:val="22"/>
          <w:lang w:val="pl-PL"/>
        </w:rPr>
        <w:t xml:space="preserve">or </w:t>
      </w:r>
      <w:r w:rsidR="00C056AB" w:rsidRPr="001C3506">
        <w:rPr>
          <w:b w:val="0"/>
          <w:bCs w:val="0"/>
          <w:sz w:val="22"/>
          <w:szCs w:val="22"/>
          <w:lang w:val="pl-PL"/>
        </w:rPr>
        <w:t xml:space="preserve">dolgo </w:t>
      </w:r>
      <w:r w:rsidR="001E3C57" w:rsidRPr="001C3506">
        <w:rPr>
          <w:b w:val="0"/>
          <w:bCs w:val="0"/>
          <w:sz w:val="22"/>
          <w:szCs w:val="22"/>
          <w:lang w:val="pl-PL"/>
        </w:rPr>
        <w:t xml:space="preserve">je </w:t>
      </w:r>
      <w:r w:rsidR="00C056AB" w:rsidRPr="001C3506">
        <w:rPr>
          <w:b w:val="0"/>
          <w:bCs w:val="0"/>
          <w:sz w:val="22"/>
          <w:szCs w:val="22"/>
          <w:lang w:val="pl-PL"/>
        </w:rPr>
        <w:t xml:space="preserve">le </w:t>
      </w:r>
      <w:r w:rsidR="001E3C57" w:rsidRPr="001C3506">
        <w:rPr>
          <w:b w:val="0"/>
          <w:bCs w:val="0"/>
          <w:sz w:val="22"/>
          <w:szCs w:val="22"/>
          <w:lang w:val="pl-PL"/>
        </w:rPr>
        <w:t>mogoče (vsaj 3 do 4 </w:t>
      </w:r>
      <w:r w:rsidRPr="001C3506">
        <w:rPr>
          <w:b w:val="0"/>
          <w:bCs w:val="0"/>
          <w:sz w:val="22"/>
          <w:szCs w:val="22"/>
          <w:lang w:val="pl-PL"/>
        </w:rPr>
        <w:t>sekunde).</w:t>
      </w:r>
    </w:p>
    <w:p w14:paraId="71B6CB48" w14:textId="77777777" w:rsidR="005D7331" w:rsidRPr="005257A4" w:rsidRDefault="005D7331" w:rsidP="005257A4">
      <w:pPr>
        <w:pStyle w:val="instruction"/>
        <w:numPr>
          <w:ilvl w:val="0"/>
          <w:numId w:val="6"/>
        </w:numPr>
        <w:ind w:left="567" w:hanging="567"/>
        <w:rPr>
          <w:b w:val="0"/>
          <w:bCs w:val="0"/>
          <w:sz w:val="22"/>
          <w:szCs w:val="22"/>
        </w:rPr>
      </w:pPr>
      <w:proofErr w:type="spellStart"/>
      <w:r w:rsidRPr="005257A4">
        <w:rPr>
          <w:b w:val="0"/>
          <w:bCs w:val="0"/>
          <w:sz w:val="22"/>
          <w:szCs w:val="22"/>
        </w:rPr>
        <w:t>Vzemite</w:t>
      </w:r>
      <w:proofErr w:type="spellEnd"/>
      <w:r w:rsidRPr="005257A4">
        <w:rPr>
          <w:b w:val="0"/>
          <w:bCs w:val="0"/>
          <w:sz w:val="22"/>
          <w:szCs w:val="22"/>
        </w:rPr>
        <w:t xml:space="preserve"> inhalator </w:t>
      </w:r>
      <w:proofErr w:type="spellStart"/>
      <w:r w:rsidRPr="005257A4">
        <w:rPr>
          <w:b w:val="0"/>
          <w:bCs w:val="0"/>
          <w:sz w:val="22"/>
          <w:szCs w:val="22"/>
        </w:rPr>
        <w:t>iz</w:t>
      </w:r>
      <w:proofErr w:type="spellEnd"/>
      <w:r w:rsidRPr="005257A4">
        <w:rPr>
          <w:b w:val="0"/>
          <w:bCs w:val="0"/>
          <w:sz w:val="22"/>
          <w:szCs w:val="22"/>
        </w:rPr>
        <w:t xml:space="preserve"> </w:t>
      </w:r>
      <w:proofErr w:type="spellStart"/>
      <w:r w:rsidRPr="005257A4">
        <w:rPr>
          <w:b w:val="0"/>
          <w:bCs w:val="0"/>
          <w:sz w:val="22"/>
          <w:szCs w:val="22"/>
        </w:rPr>
        <w:t>ust</w:t>
      </w:r>
      <w:proofErr w:type="spellEnd"/>
      <w:r w:rsidRPr="005257A4">
        <w:rPr>
          <w:b w:val="0"/>
          <w:bCs w:val="0"/>
          <w:sz w:val="22"/>
          <w:szCs w:val="22"/>
        </w:rPr>
        <w:t>.</w:t>
      </w:r>
    </w:p>
    <w:p w14:paraId="0CA18DDC" w14:textId="77777777" w:rsidR="005D7331" w:rsidRPr="005257A4" w:rsidRDefault="005D7331" w:rsidP="005257A4">
      <w:pPr>
        <w:pStyle w:val="instruction"/>
        <w:numPr>
          <w:ilvl w:val="0"/>
          <w:numId w:val="6"/>
        </w:numPr>
        <w:ind w:left="567" w:hanging="567"/>
        <w:rPr>
          <w:b w:val="0"/>
          <w:bCs w:val="0"/>
          <w:sz w:val="22"/>
          <w:szCs w:val="22"/>
        </w:rPr>
      </w:pPr>
      <w:proofErr w:type="spellStart"/>
      <w:r w:rsidRPr="005257A4">
        <w:rPr>
          <w:b w:val="0"/>
          <w:bCs w:val="0"/>
          <w:sz w:val="22"/>
          <w:szCs w:val="22"/>
        </w:rPr>
        <w:t>Počasi</w:t>
      </w:r>
      <w:proofErr w:type="spellEnd"/>
      <w:r w:rsidRPr="005257A4">
        <w:rPr>
          <w:b w:val="0"/>
          <w:bCs w:val="0"/>
          <w:sz w:val="22"/>
          <w:szCs w:val="22"/>
        </w:rPr>
        <w:t xml:space="preserve"> in </w:t>
      </w:r>
      <w:proofErr w:type="spellStart"/>
      <w:r w:rsidRPr="005257A4">
        <w:rPr>
          <w:b w:val="0"/>
          <w:bCs w:val="0"/>
          <w:sz w:val="22"/>
          <w:szCs w:val="22"/>
        </w:rPr>
        <w:t>previdno</w:t>
      </w:r>
      <w:proofErr w:type="spellEnd"/>
      <w:r w:rsidRPr="005257A4">
        <w:rPr>
          <w:b w:val="0"/>
          <w:bCs w:val="0"/>
          <w:sz w:val="22"/>
          <w:szCs w:val="22"/>
        </w:rPr>
        <w:t xml:space="preserve"> </w:t>
      </w:r>
      <w:proofErr w:type="spellStart"/>
      <w:r w:rsidRPr="005257A4">
        <w:rPr>
          <w:b w:val="0"/>
          <w:bCs w:val="0"/>
          <w:sz w:val="22"/>
          <w:szCs w:val="22"/>
        </w:rPr>
        <w:t>izdihnite</w:t>
      </w:r>
      <w:proofErr w:type="spellEnd"/>
      <w:r w:rsidRPr="005257A4">
        <w:rPr>
          <w:b w:val="0"/>
          <w:bCs w:val="0"/>
          <w:sz w:val="22"/>
          <w:szCs w:val="22"/>
        </w:rPr>
        <w:t>.</w:t>
      </w:r>
    </w:p>
    <w:p w14:paraId="2CCBD869" w14:textId="77777777" w:rsidR="005D7331" w:rsidRPr="005257A4" w:rsidRDefault="005D7331" w:rsidP="005257A4">
      <w:pPr>
        <w:spacing w:line="240" w:lineRule="auto"/>
        <w:rPr>
          <w:b/>
          <w:bCs/>
          <w:lang w:val="sl-SI"/>
        </w:rPr>
      </w:pPr>
      <w:r w:rsidRPr="005257A4">
        <w:rPr>
          <w:b/>
          <w:bCs/>
          <w:lang w:val="sl-SI"/>
        </w:rPr>
        <w:t>Zdravila morda ne boste ne okusili ne občutili, tudi če inhalator uporabljate pravilno.</w:t>
      </w:r>
    </w:p>
    <w:p w14:paraId="233A036C" w14:textId="77777777" w:rsidR="00796892" w:rsidRDefault="00796892" w:rsidP="00DB64DA">
      <w:pPr>
        <w:pStyle w:val="centheadGDS"/>
      </w:pPr>
    </w:p>
    <w:p w14:paraId="03A20075" w14:textId="77777777" w:rsidR="00796892" w:rsidRPr="005E16F7" w:rsidRDefault="00796892" w:rsidP="00DB64DA">
      <w:pPr>
        <w:pStyle w:val="centheadGDS"/>
      </w:pPr>
      <w:r w:rsidRPr="005E16F7">
        <w:t xml:space="preserve">Če želite očistiti ustnik, uporabite </w:t>
      </w:r>
      <w:r w:rsidRPr="005E16F7">
        <w:rPr>
          <w:b/>
          <w:bCs/>
        </w:rPr>
        <w:t>suho krpico</w:t>
      </w:r>
      <w:r w:rsidRPr="005E16F7">
        <w:t xml:space="preserve">, </w:t>
      </w:r>
      <w:r w:rsidRPr="005E16F7">
        <w:rPr>
          <w:b/>
          <w:bCs/>
        </w:rPr>
        <w:t>preden</w:t>
      </w:r>
      <w:r w:rsidRPr="005E16F7">
        <w:t xml:space="preserve"> zaprete pokrovček.</w:t>
      </w:r>
    </w:p>
    <w:p w14:paraId="78F84126" w14:textId="77777777" w:rsidR="005D7331" w:rsidRPr="00B324AC" w:rsidRDefault="005D7331" w:rsidP="005257A4">
      <w:pPr>
        <w:spacing w:line="240" w:lineRule="auto"/>
        <w:rPr>
          <w:lang w:val="sl-SI"/>
        </w:rPr>
      </w:pPr>
    </w:p>
    <w:p w14:paraId="66E834EE" w14:textId="77777777" w:rsidR="005D7331" w:rsidRPr="00B324AC" w:rsidRDefault="005D7331" w:rsidP="005257A4">
      <w:pPr>
        <w:numPr>
          <w:ilvl w:val="0"/>
          <w:numId w:val="40"/>
        </w:numPr>
        <w:spacing w:after="120" w:line="240" w:lineRule="auto"/>
        <w:ind w:left="567" w:hanging="567"/>
        <w:rPr>
          <w:b/>
          <w:bCs/>
          <w:lang w:val="sl-SI"/>
        </w:rPr>
      </w:pPr>
      <w:r w:rsidRPr="00B324AC">
        <w:rPr>
          <w:b/>
          <w:bCs/>
          <w:lang w:val="sl-SI"/>
        </w:rPr>
        <w:t xml:space="preserve">Zaprite </w:t>
      </w:r>
      <w:r w:rsidR="00102185">
        <w:rPr>
          <w:b/>
          <w:bCs/>
          <w:lang w:val="sl-SI"/>
        </w:rPr>
        <w:t xml:space="preserve">pokrovček </w:t>
      </w:r>
      <w:r w:rsidRPr="00B324AC">
        <w:rPr>
          <w:b/>
          <w:bCs/>
          <w:lang w:val="sl-SI"/>
        </w:rPr>
        <w:t>inhalator</w:t>
      </w:r>
      <w:r w:rsidR="00102185">
        <w:rPr>
          <w:b/>
          <w:bCs/>
          <w:lang w:val="sl-SI"/>
        </w:rPr>
        <w:t>ja</w:t>
      </w:r>
    </w:p>
    <w:p w14:paraId="75437E7A" w14:textId="6E175788" w:rsidR="005D7331" w:rsidRPr="00B324AC" w:rsidRDefault="000163E7" w:rsidP="00DB64DA">
      <w:pPr>
        <w:pStyle w:val="centheadGDS"/>
      </w:pPr>
      <w:r w:rsidRPr="00150845">
        <w:drawing>
          <wp:inline distT="0" distB="0" distL="0" distR="0" wp14:anchorId="38139AEC" wp14:editId="29424329">
            <wp:extent cx="2712720" cy="2697480"/>
            <wp:effectExtent l="0" t="0" r="0" b="0"/>
            <wp:docPr id="6"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2712720" cy="2697480"/>
                    </a:xfrm>
                    <a:prstGeom prst="rect">
                      <a:avLst/>
                    </a:prstGeom>
                    <a:noFill/>
                    <a:ln>
                      <a:noFill/>
                    </a:ln>
                  </pic:spPr>
                </pic:pic>
              </a:graphicData>
            </a:graphic>
          </wp:inline>
        </w:drawing>
      </w:r>
    </w:p>
    <w:p w14:paraId="3957FD5D" w14:textId="77777777" w:rsidR="005D7331" w:rsidRDefault="005D7331" w:rsidP="005257A4">
      <w:pPr>
        <w:numPr>
          <w:ilvl w:val="12"/>
          <w:numId w:val="0"/>
        </w:numPr>
        <w:spacing w:line="240" w:lineRule="auto"/>
        <w:ind w:right="-2"/>
        <w:rPr>
          <w:lang w:val="sl-SI"/>
        </w:rPr>
      </w:pPr>
      <w:r w:rsidRPr="00B324AC">
        <w:rPr>
          <w:lang w:val="sl-SI"/>
        </w:rPr>
        <w:t>Potisnite pokrovček navzgor, kolikor daleč gre, da boste pokrili ustnik.</w:t>
      </w:r>
    </w:p>
    <w:p w14:paraId="5F63FCFA" w14:textId="77777777" w:rsidR="00543BD5" w:rsidRDefault="00543BD5" w:rsidP="005257A4">
      <w:pPr>
        <w:numPr>
          <w:ilvl w:val="12"/>
          <w:numId w:val="0"/>
        </w:numPr>
        <w:spacing w:line="240" w:lineRule="auto"/>
        <w:ind w:right="-2"/>
        <w:rPr>
          <w:lang w:val="sl-SI"/>
        </w:rPr>
      </w:pPr>
    </w:p>
    <w:p w14:paraId="24356D85" w14:textId="77777777" w:rsidR="00543BD5" w:rsidRDefault="00543BD5" w:rsidP="005257A4">
      <w:pPr>
        <w:numPr>
          <w:ilvl w:val="12"/>
          <w:numId w:val="0"/>
        </w:numPr>
        <w:spacing w:line="240" w:lineRule="auto"/>
        <w:ind w:right="-2"/>
        <w:rPr>
          <w:lang w:val="sl-SI"/>
        </w:rPr>
      </w:pPr>
    </w:p>
    <w:p w14:paraId="55DF4639" w14:textId="77777777" w:rsidR="0018437B" w:rsidDel="005F04A8" w:rsidRDefault="0018437B">
      <w:pPr>
        <w:spacing w:line="240" w:lineRule="auto"/>
        <w:rPr>
          <w:del w:id="86" w:author="Author" w:date="2025-02-28T18:14:00Z" w16du:dateUtc="2025-02-28T12:44:00Z"/>
          <w:rFonts w:ascii="Verdana" w:eastAsia="Verdana" w:hAnsi="Verdana"/>
          <w:b/>
          <w:bCs/>
          <w:kern w:val="32"/>
          <w:lang w:val="sl-SI" w:eastAsia="sl-SI" w:bidi="sl-SI"/>
        </w:rPr>
      </w:pPr>
      <w:del w:id="87" w:author="Author" w:date="2025-02-28T18:14:00Z" w16du:dateUtc="2025-02-28T12:44:00Z">
        <w:r w:rsidDel="005F04A8">
          <w:rPr>
            <w:rFonts w:eastAsia="Verdana"/>
            <w:b/>
            <w:bCs/>
            <w:kern w:val="32"/>
            <w:lang w:val="sl-SI" w:eastAsia="sl-SI" w:bidi="sl-SI"/>
          </w:rPr>
          <w:br w:type="page"/>
        </w:r>
      </w:del>
    </w:p>
    <w:p w14:paraId="3472B086" w14:textId="3E395574" w:rsidR="00CF2E04" w:rsidDel="005F04A8" w:rsidRDefault="00CF2E04" w:rsidP="00661AD3">
      <w:pPr>
        <w:pStyle w:val="BodytextAgency"/>
        <w:rPr>
          <w:del w:id="88" w:author="Author" w:date="2025-02-28T18:14:00Z" w16du:dateUtc="2025-02-28T12:44:00Z"/>
          <w:lang w:val="sl-SI" w:eastAsia="sl-SI" w:bidi="sl-SI"/>
        </w:rPr>
      </w:pPr>
    </w:p>
    <w:p w14:paraId="1A590208" w14:textId="38902A2B" w:rsidR="00CF2E04" w:rsidRPr="00CF2E04" w:rsidDel="005F04A8" w:rsidRDefault="00CF2E04">
      <w:pPr>
        <w:keepNext/>
        <w:tabs>
          <w:tab w:val="left" w:pos="567"/>
        </w:tabs>
        <w:spacing w:line="260" w:lineRule="exact"/>
        <w:outlineLvl w:val="2"/>
        <w:rPr>
          <w:del w:id="89" w:author="Author" w:date="2025-02-28T18:14:00Z" w16du:dateUtc="2025-02-28T12:44:00Z"/>
          <w:rFonts w:eastAsia="Verdana"/>
          <w:b/>
          <w:bCs/>
          <w:snapToGrid w:val="0"/>
          <w:kern w:val="32"/>
          <w:lang w:val="sl-SI" w:eastAsia="sl-SI" w:bidi="sl-SI"/>
        </w:rPr>
        <w:pPrChange w:id="90" w:author="Author" w:date="2025-02-28T18:14:00Z" w16du:dateUtc="2025-02-28T12:44:00Z">
          <w:pPr>
            <w:keepNext/>
            <w:tabs>
              <w:tab w:val="left" w:pos="567"/>
            </w:tabs>
            <w:spacing w:line="260" w:lineRule="exact"/>
            <w:jc w:val="center"/>
            <w:outlineLvl w:val="2"/>
          </w:pPr>
        </w:pPrChange>
      </w:pPr>
    </w:p>
    <w:p w14:paraId="63AFAAA5" w14:textId="0DAE8419" w:rsidR="00CF2E04" w:rsidRPr="00CF2E04" w:rsidDel="005F04A8" w:rsidRDefault="00CF2E04">
      <w:pPr>
        <w:keepNext/>
        <w:tabs>
          <w:tab w:val="left" w:pos="567"/>
        </w:tabs>
        <w:spacing w:line="260" w:lineRule="exact"/>
        <w:outlineLvl w:val="2"/>
        <w:rPr>
          <w:del w:id="91" w:author="Author" w:date="2025-02-28T18:14:00Z" w16du:dateUtc="2025-02-28T12:44:00Z"/>
          <w:rFonts w:eastAsia="Verdana"/>
          <w:b/>
          <w:bCs/>
          <w:snapToGrid w:val="0"/>
          <w:kern w:val="32"/>
          <w:lang w:val="sl-SI" w:eastAsia="sl-SI" w:bidi="sl-SI"/>
        </w:rPr>
        <w:pPrChange w:id="92" w:author="Author" w:date="2025-02-28T18:14:00Z" w16du:dateUtc="2025-02-28T12:44:00Z">
          <w:pPr>
            <w:keepNext/>
            <w:tabs>
              <w:tab w:val="left" w:pos="567"/>
            </w:tabs>
            <w:spacing w:line="260" w:lineRule="exact"/>
            <w:jc w:val="center"/>
            <w:outlineLvl w:val="2"/>
          </w:pPr>
        </w:pPrChange>
      </w:pPr>
    </w:p>
    <w:p w14:paraId="65326F8E" w14:textId="7B0E69B4" w:rsidR="00CF2E04" w:rsidRPr="00CF2E04" w:rsidDel="005F04A8" w:rsidRDefault="00CF2E04">
      <w:pPr>
        <w:keepNext/>
        <w:tabs>
          <w:tab w:val="left" w:pos="567"/>
        </w:tabs>
        <w:spacing w:line="260" w:lineRule="exact"/>
        <w:outlineLvl w:val="2"/>
        <w:rPr>
          <w:del w:id="93" w:author="Author" w:date="2025-02-28T18:14:00Z" w16du:dateUtc="2025-02-28T12:44:00Z"/>
          <w:rFonts w:eastAsia="Verdana"/>
          <w:b/>
          <w:bCs/>
          <w:snapToGrid w:val="0"/>
          <w:kern w:val="32"/>
          <w:lang w:val="sl-SI" w:eastAsia="sl-SI" w:bidi="sl-SI"/>
        </w:rPr>
        <w:pPrChange w:id="94" w:author="Author" w:date="2025-02-28T18:14:00Z" w16du:dateUtc="2025-02-28T12:44:00Z">
          <w:pPr>
            <w:keepNext/>
            <w:tabs>
              <w:tab w:val="left" w:pos="567"/>
            </w:tabs>
            <w:spacing w:line="260" w:lineRule="exact"/>
            <w:jc w:val="center"/>
            <w:outlineLvl w:val="2"/>
          </w:pPr>
        </w:pPrChange>
      </w:pPr>
    </w:p>
    <w:p w14:paraId="5AEE7ED7" w14:textId="72FA0830" w:rsidR="00CF2E04" w:rsidRPr="00CF2E04" w:rsidDel="005F04A8" w:rsidRDefault="00CF2E04">
      <w:pPr>
        <w:keepNext/>
        <w:tabs>
          <w:tab w:val="left" w:pos="567"/>
        </w:tabs>
        <w:spacing w:line="260" w:lineRule="exact"/>
        <w:outlineLvl w:val="2"/>
        <w:rPr>
          <w:del w:id="95" w:author="Author" w:date="2025-02-28T18:14:00Z" w16du:dateUtc="2025-02-28T12:44:00Z"/>
          <w:rFonts w:eastAsia="Verdana"/>
          <w:b/>
          <w:bCs/>
          <w:snapToGrid w:val="0"/>
          <w:kern w:val="32"/>
          <w:lang w:val="sl-SI" w:eastAsia="sl-SI" w:bidi="sl-SI"/>
        </w:rPr>
        <w:pPrChange w:id="96" w:author="Author" w:date="2025-02-28T18:14:00Z" w16du:dateUtc="2025-02-28T12:44:00Z">
          <w:pPr>
            <w:keepNext/>
            <w:tabs>
              <w:tab w:val="left" w:pos="567"/>
            </w:tabs>
            <w:spacing w:line="260" w:lineRule="exact"/>
            <w:jc w:val="center"/>
            <w:outlineLvl w:val="2"/>
          </w:pPr>
        </w:pPrChange>
      </w:pPr>
    </w:p>
    <w:p w14:paraId="0A84D94C" w14:textId="7D19058E" w:rsidR="00CF2E04" w:rsidRPr="00CF2E04" w:rsidDel="005F04A8" w:rsidRDefault="00CF2E04">
      <w:pPr>
        <w:keepNext/>
        <w:tabs>
          <w:tab w:val="left" w:pos="567"/>
        </w:tabs>
        <w:spacing w:line="260" w:lineRule="exact"/>
        <w:outlineLvl w:val="2"/>
        <w:rPr>
          <w:del w:id="97" w:author="Author" w:date="2025-02-28T18:14:00Z" w16du:dateUtc="2025-02-28T12:44:00Z"/>
          <w:rFonts w:eastAsia="Verdana"/>
          <w:b/>
          <w:bCs/>
          <w:snapToGrid w:val="0"/>
          <w:kern w:val="32"/>
          <w:lang w:val="sl-SI" w:eastAsia="sl-SI" w:bidi="sl-SI"/>
        </w:rPr>
        <w:pPrChange w:id="98" w:author="Author" w:date="2025-02-28T18:14:00Z" w16du:dateUtc="2025-02-28T12:44:00Z">
          <w:pPr>
            <w:keepNext/>
            <w:tabs>
              <w:tab w:val="left" w:pos="567"/>
            </w:tabs>
            <w:spacing w:line="260" w:lineRule="exact"/>
            <w:jc w:val="center"/>
            <w:outlineLvl w:val="2"/>
          </w:pPr>
        </w:pPrChange>
      </w:pPr>
    </w:p>
    <w:p w14:paraId="2590EE43" w14:textId="43F71CFC" w:rsidR="00CF2E04" w:rsidRPr="00CF2E04" w:rsidDel="005F04A8" w:rsidRDefault="00CF2E04">
      <w:pPr>
        <w:keepNext/>
        <w:tabs>
          <w:tab w:val="left" w:pos="567"/>
        </w:tabs>
        <w:spacing w:line="260" w:lineRule="exact"/>
        <w:outlineLvl w:val="2"/>
        <w:rPr>
          <w:del w:id="99" w:author="Author" w:date="2025-02-28T18:14:00Z" w16du:dateUtc="2025-02-28T12:44:00Z"/>
          <w:rFonts w:eastAsia="Verdana"/>
          <w:b/>
          <w:bCs/>
          <w:snapToGrid w:val="0"/>
          <w:kern w:val="32"/>
          <w:lang w:val="sl-SI" w:eastAsia="sl-SI" w:bidi="sl-SI"/>
        </w:rPr>
        <w:pPrChange w:id="100" w:author="Author" w:date="2025-02-28T18:14:00Z" w16du:dateUtc="2025-02-28T12:44:00Z">
          <w:pPr>
            <w:keepNext/>
            <w:tabs>
              <w:tab w:val="left" w:pos="567"/>
            </w:tabs>
            <w:spacing w:line="260" w:lineRule="exact"/>
            <w:jc w:val="center"/>
            <w:outlineLvl w:val="2"/>
          </w:pPr>
        </w:pPrChange>
      </w:pPr>
    </w:p>
    <w:p w14:paraId="441135EA" w14:textId="7A1FC7E2" w:rsidR="00CF2E04" w:rsidRPr="00CF2E04" w:rsidDel="005F04A8" w:rsidRDefault="00CF2E04">
      <w:pPr>
        <w:keepNext/>
        <w:tabs>
          <w:tab w:val="left" w:pos="567"/>
        </w:tabs>
        <w:spacing w:line="260" w:lineRule="exact"/>
        <w:outlineLvl w:val="2"/>
        <w:rPr>
          <w:del w:id="101" w:author="Author" w:date="2025-02-28T18:14:00Z" w16du:dateUtc="2025-02-28T12:44:00Z"/>
          <w:rFonts w:eastAsia="Verdana"/>
          <w:b/>
          <w:bCs/>
          <w:snapToGrid w:val="0"/>
          <w:kern w:val="32"/>
          <w:lang w:val="sl-SI" w:eastAsia="sl-SI" w:bidi="sl-SI"/>
        </w:rPr>
        <w:pPrChange w:id="102" w:author="Author" w:date="2025-02-28T18:14:00Z" w16du:dateUtc="2025-02-28T12:44:00Z">
          <w:pPr>
            <w:keepNext/>
            <w:tabs>
              <w:tab w:val="left" w:pos="567"/>
            </w:tabs>
            <w:spacing w:line="260" w:lineRule="exact"/>
            <w:jc w:val="center"/>
            <w:outlineLvl w:val="2"/>
          </w:pPr>
        </w:pPrChange>
      </w:pPr>
    </w:p>
    <w:p w14:paraId="634E26FA" w14:textId="30442F39" w:rsidR="00CF2E04" w:rsidRPr="00CF2E04" w:rsidDel="005F04A8" w:rsidRDefault="00CF2E04">
      <w:pPr>
        <w:keepNext/>
        <w:tabs>
          <w:tab w:val="left" w:pos="567"/>
        </w:tabs>
        <w:spacing w:line="260" w:lineRule="exact"/>
        <w:outlineLvl w:val="2"/>
        <w:rPr>
          <w:del w:id="103" w:author="Author" w:date="2025-02-28T18:14:00Z" w16du:dateUtc="2025-02-28T12:44:00Z"/>
          <w:rFonts w:eastAsia="Verdana"/>
          <w:b/>
          <w:bCs/>
          <w:snapToGrid w:val="0"/>
          <w:kern w:val="32"/>
          <w:lang w:val="sl-SI" w:eastAsia="sl-SI" w:bidi="sl-SI"/>
        </w:rPr>
        <w:pPrChange w:id="104" w:author="Author" w:date="2025-02-28T18:14:00Z" w16du:dateUtc="2025-02-28T12:44:00Z">
          <w:pPr>
            <w:keepNext/>
            <w:tabs>
              <w:tab w:val="left" w:pos="567"/>
            </w:tabs>
            <w:spacing w:line="260" w:lineRule="exact"/>
            <w:jc w:val="center"/>
            <w:outlineLvl w:val="2"/>
          </w:pPr>
        </w:pPrChange>
      </w:pPr>
    </w:p>
    <w:p w14:paraId="483A1DE9" w14:textId="42D47CF1" w:rsidR="00CF2E04" w:rsidRPr="00CF2E04" w:rsidDel="005F04A8" w:rsidRDefault="00CF2E04">
      <w:pPr>
        <w:keepNext/>
        <w:tabs>
          <w:tab w:val="left" w:pos="567"/>
        </w:tabs>
        <w:spacing w:line="260" w:lineRule="exact"/>
        <w:outlineLvl w:val="2"/>
        <w:rPr>
          <w:del w:id="105" w:author="Author" w:date="2025-02-28T18:14:00Z" w16du:dateUtc="2025-02-28T12:44:00Z"/>
          <w:rFonts w:eastAsia="Verdana"/>
          <w:b/>
          <w:bCs/>
          <w:snapToGrid w:val="0"/>
          <w:kern w:val="32"/>
          <w:lang w:val="sl-SI" w:eastAsia="sl-SI" w:bidi="sl-SI"/>
        </w:rPr>
        <w:pPrChange w:id="106" w:author="Author" w:date="2025-02-28T18:14:00Z" w16du:dateUtc="2025-02-28T12:44:00Z">
          <w:pPr>
            <w:keepNext/>
            <w:tabs>
              <w:tab w:val="left" w:pos="567"/>
            </w:tabs>
            <w:spacing w:line="260" w:lineRule="exact"/>
            <w:jc w:val="center"/>
            <w:outlineLvl w:val="2"/>
          </w:pPr>
        </w:pPrChange>
      </w:pPr>
    </w:p>
    <w:p w14:paraId="789A4C5B" w14:textId="6CC9FE38" w:rsidR="00CF2E04" w:rsidRPr="00CF2E04" w:rsidDel="005F04A8" w:rsidRDefault="00CF2E04">
      <w:pPr>
        <w:keepNext/>
        <w:tabs>
          <w:tab w:val="left" w:pos="567"/>
        </w:tabs>
        <w:spacing w:line="260" w:lineRule="exact"/>
        <w:outlineLvl w:val="2"/>
        <w:rPr>
          <w:del w:id="107" w:author="Author" w:date="2025-02-28T18:14:00Z" w16du:dateUtc="2025-02-28T12:44:00Z"/>
          <w:rFonts w:eastAsia="Verdana"/>
          <w:b/>
          <w:bCs/>
          <w:snapToGrid w:val="0"/>
          <w:kern w:val="32"/>
          <w:lang w:val="sl-SI" w:eastAsia="sl-SI" w:bidi="sl-SI"/>
        </w:rPr>
        <w:pPrChange w:id="108" w:author="Author" w:date="2025-02-28T18:14:00Z" w16du:dateUtc="2025-02-28T12:44:00Z">
          <w:pPr>
            <w:keepNext/>
            <w:tabs>
              <w:tab w:val="left" w:pos="567"/>
            </w:tabs>
            <w:spacing w:line="260" w:lineRule="exact"/>
            <w:jc w:val="center"/>
            <w:outlineLvl w:val="2"/>
          </w:pPr>
        </w:pPrChange>
      </w:pPr>
    </w:p>
    <w:p w14:paraId="527041A8" w14:textId="1C2A8DED" w:rsidR="00CF2E04" w:rsidRPr="00CF2E04" w:rsidDel="005F04A8" w:rsidRDefault="00CF2E04">
      <w:pPr>
        <w:keepNext/>
        <w:tabs>
          <w:tab w:val="left" w:pos="567"/>
        </w:tabs>
        <w:spacing w:line="260" w:lineRule="exact"/>
        <w:outlineLvl w:val="2"/>
        <w:rPr>
          <w:del w:id="109" w:author="Author" w:date="2025-02-28T18:14:00Z" w16du:dateUtc="2025-02-28T12:44:00Z"/>
          <w:rFonts w:eastAsia="Verdana"/>
          <w:b/>
          <w:bCs/>
          <w:snapToGrid w:val="0"/>
          <w:kern w:val="32"/>
          <w:lang w:val="sl-SI" w:eastAsia="sl-SI" w:bidi="sl-SI"/>
        </w:rPr>
        <w:pPrChange w:id="110" w:author="Author" w:date="2025-02-28T18:14:00Z" w16du:dateUtc="2025-02-28T12:44:00Z">
          <w:pPr>
            <w:keepNext/>
            <w:tabs>
              <w:tab w:val="left" w:pos="567"/>
            </w:tabs>
            <w:spacing w:line="260" w:lineRule="exact"/>
            <w:jc w:val="center"/>
            <w:outlineLvl w:val="2"/>
          </w:pPr>
        </w:pPrChange>
      </w:pPr>
    </w:p>
    <w:p w14:paraId="3793BAF3" w14:textId="27938003" w:rsidR="00CF2E04" w:rsidRPr="00CF2E04" w:rsidDel="005F04A8" w:rsidRDefault="00CF2E04">
      <w:pPr>
        <w:keepNext/>
        <w:tabs>
          <w:tab w:val="left" w:pos="567"/>
        </w:tabs>
        <w:spacing w:line="260" w:lineRule="exact"/>
        <w:outlineLvl w:val="2"/>
        <w:rPr>
          <w:del w:id="111" w:author="Author" w:date="2025-02-28T18:14:00Z" w16du:dateUtc="2025-02-28T12:44:00Z"/>
          <w:rFonts w:eastAsia="Verdana"/>
          <w:b/>
          <w:bCs/>
          <w:snapToGrid w:val="0"/>
          <w:kern w:val="32"/>
          <w:lang w:val="sl-SI" w:eastAsia="sl-SI" w:bidi="sl-SI"/>
        </w:rPr>
        <w:pPrChange w:id="112" w:author="Author" w:date="2025-02-28T18:14:00Z" w16du:dateUtc="2025-02-28T12:44:00Z">
          <w:pPr>
            <w:keepNext/>
            <w:tabs>
              <w:tab w:val="left" w:pos="567"/>
            </w:tabs>
            <w:spacing w:line="260" w:lineRule="exact"/>
            <w:jc w:val="center"/>
            <w:outlineLvl w:val="2"/>
          </w:pPr>
        </w:pPrChange>
      </w:pPr>
    </w:p>
    <w:p w14:paraId="3977CBDA" w14:textId="60A2AE6E" w:rsidR="00CF2E04" w:rsidRPr="00CF2E04" w:rsidDel="005F04A8" w:rsidRDefault="00CF2E04">
      <w:pPr>
        <w:keepNext/>
        <w:tabs>
          <w:tab w:val="left" w:pos="567"/>
        </w:tabs>
        <w:spacing w:line="260" w:lineRule="exact"/>
        <w:outlineLvl w:val="2"/>
        <w:rPr>
          <w:del w:id="113" w:author="Author" w:date="2025-02-28T18:14:00Z" w16du:dateUtc="2025-02-28T12:44:00Z"/>
          <w:rFonts w:eastAsia="Verdana"/>
          <w:b/>
          <w:bCs/>
          <w:snapToGrid w:val="0"/>
          <w:kern w:val="32"/>
          <w:lang w:val="sl-SI" w:eastAsia="sl-SI" w:bidi="sl-SI"/>
        </w:rPr>
        <w:pPrChange w:id="114" w:author="Author" w:date="2025-02-28T18:14:00Z" w16du:dateUtc="2025-02-28T12:44:00Z">
          <w:pPr>
            <w:keepNext/>
            <w:tabs>
              <w:tab w:val="left" w:pos="567"/>
            </w:tabs>
            <w:spacing w:line="260" w:lineRule="exact"/>
            <w:jc w:val="center"/>
            <w:outlineLvl w:val="2"/>
          </w:pPr>
        </w:pPrChange>
      </w:pPr>
    </w:p>
    <w:p w14:paraId="43D4404A" w14:textId="5C0AACC4" w:rsidR="00CF2E04" w:rsidRPr="00CF2E04" w:rsidDel="005F04A8" w:rsidRDefault="00CF2E04">
      <w:pPr>
        <w:keepNext/>
        <w:tabs>
          <w:tab w:val="left" w:pos="567"/>
        </w:tabs>
        <w:spacing w:line="260" w:lineRule="exact"/>
        <w:outlineLvl w:val="2"/>
        <w:rPr>
          <w:del w:id="115" w:author="Author" w:date="2025-02-28T18:14:00Z" w16du:dateUtc="2025-02-28T12:44:00Z"/>
          <w:rFonts w:eastAsia="Verdana"/>
          <w:b/>
          <w:bCs/>
          <w:snapToGrid w:val="0"/>
          <w:kern w:val="32"/>
          <w:lang w:val="sl-SI" w:eastAsia="sl-SI" w:bidi="sl-SI"/>
        </w:rPr>
        <w:pPrChange w:id="116" w:author="Author" w:date="2025-02-28T18:14:00Z" w16du:dateUtc="2025-02-28T12:44:00Z">
          <w:pPr>
            <w:keepNext/>
            <w:tabs>
              <w:tab w:val="left" w:pos="567"/>
            </w:tabs>
            <w:spacing w:line="260" w:lineRule="exact"/>
            <w:jc w:val="center"/>
            <w:outlineLvl w:val="2"/>
          </w:pPr>
        </w:pPrChange>
      </w:pPr>
    </w:p>
    <w:p w14:paraId="40B32568" w14:textId="2092D03E" w:rsidR="00CF2E04" w:rsidRPr="00CF2E04" w:rsidDel="005F04A8" w:rsidRDefault="00CF2E04">
      <w:pPr>
        <w:keepNext/>
        <w:tabs>
          <w:tab w:val="left" w:pos="567"/>
        </w:tabs>
        <w:spacing w:line="260" w:lineRule="exact"/>
        <w:outlineLvl w:val="2"/>
        <w:rPr>
          <w:del w:id="117" w:author="Author" w:date="2025-02-28T18:14:00Z" w16du:dateUtc="2025-02-28T12:44:00Z"/>
          <w:rFonts w:eastAsia="Verdana"/>
          <w:b/>
          <w:bCs/>
          <w:snapToGrid w:val="0"/>
          <w:kern w:val="32"/>
          <w:lang w:val="sl-SI" w:eastAsia="sl-SI" w:bidi="sl-SI"/>
        </w:rPr>
        <w:pPrChange w:id="118" w:author="Author" w:date="2025-02-28T18:14:00Z" w16du:dateUtc="2025-02-28T12:44:00Z">
          <w:pPr>
            <w:keepNext/>
            <w:tabs>
              <w:tab w:val="left" w:pos="567"/>
            </w:tabs>
            <w:spacing w:line="260" w:lineRule="exact"/>
            <w:jc w:val="center"/>
            <w:outlineLvl w:val="2"/>
          </w:pPr>
        </w:pPrChange>
      </w:pPr>
    </w:p>
    <w:p w14:paraId="33AEEE68" w14:textId="3B4BA9B9" w:rsidR="00CF2E04" w:rsidRPr="00CF2E04" w:rsidDel="005F04A8" w:rsidRDefault="00CF2E04">
      <w:pPr>
        <w:keepNext/>
        <w:tabs>
          <w:tab w:val="left" w:pos="567"/>
        </w:tabs>
        <w:spacing w:line="260" w:lineRule="exact"/>
        <w:outlineLvl w:val="2"/>
        <w:rPr>
          <w:del w:id="119" w:author="Author" w:date="2025-02-28T18:14:00Z" w16du:dateUtc="2025-02-28T12:44:00Z"/>
          <w:rFonts w:eastAsia="Verdana"/>
          <w:b/>
          <w:bCs/>
          <w:snapToGrid w:val="0"/>
          <w:kern w:val="32"/>
          <w:lang w:val="sl-SI" w:eastAsia="sl-SI" w:bidi="sl-SI"/>
        </w:rPr>
        <w:pPrChange w:id="120" w:author="Author" w:date="2025-02-28T18:14:00Z" w16du:dateUtc="2025-02-28T12:44:00Z">
          <w:pPr>
            <w:keepNext/>
            <w:tabs>
              <w:tab w:val="left" w:pos="567"/>
            </w:tabs>
            <w:spacing w:line="260" w:lineRule="exact"/>
            <w:jc w:val="center"/>
            <w:outlineLvl w:val="2"/>
          </w:pPr>
        </w:pPrChange>
      </w:pPr>
    </w:p>
    <w:p w14:paraId="58FCEDA3" w14:textId="60BAF7D2" w:rsidR="00CF2E04" w:rsidRPr="00CF2E04" w:rsidDel="005F04A8" w:rsidRDefault="00CF2E04">
      <w:pPr>
        <w:keepNext/>
        <w:tabs>
          <w:tab w:val="left" w:pos="567"/>
        </w:tabs>
        <w:spacing w:line="260" w:lineRule="exact"/>
        <w:outlineLvl w:val="2"/>
        <w:rPr>
          <w:del w:id="121" w:author="Author" w:date="2025-02-28T18:14:00Z" w16du:dateUtc="2025-02-28T12:44:00Z"/>
          <w:rFonts w:eastAsia="Verdana"/>
          <w:b/>
          <w:bCs/>
          <w:snapToGrid w:val="0"/>
          <w:kern w:val="32"/>
          <w:lang w:val="sl-SI" w:eastAsia="sl-SI" w:bidi="sl-SI"/>
        </w:rPr>
        <w:pPrChange w:id="122" w:author="Author" w:date="2025-02-28T18:14:00Z" w16du:dateUtc="2025-02-28T12:44:00Z">
          <w:pPr>
            <w:keepNext/>
            <w:tabs>
              <w:tab w:val="left" w:pos="567"/>
            </w:tabs>
            <w:spacing w:line="260" w:lineRule="exact"/>
            <w:jc w:val="center"/>
            <w:outlineLvl w:val="2"/>
          </w:pPr>
        </w:pPrChange>
      </w:pPr>
    </w:p>
    <w:p w14:paraId="7A356898" w14:textId="7FC2166A" w:rsidR="00CF2E04" w:rsidRPr="00CF2E04" w:rsidDel="005F04A8" w:rsidRDefault="00CF2E04">
      <w:pPr>
        <w:keepNext/>
        <w:tabs>
          <w:tab w:val="left" w:pos="567"/>
        </w:tabs>
        <w:spacing w:line="260" w:lineRule="exact"/>
        <w:outlineLvl w:val="2"/>
        <w:rPr>
          <w:del w:id="123" w:author="Author" w:date="2025-02-28T18:14:00Z" w16du:dateUtc="2025-02-28T12:44:00Z"/>
          <w:rFonts w:eastAsia="Verdana"/>
          <w:b/>
          <w:bCs/>
          <w:snapToGrid w:val="0"/>
          <w:kern w:val="32"/>
          <w:lang w:val="sl-SI" w:eastAsia="sl-SI" w:bidi="sl-SI"/>
        </w:rPr>
        <w:pPrChange w:id="124" w:author="Author" w:date="2025-02-28T18:14:00Z" w16du:dateUtc="2025-02-28T12:44:00Z">
          <w:pPr>
            <w:keepNext/>
            <w:tabs>
              <w:tab w:val="left" w:pos="567"/>
            </w:tabs>
            <w:spacing w:line="260" w:lineRule="exact"/>
            <w:jc w:val="center"/>
            <w:outlineLvl w:val="2"/>
          </w:pPr>
        </w:pPrChange>
      </w:pPr>
    </w:p>
    <w:p w14:paraId="6DFA7C03" w14:textId="53E2EC9F" w:rsidR="00CF2E04" w:rsidRPr="00CF2E04" w:rsidDel="005F04A8" w:rsidRDefault="00CF2E04">
      <w:pPr>
        <w:keepNext/>
        <w:tabs>
          <w:tab w:val="left" w:pos="567"/>
        </w:tabs>
        <w:spacing w:line="260" w:lineRule="exact"/>
        <w:outlineLvl w:val="2"/>
        <w:rPr>
          <w:del w:id="125" w:author="Author" w:date="2025-02-28T18:14:00Z" w16du:dateUtc="2025-02-28T12:44:00Z"/>
          <w:rFonts w:eastAsia="Verdana"/>
          <w:b/>
          <w:bCs/>
          <w:snapToGrid w:val="0"/>
          <w:kern w:val="32"/>
          <w:lang w:val="sl-SI" w:eastAsia="sl-SI" w:bidi="sl-SI"/>
        </w:rPr>
        <w:pPrChange w:id="126" w:author="Author" w:date="2025-02-28T18:14:00Z" w16du:dateUtc="2025-02-28T12:44:00Z">
          <w:pPr>
            <w:keepNext/>
            <w:tabs>
              <w:tab w:val="left" w:pos="567"/>
            </w:tabs>
            <w:spacing w:line="260" w:lineRule="exact"/>
            <w:jc w:val="center"/>
            <w:outlineLvl w:val="2"/>
          </w:pPr>
        </w:pPrChange>
      </w:pPr>
    </w:p>
    <w:p w14:paraId="3D747567" w14:textId="439C8360" w:rsidR="00CF2E04" w:rsidRPr="00CF2E04" w:rsidDel="005F04A8" w:rsidRDefault="00CF2E04">
      <w:pPr>
        <w:keepNext/>
        <w:tabs>
          <w:tab w:val="left" w:pos="567"/>
        </w:tabs>
        <w:spacing w:line="260" w:lineRule="exact"/>
        <w:outlineLvl w:val="2"/>
        <w:rPr>
          <w:del w:id="127" w:author="Author" w:date="2025-02-28T18:14:00Z" w16du:dateUtc="2025-02-28T12:44:00Z"/>
          <w:rFonts w:eastAsia="Verdana"/>
          <w:b/>
          <w:bCs/>
          <w:snapToGrid w:val="0"/>
          <w:kern w:val="32"/>
          <w:lang w:val="sl-SI" w:eastAsia="sl-SI" w:bidi="sl-SI"/>
        </w:rPr>
        <w:pPrChange w:id="128" w:author="Author" w:date="2025-02-28T18:14:00Z" w16du:dateUtc="2025-02-28T12:44:00Z">
          <w:pPr>
            <w:keepNext/>
            <w:tabs>
              <w:tab w:val="left" w:pos="567"/>
            </w:tabs>
            <w:spacing w:line="260" w:lineRule="exact"/>
            <w:jc w:val="center"/>
            <w:outlineLvl w:val="2"/>
          </w:pPr>
        </w:pPrChange>
      </w:pPr>
    </w:p>
    <w:p w14:paraId="37C8C311" w14:textId="6668DE21" w:rsidR="00CF2E04" w:rsidRPr="00CF2E04" w:rsidDel="005F04A8" w:rsidRDefault="00CF2E04">
      <w:pPr>
        <w:keepNext/>
        <w:tabs>
          <w:tab w:val="left" w:pos="567"/>
        </w:tabs>
        <w:spacing w:line="260" w:lineRule="exact"/>
        <w:outlineLvl w:val="2"/>
        <w:rPr>
          <w:del w:id="129" w:author="Author" w:date="2025-02-28T18:14:00Z" w16du:dateUtc="2025-02-28T12:44:00Z"/>
          <w:rFonts w:eastAsia="Verdana"/>
          <w:b/>
          <w:bCs/>
          <w:snapToGrid w:val="0"/>
          <w:kern w:val="32"/>
          <w:lang w:val="sl-SI" w:eastAsia="sl-SI" w:bidi="sl-SI"/>
        </w:rPr>
        <w:pPrChange w:id="130" w:author="Author" w:date="2025-02-28T18:14:00Z" w16du:dateUtc="2025-02-28T12:44:00Z">
          <w:pPr>
            <w:keepNext/>
            <w:tabs>
              <w:tab w:val="left" w:pos="567"/>
            </w:tabs>
            <w:spacing w:line="260" w:lineRule="exact"/>
            <w:jc w:val="center"/>
            <w:outlineLvl w:val="2"/>
          </w:pPr>
        </w:pPrChange>
      </w:pPr>
    </w:p>
    <w:p w14:paraId="2BF02411" w14:textId="601E732D" w:rsidR="00CF2E04" w:rsidRPr="00CF2E04" w:rsidDel="005F04A8" w:rsidRDefault="00CF2E04">
      <w:pPr>
        <w:keepNext/>
        <w:tabs>
          <w:tab w:val="left" w:pos="567"/>
        </w:tabs>
        <w:spacing w:line="260" w:lineRule="exact"/>
        <w:outlineLvl w:val="2"/>
        <w:rPr>
          <w:del w:id="131" w:author="Author" w:date="2025-02-28T18:14:00Z" w16du:dateUtc="2025-02-28T12:44:00Z"/>
          <w:rFonts w:eastAsia="Verdana"/>
          <w:b/>
          <w:bCs/>
          <w:snapToGrid w:val="0"/>
          <w:kern w:val="32"/>
          <w:lang w:val="sl-SI" w:eastAsia="sl-SI" w:bidi="sl-SI"/>
        </w:rPr>
        <w:pPrChange w:id="132" w:author="Author" w:date="2025-02-28T18:14:00Z" w16du:dateUtc="2025-02-28T12:44:00Z">
          <w:pPr>
            <w:keepNext/>
            <w:tabs>
              <w:tab w:val="left" w:pos="567"/>
            </w:tabs>
            <w:spacing w:line="260" w:lineRule="exact"/>
            <w:jc w:val="center"/>
            <w:outlineLvl w:val="2"/>
          </w:pPr>
        </w:pPrChange>
      </w:pPr>
    </w:p>
    <w:p w14:paraId="36A45F31" w14:textId="6B7A38E1" w:rsidR="00CF2E04" w:rsidRPr="00CF2E04" w:rsidDel="005F04A8" w:rsidRDefault="00CF2E04">
      <w:pPr>
        <w:spacing w:line="240" w:lineRule="auto"/>
        <w:rPr>
          <w:del w:id="133" w:author="Author" w:date="2025-02-28T18:14:00Z" w16du:dateUtc="2025-02-28T12:44:00Z"/>
          <w:rFonts w:eastAsia="Verdana"/>
          <w:b/>
          <w:bCs/>
          <w:snapToGrid w:val="0"/>
          <w:kern w:val="32"/>
          <w:lang w:val="sl-SI" w:eastAsia="sl-SI" w:bidi="sl-SI"/>
        </w:rPr>
        <w:pPrChange w:id="134" w:author="Author" w:date="2025-02-28T18:14:00Z" w16du:dateUtc="2025-02-28T12:44:00Z">
          <w:pPr>
            <w:keepNext/>
            <w:tabs>
              <w:tab w:val="left" w:pos="567"/>
            </w:tabs>
            <w:spacing w:line="260" w:lineRule="exact"/>
            <w:jc w:val="center"/>
            <w:outlineLvl w:val="2"/>
          </w:pPr>
        </w:pPrChange>
      </w:pPr>
    </w:p>
    <w:p w14:paraId="5AE4AB6C" w14:textId="1D8AEA0E" w:rsidR="00CF2E04" w:rsidRPr="00CF2E04" w:rsidDel="005F04A8" w:rsidRDefault="00CF2E04" w:rsidP="00CF2E04">
      <w:pPr>
        <w:keepNext/>
        <w:tabs>
          <w:tab w:val="left" w:pos="567"/>
        </w:tabs>
        <w:spacing w:line="260" w:lineRule="exact"/>
        <w:jc w:val="center"/>
        <w:outlineLvl w:val="2"/>
        <w:rPr>
          <w:del w:id="135" w:author="Author" w:date="2025-02-28T18:14:00Z" w16du:dateUtc="2025-02-28T12:44:00Z"/>
          <w:rFonts w:eastAsia="Verdana"/>
          <w:b/>
          <w:bCs/>
          <w:snapToGrid w:val="0"/>
          <w:kern w:val="32"/>
          <w:lang w:val="sl-SI" w:eastAsia="sl-SI" w:bidi="sl-SI"/>
        </w:rPr>
      </w:pPr>
    </w:p>
    <w:p w14:paraId="11913929" w14:textId="12213C04" w:rsidR="00CF2E04" w:rsidRPr="00CF2E04" w:rsidDel="005F04A8" w:rsidRDefault="00CF2E04" w:rsidP="00CF2E04">
      <w:pPr>
        <w:keepNext/>
        <w:tabs>
          <w:tab w:val="left" w:pos="567"/>
        </w:tabs>
        <w:spacing w:line="260" w:lineRule="exact"/>
        <w:jc w:val="center"/>
        <w:outlineLvl w:val="2"/>
        <w:rPr>
          <w:del w:id="136" w:author="Author" w:date="2025-02-28T18:14:00Z" w16du:dateUtc="2025-02-28T12:44:00Z"/>
          <w:rFonts w:eastAsia="Verdana"/>
          <w:b/>
          <w:bCs/>
          <w:snapToGrid w:val="0"/>
          <w:kern w:val="32"/>
          <w:lang w:val="sl-SI" w:eastAsia="sl-SI" w:bidi="sl-SI"/>
        </w:rPr>
      </w:pPr>
    </w:p>
    <w:p w14:paraId="0B4A9517" w14:textId="1E61B0A2" w:rsidR="00CF2E04" w:rsidRPr="00CF2E04" w:rsidDel="005F04A8" w:rsidRDefault="00CF2E04" w:rsidP="00CF2E04">
      <w:pPr>
        <w:keepNext/>
        <w:tabs>
          <w:tab w:val="left" w:pos="567"/>
        </w:tabs>
        <w:spacing w:line="260" w:lineRule="exact"/>
        <w:jc w:val="center"/>
        <w:outlineLvl w:val="2"/>
        <w:rPr>
          <w:del w:id="137" w:author="Author" w:date="2025-02-28T18:14:00Z" w16du:dateUtc="2025-02-28T12:44:00Z"/>
          <w:rFonts w:eastAsia="Verdana"/>
          <w:b/>
          <w:bCs/>
          <w:snapToGrid w:val="0"/>
          <w:kern w:val="32"/>
          <w:lang w:val="sl-SI" w:eastAsia="sl-SI" w:bidi="sl-SI"/>
        </w:rPr>
      </w:pPr>
    </w:p>
    <w:p w14:paraId="474659DD" w14:textId="24C206F4" w:rsidR="00CF2E04" w:rsidRPr="00CF2E04" w:rsidDel="005F04A8" w:rsidRDefault="00CF2E04" w:rsidP="00CF2E04">
      <w:pPr>
        <w:keepNext/>
        <w:tabs>
          <w:tab w:val="left" w:pos="567"/>
        </w:tabs>
        <w:spacing w:line="260" w:lineRule="exact"/>
        <w:jc w:val="center"/>
        <w:outlineLvl w:val="2"/>
        <w:rPr>
          <w:del w:id="138" w:author="Author" w:date="2025-02-28T18:14:00Z" w16du:dateUtc="2025-02-28T12:44:00Z"/>
          <w:rFonts w:eastAsia="Verdana"/>
          <w:b/>
          <w:bCs/>
          <w:snapToGrid w:val="0"/>
          <w:kern w:val="32"/>
          <w:lang w:val="sl-SI" w:eastAsia="sl-SI" w:bidi="sl-SI"/>
        </w:rPr>
      </w:pPr>
    </w:p>
    <w:p w14:paraId="70F24A33" w14:textId="38CD2731" w:rsidR="00CF2E04" w:rsidRPr="00CF2E04" w:rsidDel="005F04A8" w:rsidRDefault="00CF2E04" w:rsidP="00CF2E04">
      <w:pPr>
        <w:keepNext/>
        <w:tabs>
          <w:tab w:val="left" w:pos="567"/>
        </w:tabs>
        <w:spacing w:line="260" w:lineRule="exact"/>
        <w:jc w:val="center"/>
        <w:outlineLvl w:val="2"/>
        <w:rPr>
          <w:del w:id="139" w:author="Author" w:date="2025-02-28T18:14:00Z" w16du:dateUtc="2025-02-28T12:44:00Z"/>
          <w:rFonts w:eastAsia="Verdana"/>
          <w:b/>
          <w:bCs/>
          <w:snapToGrid w:val="0"/>
          <w:kern w:val="32"/>
          <w:lang w:val="sl-SI" w:eastAsia="sl-SI" w:bidi="sl-SI"/>
        </w:rPr>
      </w:pPr>
      <w:del w:id="140" w:author="Author" w:date="2025-02-28T18:14:00Z" w16du:dateUtc="2025-02-28T12:44:00Z">
        <w:r w:rsidRPr="00CF2E04" w:rsidDel="005F04A8">
          <w:rPr>
            <w:rFonts w:eastAsia="Verdana"/>
            <w:b/>
            <w:bCs/>
            <w:snapToGrid w:val="0"/>
            <w:kern w:val="32"/>
            <w:lang w:val="sl-SI" w:eastAsia="sl-SI" w:bidi="sl-SI"/>
          </w:rPr>
          <w:delText>P</w:delText>
        </w:r>
        <w:r w:rsidR="00803DA8" w:rsidDel="005F04A8">
          <w:rPr>
            <w:rFonts w:eastAsia="Verdana"/>
            <w:b/>
            <w:bCs/>
            <w:snapToGrid w:val="0"/>
            <w:kern w:val="32"/>
            <w:lang w:val="sl-SI" w:eastAsia="sl-SI" w:bidi="sl-SI"/>
          </w:rPr>
          <w:delText>riloga</w:delText>
        </w:r>
        <w:r w:rsidRPr="00CF2E04" w:rsidDel="005F04A8">
          <w:rPr>
            <w:rFonts w:eastAsia="Verdana"/>
            <w:b/>
            <w:bCs/>
            <w:snapToGrid w:val="0"/>
            <w:kern w:val="32"/>
            <w:lang w:val="sl-SI" w:eastAsia="sl-SI" w:bidi="sl-SI"/>
          </w:rPr>
          <w:delText> IV</w:delText>
        </w:r>
        <w:r w:rsidR="00745BD6" w:rsidDel="005F04A8">
          <w:rPr>
            <w:rFonts w:eastAsia="Verdana"/>
            <w:b/>
            <w:bCs/>
            <w:snapToGrid w:val="0"/>
            <w:kern w:val="32"/>
            <w:lang w:val="sl-SI" w:eastAsia="sl-SI" w:bidi="sl-SI"/>
          </w:rPr>
          <w:fldChar w:fldCharType="begin"/>
        </w:r>
        <w:r w:rsidR="00745BD6" w:rsidDel="005F04A8">
          <w:rPr>
            <w:rFonts w:eastAsia="Verdana"/>
            <w:b/>
            <w:bCs/>
            <w:snapToGrid w:val="0"/>
            <w:kern w:val="32"/>
            <w:lang w:val="sl-SI" w:eastAsia="sl-SI" w:bidi="sl-SI"/>
          </w:rPr>
          <w:delInstrText xml:space="preserve"> DOCVARIABLE vault_nd_75f785ba-909e-4c67-8b58-2e031a89ed4d \* MERGEFORMAT </w:delInstrText>
        </w:r>
        <w:r w:rsidR="00745BD6" w:rsidDel="005F04A8">
          <w:rPr>
            <w:rFonts w:eastAsia="Verdana"/>
            <w:b/>
            <w:bCs/>
            <w:snapToGrid w:val="0"/>
            <w:kern w:val="32"/>
            <w:lang w:val="sl-SI" w:eastAsia="sl-SI" w:bidi="sl-SI"/>
          </w:rPr>
          <w:fldChar w:fldCharType="separate"/>
        </w:r>
        <w:r w:rsidR="00745BD6" w:rsidDel="005F04A8">
          <w:rPr>
            <w:rFonts w:eastAsia="Verdana"/>
            <w:b/>
            <w:bCs/>
            <w:snapToGrid w:val="0"/>
            <w:kern w:val="32"/>
            <w:lang w:val="sl-SI" w:eastAsia="sl-SI" w:bidi="sl-SI"/>
          </w:rPr>
          <w:delText xml:space="preserve"> </w:delText>
        </w:r>
        <w:r w:rsidR="00745BD6" w:rsidDel="005F04A8">
          <w:rPr>
            <w:rFonts w:eastAsia="Verdana"/>
            <w:b/>
            <w:bCs/>
            <w:snapToGrid w:val="0"/>
            <w:kern w:val="32"/>
            <w:lang w:val="sl-SI" w:eastAsia="sl-SI" w:bidi="sl-SI"/>
          </w:rPr>
          <w:fldChar w:fldCharType="end"/>
        </w:r>
      </w:del>
    </w:p>
    <w:p w14:paraId="1A157B58" w14:textId="316543D7" w:rsidR="00CF2E04" w:rsidRPr="00CF2E04" w:rsidDel="005F04A8" w:rsidRDefault="00CF2E04" w:rsidP="00CF2E04">
      <w:pPr>
        <w:tabs>
          <w:tab w:val="left" w:pos="567"/>
        </w:tabs>
        <w:spacing w:line="260" w:lineRule="exact"/>
        <w:rPr>
          <w:del w:id="141" w:author="Author" w:date="2025-02-28T18:14:00Z" w16du:dateUtc="2025-02-28T12:44:00Z"/>
          <w:rFonts w:eastAsia="Verdana"/>
          <w:snapToGrid w:val="0"/>
          <w:lang w:val="sl-SI" w:eastAsia="sl-SI" w:bidi="sl-SI"/>
        </w:rPr>
      </w:pPr>
    </w:p>
    <w:p w14:paraId="67EC6530" w14:textId="450877B0" w:rsidR="00CF2E04" w:rsidRPr="001C3506" w:rsidDel="005F04A8" w:rsidRDefault="00CF2E04" w:rsidP="001C3506">
      <w:pPr>
        <w:widowControl w:val="0"/>
        <w:tabs>
          <w:tab w:val="left" w:pos="567"/>
        </w:tabs>
        <w:autoSpaceDE w:val="0"/>
        <w:autoSpaceDN w:val="0"/>
        <w:adjustRightInd w:val="0"/>
        <w:spacing w:after="140" w:line="280" w:lineRule="atLeast"/>
        <w:ind w:left="127" w:right="120"/>
        <w:jc w:val="center"/>
        <w:rPr>
          <w:del w:id="142" w:author="Author" w:date="2025-02-28T18:14:00Z" w16du:dateUtc="2025-02-28T12:44:00Z"/>
          <w:rFonts w:cs="Verdana"/>
          <w:b/>
          <w:bCs/>
          <w:color w:val="000000"/>
          <w:szCs w:val="20"/>
          <w:lang w:val="pl-PL"/>
        </w:rPr>
      </w:pPr>
      <w:del w:id="143" w:author="Author" w:date="2025-02-28T18:14:00Z" w16du:dateUtc="2025-02-28T12:44:00Z">
        <w:r w:rsidRPr="001C3506" w:rsidDel="005F04A8">
          <w:rPr>
            <w:rFonts w:cs="Verdana"/>
            <w:b/>
            <w:bCs/>
            <w:color w:val="000000"/>
            <w:szCs w:val="20"/>
            <w:lang w:val="pl-PL"/>
          </w:rPr>
          <w:delText>Z</w:delText>
        </w:r>
        <w:r w:rsidR="00803DA8" w:rsidRPr="001C3506" w:rsidDel="005F04A8">
          <w:rPr>
            <w:rFonts w:cs="Verdana"/>
            <w:b/>
            <w:bCs/>
            <w:color w:val="000000"/>
            <w:szCs w:val="20"/>
            <w:lang w:val="pl-PL"/>
          </w:rPr>
          <w:delText>nanstveni zaključki in podlaga za spremembo pogojev dovoljenja (dovoljenj) za promet z zdravilom</w:delText>
        </w:r>
      </w:del>
    </w:p>
    <w:p w14:paraId="72F2C052" w14:textId="077AA6CE" w:rsidR="00CF2E04" w:rsidRPr="00CF2E04" w:rsidDel="005F04A8" w:rsidRDefault="00CF2E04" w:rsidP="00CF2E04">
      <w:pPr>
        <w:pageBreakBefore/>
        <w:tabs>
          <w:tab w:val="left" w:pos="567"/>
        </w:tabs>
        <w:spacing w:line="260" w:lineRule="exact"/>
        <w:rPr>
          <w:del w:id="144" w:author="Author" w:date="2025-02-28T18:14:00Z" w16du:dateUtc="2025-02-28T12:44:00Z"/>
          <w:rFonts w:eastAsia="Verdana"/>
          <w:snapToGrid w:val="0"/>
          <w:color w:val="339966"/>
          <w:szCs w:val="18"/>
          <w:lang w:val="sl-SI" w:eastAsia="sl-SI" w:bidi="sl-SI"/>
        </w:rPr>
      </w:pPr>
      <w:del w:id="145" w:author="Author" w:date="2025-02-28T18:14:00Z" w16du:dateUtc="2025-02-28T12:44:00Z">
        <w:r w:rsidRPr="00CF2E04" w:rsidDel="005F04A8">
          <w:rPr>
            <w:rFonts w:eastAsia="Verdana"/>
            <w:b/>
            <w:snapToGrid w:val="0"/>
            <w:kern w:val="32"/>
            <w:szCs w:val="18"/>
            <w:lang w:val="sl-SI" w:eastAsia="sl-SI" w:bidi="sl-SI"/>
          </w:rPr>
          <w:delText>Znanstveni zaključki</w:delText>
        </w:r>
      </w:del>
    </w:p>
    <w:p w14:paraId="65C8FA7B" w14:textId="075DE137" w:rsidR="00CF2E04" w:rsidRPr="00CF2E04" w:rsidDel="005F04A8" w:rsidRDefault="00CF2E04" w:rsidP="00CF2E04">
      <w:pPr>
        <w:tabs>
          <w:tab w:val="left" w:pos="567"/>
        </w:tabs>
        <w:spacing w:line="260" w:lineRule="exact"/>
        <w:rPr>
          <w:del w:id="146" w:author="Author" w:date="2025-02-28T18:14:00Z" w16du:dateUtc="2025-02-28T12:44:00Z"/>
          <w:rFonts w:eastAsia="Verdana"/>
          <w:snapToGrid w:val="0"/>
          <w:lang w:val="sl-SI" w:eastAsia="sl-SI" w:bidi="sl-SI"/>
        </w:rPr>
      </w:pPr>
    </w:p>
    <w:p w14:paraId="1F60C5B7" w14:textId="5BAFFEB8" w:rsidR="00CF2E04" w:rsidRPr="001C3506" w:rsidDel="005F04A8" w:rsidRDefault="00CF2E04" w:rsidP="00CF2E04">
      <w:pPr>
        <w:tabs>
          <w:tab w:val="left" w:pos="567"/>
        </w:tabs>
        <w:spacing w:line="260" w:lineRule="exact"/>
        <w:rPr>
          <w:del w:id="147" w:author="Author" w:date="2025-02-28T18:14:00Z" w16du:dateUtc="2025-02-28T12:44:00Z"/>
          <w:rFonts w:eastAsia="Verdana"/>
          <w:snapToGrid w:val="0"/>
          <w:kern w:val="32"/>
          <w:szCs w:val="18"/>
          <w:lang w:val="sl-SI" w:eastAsia="sl-SI" w:bidi="sl-SI"/>
        </w:rPr>
      </w:pPr>
      <w:del w:id="148" w:author="Author" w:date="2025-02-28T18:14:00Z" w16du:dateUtc="2025-02-28T12:44:00Z">
        <w:r w:rsidRPr="00CF2E04" w:rsidDel="005F04A8">
          <w:rPr>
            <w:rFonts w:eastAsia="Verdana"/>
            <w:snapToGrid w:val="0"/>
            <w:kern w:val="32"/>
            <w:szCs w:val="18"/>
            <w:lang w:val="sl-SI" w:eastAsia="sl-SI" w:bidi="sl-SI"/>
          </w:rPr>
          <w:delText xml:space="preserve">Upoštevajoč poročilo Odbora za oceno tveganja na področju farmakovigilance (PRAC) </w:delText>
        </w:r>
        <w:r w:rsidRPr="00CF2E04" w:rsidDel="005F04A8">
          <w:rPr>
            <w:rFonts w:eastAsia="Verdana"/>
            <w:noProof/>
            <w:snapToGrid w:val="0"/>
            <w:lang w:val="sl-SI" w:eastAsia="sl-SI" w:bidi="sl-SI"/>
          </w:rPr>
          <w:delText xml:space="preserve">za neintervencijsko uvedeno končno poročilo o študiji </w:delText>
        </w:r>
        <w:r w:rsidR="00FA59A1" w:rsidRPr="001C3506" w:rsidDel="005F04A8">
          <w:rPr>
            <w:lang w:val="sl-SI"/>
          </w:rPr>
          <w:delText>o varnosti zdravila po pridobitvi dovoljenja za promet (</w:delText>
        </w:r>
        <w:r w:rsidRPr="00CF2E04" w:rsidDel="005F04A8">
          <w:rPr>
            <w:rFonts w:eastAsia="Verdana"/>
            <w:noProof/>
            <w:snapToGrid w:val="0"/>
            <w:lang w:val="sl-SI" w:eastAsia="sl-SI" w:bidi="sl-SI"/>
          </w:rPr>
          <w:delText>PASS</w:delText>
        </w:r>
        <w:r w:rsidR="00FA59A1" w:rsidDel="005F04A8">
          <w:rPr>
            <w:rFonts w:eastAsia="Verdana"/>
            <w:noProof/>
            <w:snapToGrid w:val="0"/>
            <w:lang w:val="sl-SI" w:eastAsia="sl-SI" w:bidi="sl-SI"/>
          </w:rPr>
          <w:delText>)</w:delText>
        </w:r>
        <w:r w:rsidRPr="00CF2E04" w:rsidDel="005F04A8">
          <w:rPr>
            <w:rFonts w:eastAsia="Verdana"/>
            <w:noProof/>
            <w:snapToGrid w:val="0"/>
            <w:lang w:val="sl-SI" w:eastAsia="sl-SI" w:bidi="sl-SI"/>
          </w:rPr>
          <w:delText xml:space="preserve"> za zgoraj navedena zdravila so znanstveni zaključki </w:delText>
        </w:r>
        <w:r w:rsidRPr="001C3506" w:rsidDel="005F04A8">
          <w:rPr>
            <w:kern w:val="32"/>
            <w:lang w:val="sl-SI"/>
          </w:rPr>
          <w:delText>Odbora za zdravila za uporabo v humani medicini (</w:delText>
        </w:r>
        <w:r w:rsidRPr="00CF2E04" w:rsidDel="005F04A8">
          <w:rPr>
            <w:rFonts w:eastAsia="Verdana"/>
            <w:noProof/>
            <w:snapToGrid w:val="0"/>
            <w:lang w:val="sl-SI" w:eastAsia="sl-SI" w:bidi="sl-SI"/>
          </w:rPr>
          <w:delText>CHMP</w:delText>
        </w:r>
        <w:r w:rsidDel="005F04A8">
          <w:rPr>
            <w:rFonts w:eastAsia="Verdana"/>
            <w:noProof/>
            <w:snapToGrid w:val="0"/>
            <w:lang w:val="sl-SI" w:eastAsia="sl-SI" w:bidi="sl-SI"/>
          </w:rPr>
          <w:delText>)</w:delText>
        </w:r>
        <w:r w:rsidRPr="00CF2E04" w:rsidDel="005F04A8">
          <w:rPr>
            <w:rFonts w:eastAsia="Verdana"/>
            <w:noProof/>
            <w:snapToGrid w:val="0"/>
            <w:lang w:val="sl-SI" w:eastAsia="sl-SI" w:bidi="sl-SI"/>
          </w:rPr>
          <w:delText xml:space="preserve"> naslednji:</w:delText>
        </w:r>
      </w:del>
    </w:p>
    <w:p w14:paraId="5E8DCDCD" w14:textId="09CBC2DF" w:rsidR="00CF2E04" w:rsidRPr="00CF2E04" w:rsidDel="005F04A8" w:rsidRDefault="00CF2E04" w:rsidP="00CF2E04">
      <w:pPr>
        <w:tabs>
          <w:tab w:val="left" w:pos="567"/>
        </w:tabs>
        <w:spacing w:line="260" w:lineRule="exact"/>
        <w:rPr>
          <w:del w:id="149" w:author="Author" w:date="2025-02-28T18:14:00Z" w16du:dateUtc="2025-02-28T12:44:00Z"/>
          <w:rFonts w:eastAsia="Verdana"/>
          <w:noProof/>
          <w:snapToGrid w:val="0"/>
          <w:lang w:val="sl-SI" w:eastAsia="sl-SI" w:bidi="sl-SI"/>
        </w:rPr>
      </w:pPr>
    </w:p>
    <w:p w14:paraId="011D26E4" w14:textId="64B11C3F" w:rsidR="00CF2E04" w:rsidRPr="00CF2E04" w:rsidDel="005F04A8" w:rsidRDefault="00A23A60" w:rsidP="00CF2E04">
      <w:pPr>
        <w:tabs>
          <w:tab w:val="left" w:pos="567"/>
        </w:tabs>
        <w:spacing w:line="260" w:lineRule="exact"/>
        <w:rPr>
          <w:del w:id="150" w:author="Author" w:date="2025-02-28T18:14:00Z" w16du:dateUtc="2025-02-28T12:44:00Z"/>
          <w:rFonts w:eastAsia="Verdana"/>
          <w:noProof/>
          <w:snapToGrid w:val="0"/>
          <w:lang w:val="sl-SI" w:eastAsia="sl-SI" w:bidi="sl-SI"/>
        </w:rPr>
      </w:pPr>
      <w:del w:id="151" w:author="Author" w:date="2025-02-28T18:14:00Z" w16du:dateUtc="2025-02-28T12:44:00Z">
        <w:r w:rsidDel="005F04A8">
          <w:rPr>
            <w:rFonts w:eastAsia="Verdana"/>
            <w:noProof/>
            <w:snapToGrid w:val="0"/>
            <w:lang w:val="sl-SI" w:eastAsia="sl-SI" w:bidi="sl-SI"/>
          </w:rPr>
          <w:delText xml:space="preserve">Zdravila </w:delText>
        </w:r>
        <w:r w:rsidR="00CF2E04" w:rsidRPr="00CF2E04" w:rsidDel="005F04A8">
          <w:rPr>
            <w:rFonts w:eastAsia="Verdana"/>
            <w:noProof/>
            <w:snapToGrid w:val="0"/>
            <w:lang w:val="sl-SI" w:eastAsia="sl-SI" w:bidi="sl-SI"/>
          </w:rPr>
          <w:delText xml:space="preserve">Rolufta Ellipta, Incruse Ellipta, Anoro Ellipta in Laventair Ellipta (umeklidinijev bromid, umeklidinijev bromid/vilanterol) se črtajo s seznama dodatnega spremljanja zaradi izpolnjenega pogoja za pridobitev dovoljenja za promet. To se nanaša na izvedbo opazovalne kohortne študije o varnosti po pridobitvi dovoljenja za količinsko opredelitev incidence in primerjalne varnosti izbranih </w:delText>
        </w:r>
        <w:r w:rsidR="00CF7629" w:rsidDel="005F04A8">
          <w:rPr>
            <w:rFonts w:eastAsia="Verdana"/>
            <w:noProof/>
            <w:snapToGrid w:val="0"/>
            <w:lang w:val="sl-SI" w:eastAsia="sl-SI" w:bidi="sl-SI"/>
          </w:rPr>
          <w:delText>srčno-žilnih</w:delText>
        </w:r>
        <w:r w:rsidR="00CF2E04" w:rsidRPr="00CF2E04" w:rsidDel="005F04A8">
          <w:rPr>
            <w:rFonts w:eastAsia="Verdana"/>
            <w:noProof/>
            <w:snapToGrid w:val="0"/>
            <w:lang w:val="sl-SI" w:eastAsia="sl-SI" w:bidi="sl-SI"/>
          </w:rPr>
          <w:delText xml:space="preserve"> in možgansko-žilnih dogodkov (</w:delText>
        </w:r>
        <w:r w:rsidR="00857170" w:rsidDel="005F04A8">
          <w:rPr>
            <w:rFonts w:eastAsia="Verdana"/>
            <w:noProof/>
            <w:snapToGrid w:val="0"/>
            <w:lang w:val="sl-SI" w:eastAsia="sl-SI" w:bidi="sl-SI"/>
          </w:rPr>
          <w:delText>miokardni infarkt</w:delText>
        </w:r>
        <w:r w:rsidR="00CF2E04" w:rsidRPr="00CF2E04" w:rsidDel="005F04A8">
          <w:rPr>
            <w:rFonts w:eastAsia="Verdana"/>
            <w:noProof/>
            <w:snapToGrid w:val="0"/>
            <w:lang w:val="sl-SI" w:eastAsia="sl-SI" w:bidi="sl-SI"/>
          </w:rPr>
          <w:delText>, možganska kap, srčno popuščanje ali nenadna srčna smrt) pri bolnikih s KOPB, ki uporabljajo inhalirano kombinacijo UMEC/VI ali inhalirano UMEC v primerjavi s tiotropijem (študija 201038), ki je bil</w:delText>
        </w:r>
        <w:r w:rsidR="006A4D88" w:rsidDel="005F04A8">
          <w:rPr>
            <w:rFonts w:eastAsia="Verdana"/>
            <w:noProof/>
            <w:snapToGrid w:val="0"/>
            <w:lang w:val="sl-SI" w:eastAsia="sl-SI" w:bidi="sl-SI"/>
          </w:rPr>
          <w:delText>a</w:delText>
        </w:r>
        <w:r w:rsidR="00CF2E04" w:rsidRPr="00CF2E04" w:rsidDel="005F04A8">
          <w:rPr>
            <w:rFonts w:eastAsia="Verdana"/>
            <w:noProof/>
            <w:snapToGrid w:val="0"/>
            <w:lang w:val="sl-SI" w:eastAsia="sl-SI" w:bidi="sl-SI"/>
          </w:rPr>
          <w:delText xml:space="preserve"> uveden</w:delText>
        </w:r>
        <w:r w:rsidR="006A4D88" w:rsidDel="005F04A8">
          <w:rPr>
            <w:rFonts w:eastAsia="Verdana"/>
            <w:noProof/>
            <w:snapToGrid w:val="0"/>
            <w:lang w:val="sl-SI" w:eastAsia="sl-SI" w:bidi="sl-SI"/>
          </w:rPr>
          <w:delText>a</w:delText>
        </w:r>
        <w:r w:rsidR="00CF2E04" w:rsidRPr="00CF2E04" w:rsidDel="005F04A8">
          <w:rPr>
            <w:rFonts w:eastAsia="Verdana"/>
            <w:noProof/>
            <w:snapToGrid w:val="0"/>
            <w:lang w:val="sl-SI" w:eastAsia="sl-SI" w:bidi="sl-SI"/>
          </w:rPr>
          <w:delText xml:space="preserve"> kot pogoj za pridobitev dovoljenja za promet (kategorija 1 PASS), zaradi pomislekov glede srčno-žilne in </w:delText>
        </w:r>
        <w:r w:rsidR="00CA73CF" w:rsidDel="005F04A8">
          <w:rPr>
            <w:rFonts w:eastAsia="Verdana"/>
            <w:noProof/>
            <w:snapToGrid w:val="0"/>
            <w:lang w:val="sl-SI" w:eastAsia="sl-SI" w:bidi="sl-SI"/>
          </w:rPr>
          <w:delText>možgansko-žilne</w:delText>
        </w:r>
        <w:r w:rsidR="00CF2E04" w:rsidRPr="00CF2E04" w:rsidDel="005F04A8">
          <w:rPr>
            <w:rFonts w:eastAsia="Verdana"/>
            <w:noProof/>
            <w:snapToGrid w:val="0"/>
            <w:lang w:val="sl-SI" w:eastAsia="sl-SI" w:bidi="sl-SI"/>
          </w:rPr>
          <w:delText xml:space="preserve"> varnosti. V skladu s protokolom je bil</w:delText>
        </w:r>
        <w:r w:rsidR="00CA73CF" w:rsidDel="005F04A8">
          <w:rPr>
            <w:rFonts w:eastAsia="Verdana"/>
            <w:noProof/>
            <w:snapToGrid w:val="0"/>
            <w:lang w:val="sl-SI" w:eastAsia="sl-SI" w:bidi="sl-SI"/>
          </w:rPr>
          <w:delText>o razmerje tveganja</w:delText>
        </w:r>
        <w:r w:rsidR="00CF2E04" w:rsidRPr="00CF2E04" w:rsidDel="005F04A8">
          <w:rPr>
            <w:rFonts w:eastAsia="Verdana"/>
            <w:noProof/>
            <w:snapToGrid w:val="0"/>
            <w:lang w:val="sl-SI" w:eastAsia="sl-SI" w:bidi="sl-SI"/>
          </w:rPr>
          <w:delText xml:space="preserve"> (95 % IZ) izračunan</w:delText>
        </w:r>
        <w:r w:rsidR="00CA73CF" w:rsidDel="005F04A8">
          <w:rPr>
            <w:rFonts w:eastAsia="Verdana"/>
            <w:noProof/>
            <w:snapToGrid w:val="0"/>
            <w:lang w:val="sl-SI" w:eastAsia="sl-SI" w:bidi="sl-SI"/>
          </w:rPr>
          <w:delText>o</w:delText>
        </w:r>
        <w:r w:rsidR="00CF2E04" w:rsidRPr="00CF2E04" w:rsidDel="005F04A8">
          <w:rPr>
            <w:rFonts w:eastAsia="Verdana"/>
            <w:noProof/>
            <w:snapToGrid w:val="0"/>
            <w:lang w:val="sl-SI" w:eastAsia="sl-SI" w:bidi="sl-SI"/>
          </w:rPr>
          <w:delText xml:space="preserve"> za vsako primerjavo zdravljenja; merilo neinferiornosti je bila zgornja meja 95-odstotnega intervala zaupanja (</w:delText>
        </w:r>
        <w:r w:rsidDel="005F04A8">
          <w:rPr>
            <w:rFonts w:eastAsia="Verdana"/>
            <w:noProof/>
            <w:snapToGrid w:val="0"/>
            <w:lang w:val="sl-SI" w:eastAsia="sl-SI" w:bidi="sl-SI"/>
          </w:rPr>
          <w:delText>IZ</w:delText>
        </w:r>
        <w:r w:rsidR="00CF2E04" w:rsidRPr="00CF2E04" w:rsidDel="005F04A8">
          <w:rPr>
            <w:rFonts w:eastAsia="Verdana"/>
            <w:noProof/>
            <w:snapToGrid w:val="0"/>
            <w:lang w:val="sl-SI" w:eastAsia="sl-SI" w:bidi="sl-SI"/>
          </w:rPr>
          <w:delText xml:space="preserve">) okoli razmerja </w:delText>
        </w:r>
        <w:r w:rsidR="00025A8D" w:rsidDel="005F04A8">
          <w:rPr>
            <w:rFonts w:eastAsia="Verdana"/>
            <w:noProof/>
            <w:snapToGrid w:val="0"/>
            <w:lang w:val="sl-SI" w:eastAsia="sl-SI" w:bidi="sl-SI"/>
          </w:rPr>
          <w:delText>tveganja</w:delText>
        </w:r>
        <w:r w:rsidR="00CF2E04" w:rsidRPr="00CF2E04" w:rsidDel="005F04A8">
          <w:rPr>
            <w:rFonts w:eastAsia="Verdana"/>
            <w:noProof/>
            <w:snapToGrid w:val="0"/>
            <w:lang w:val="sl-SI" w:eastAsia="sl-SI" w:bidi="sl-SI"/>
          </w:rPr>
          <w:delText xml:space="preserve">, ki ni presegla 2,0, in spodnja meja 95-odstotnega intervala zaupanja, ki ni presegla 1,0. Proučevali so druge sekundarne </w:delText>
        </w:r>
        <w:r w:rsidR="000868EA" w:rsidDel="005F04A8">
          <w:rPr>
            <w:rFonts w:eastAsia="Verdana"/>
            <w:noProof/>
            <w:snapToGrid w:val="0"/>
            <w:lang w:val="sl-SI" w:eastAsia="sl-SI" w:bidi="sl-SI"/>
          </w:rPr>
          <w:delText>cilje opazovanja</w:delText>
        </w:r>
        <w:r w:rsidR="00CF2E04" w:rsidRPr="00CF2E04" w:rsidDel="005F04A8">
          <w:rPr>
            <w:rFonts w:eastAsia="Verdana"/>
            <w:noProof/>
            <w:snapToGrid w:val="0"/>
            <w:lang w:val="sl-SI" w:eastAsia="sl-SI" w:bidi="sl-SI"/>
          </w:rPr>
          <w:delText xml:space="preserve"> varnosti. Ocenjeni so bili tudi rezultati učinkovitosti, kot so vztraj</w:delText>
        </w:r>
        <w:r w:rsidR="006A4D88" w:rsidDel="005F04A8">
          <w:rPr>
            <w:rFonts w:eastAsia="Verdana"/>
            <w:noProof/>
            <w:snapToGrid w:val="0"/>
            <w:lang w:val="sl-SI" w:eastAsia="sl-SI" w:bidi="sl-SI"/>
          </w:rPr>
          <w:delText>anje</w:delText>
        </w:r>
        <w:r w:rsidR="00CF2E04" w:rsidRPr="00CF2E04" w:rsidDel="005F04A8">
          <w:rPr>
            <w:rFonts w:eastAsia="Verdana"/>
            <w:noProof/>
            <w:snapToGrid w:val="0"/>
            <w:lang w:val="sl-SI" w:eastAsia="sl-SI" w:bidi="sl-SI"/>
          </w:rPr>
          <w:delText xml:space="preserve"> pri študijskem zdravilu, pogostost poslabšanj.</w:delText>
        </w:r>
      </w:del>
    </w:p>
    <w:p w14:paraId="56699E24" w14:textId="799580FD" w:rsidR="00CF2E04" w:rsidRPr="00CF2E04" w:rsidDel="005F04A8" w:rsidRDefault="00CF2E04" w:rsidP="00CF2E04">
      <w:pPr>
        <w:tabs>
          <w:tab w:val="left" w:pos="567"/>
        </w:tabs>
        <w:spacing w:line="260" w:lineRule="exact"/>
        <w:rPr>
          <w:del w:id="152" w:author="Author" w:date="2025-02-28T18:14:00Z" w16du:dateUtc="2025-02-28T12:44:00Z"/>
          <w:rFonts w:eastAsia="Verdana"/>
          <w:noProof/>
          <w:snapToGrid w:val="0"/>
          <w:lang w:val="sl-SI" w:eastAsia="sl-SI" w:bidi="sl-SI"/>
        </w:rPr>
      </w:pPr>
    </w:p>
    <w:p w14:paraId="2CE4B674" w14:textId="2ED67244" w:rsidR="00CF2E04" w:rsidRPr="00CF2E04" w:rsidDel="005F04A8" w:rsidRDefault="00CF2E04" w:rsidP="00CF2E04">
      <w:pPr>
        <w:tabs>
          <w:tab w:val="left" w:pos="567"/>
        </w:tabs>
        <w:spacing w:line="260" w:lineRule="exact"/>
        <w:rPr>
          <w:del w:id="153" w:author="Author" w:date="2025-02-28T18:14:00Z" w16du:dateUtc="2025-02-28T12:44:00Z"/>
          <w:rFonts w:eastAsia="Verdana"/>
          <w:noProof/>
          <w:snapToGrid w:val="0"/>
          <w:lang w:val="sl-SI" w:eastAsia="sl-SI" w:bidi="sl-SI"/>
        </w:rPr>
      </w:pPr>
      <w:del w:id="154" w:author="Author" w:date="2025-02-28T18:14:00Z" w16du:dateUtc="2025-02-28T12:44:00Z">
        <w:r w:rsidRPr="00CF2E04" w:rsidDel="005F04A8">
          <w:rPr>
            <w:rFonts w:eastAsia="Verdana"/>
            <w:noProof/>
            <w:snapToGrid w:val="0"/>
            <w:lang w:val="sl-SI" w:eastAsia="sl-SI" w:bidi="sl-SI"/>
          </w:rPr>
          <w:delText>Prilagojen</w:delText>
        </w:r>
        <w:r w:rsidR="008235EC" w:rsidDel="005F04A8">
          <w:rPr>
            <w:rFonts w:eastAsia="Verdana"/>
            <w:noProof/>
            <w:snapToGrid w:val="0"/>
            <w:lang w:val="sl-SI" w:eastAsia="sl-SI" w:bidi="sl-SI"/>
          </w:rPr>
          <w:delText>o</w:delText>
        </w:r>
        <w:r w:rsidRPr="00CF2E04" w:rsidDel="005F04A8">
          <w:rPr>
            <w:rFonts w:eastAsia="Verdana"/>
            <w:noProof/>
            <w:snapToGrid w:val="0"/>
            <w:lang w:val="sl-SI" w:eastAsia="sl-SI" w:bidi="sl-SI"/>
          </w:rPr>
          <w:delText xml:space="preserve"> </w:delText>
        </w:r>
        <w:r w:rsidR="008235EC" w:rsidDel="005F04A8">
          <w:rPr>
            <w:rFonts w:eastAsia="Verdana"/>
            <w:noProof/>
            <w:snapToGrid w:val="0"/>
            <w:lang w:val="sl-SI" w:eastAsia="sl-SI" w:bidi="sl-SI"/>
          </w:rPr>
          <w:delText>razmerje tveganja</w:delText>
        </w:r>
        <w:r w:rsidRPr="00CF2E04" w:rsidDel="005F04A8">
          <w:rPr>
            <w:rFonts w:eastAsia="Verdana"/>
            <w:noProof/>
            <w:snapToGrid w:val="0"/>
            <w:lang w:val="sl-SI" w:eastAsia="sl-SI" w:bidi="sl-SI"/>
          </w:rPr>
          <w:delText xml:space="preserve"> (95 % IZ) za sestavljeni izid je bil 1,254 (0,830</w:delText>
        </w:r>
        <w:r w:rsidR="008235EC" w:rsidDel="005F04A8">
          <w:rPr>
            <w:rFonts w:eastAsia="Verdana"/>
            <w:noProof/>
            <w:snapToGrid w:val="0"/>
            <w:lang w:val="sl-SI" w:eastAsia="sl-SI" w:bidi="sl-SI"/>
          </w:rPr>
          <w:delText>;</w:delText>
        </w:r>
        <w:r w:rsidRPr="00CF2E04" w:rsidDel="005F04A8">
          <w:rPr>
            <w:rFonts w:eastAsia="Verdana"/>
            <w:noProof/>
            <w:snapToGrid w:val="0"/>
            <w:lang w:val="sl-SI" w:eastAsia="sl-SI" w:bidi="sl-SI"/>
          </w:rPr>
          <w:delText xml:space="preserve"> 1,896) za kohorte UMEC v primerjavi s TIO in 1,352 (0,952</w:delText>
        </w:r>
        <w:r w:rsidR="00E92AF3" w:rsidDel="005F04A8">
          <w:rPr>
            <w:rFonts w:eastAsia="Verdana"/>
            <w:noProof/>
            <w:snapToGrid w:val="0"/>
            <w:lang w:val="sl-SI" w:eastAsia="sl-SI" w:bidi="sl-SI"/>
          </w:rPr>
          <w:delText>;</w:delText>
        </w:r>
        <w:r w:rsidRPr="00CF2E04" w:rsidDel="005F04A8">
          <w:rPr>
            <w:rFonts w:eastAsia="Verdana"/>
            <w:noProof/>
            <w:snapToGrid w:val="0"/>
            <w:lang w:val="sl-SI" w:eastAsia="sl-SI" w:bidi="sl-SI"/>
          </w:rPr>
          <w:delText xml:space="preserve"> 1,922) za UMEC/VI v primerjavi s TIO. Prilagojen</w:delText>
        </w:r>
        <w:r w:rsidR="00967ECD" w:rsidDel="005F04A8">
          <w:rPr>
            <w:rFonts w:eastAsia="Verdana"/>
            <w:noProof/>
            <w:snapToGrid w:val="0"/>
            <w:lang w:val="sl-SI" w:eastAsia="sl-SI" w:bidi="sl-SI"/>
          </w:rPr>
          <w:delText>o</w:delText>
        </w:r>
        <w:r w:rsidRPr="00CF2E04" w:rsidDel="005F04A8">
          <w:rPr>
            <w:rFonts w:eastAsia="Verdana"/>
            <w:noProof/>
            <w:snapToGrid w:val="0"/>
            <w:lang w:val="sl-SI" w:eastAsia="sl-SI" w:bidi="sl-SI"/>
          </w:rPr>
          <w:delText xml:space="preserve"> </w:delText>
        </w:r>
        <w:r w:rsidR="00967ECD" w:rsidDel="005F04A8">
          <w:rPr>
            <w:rFonts w:eastAsia="Verdana"/>
            <w:noProof/>
            <w:snapToGrid w:val="0"/>
            <w:lang w:val="sl-SI" w:eastAsia="sl-SI" w:bidi="sl-SI"/>
          </w:rPr>
          <w:delText>razmerje tveganja</w:delText>
        </w:r>
        <w:r w:rsidRPr="00CF2E04" w:rsidDel="005F04A8">
          <w:rPr>
            <w:rFonts w:eastAsia="Verdana"/>
            <w:noProof/>
            <w:snapToGrid w:val="0"/>
            <w:lang w:val="sl-SI" w:eastAsia="sl-SI" w:bidi="sl-SI"/>
          </w:rPr>
          <w:delText xml:space="preserve"> UMEC/VI v primerjavi s TIO ni statistično značil</w:delText>
        </w:r>
        <w:r w:rsidR="00967ECD" w:rsidDel="005F04A8">
          <w:rPr>
            <w:rFonts w:eastAsia="Verdana"/>
            <w:noProof/>
            <w:snapToGrid w:val="0"/>
            <w:lang w:val="sl-SI" w:eastAsia="sl-SI" w:bidi="sl-SI"/>
          </w:rPr>
          <w:delText>no</w:delText>
        </w:r>
        <w:r w:rsidRPr="00CF2E04" w:rsidDel="005F04A8">
          <w:rPr>
            <w:rFonts w:eastAsia="Verdana"/>
            <w:noProof/>
            <w:snapToGrid w:val="0"/>
            <w:lang w:val="sl-SI" w:eastAsia="sl-SI" w:bidi="sl-SI"/>
          </w:rPr>
          <w:delText xml:space="preserve">, vendar je blizu uveljavljenih meja. Povečano tveganje za </w:delText>
        </w:r>
        <w:r w:rsidR="00967ECD" w:rsidDel="005F04A8">
          <w:rPr>
            <w:rFonts w:eastAsia="Verdana"/>
            <w:noProof/>
            <w:snapToGrid w:val="0"/>
            <w:lang w:val="sl-SI" w:eastAsia="sl-SI" w:bidi="sl-SI"/>
          </w:rPr>
          <w:delText>miokardni infarkt</w:delText>
        </w:r>
        <w:r w:rsidRPr="00CF2E04" w:rsidDel="005F04A8">
          <w:rPr>
            <w:rFonts w:eastAsia="Verdana"/>
            <w:noProof/>
            <w:snapToGrid w:val="0"/>
            <w:lang w:val="sl-SI" w:eastAsia="sl-SI" w:bidi="sl-SI"/>
          </w:rPr>
          <w:delText xml:space="preserve"> so opazili v kohorti UMEC/VI glede na tiotropij: prilagojeno </w:delText>
        </w:r>
        <w:r w:rsidR="00E92AF3" w:rsidDel="005F04A8">
          <w:rPr>
            <w:rFonts w:eastAsia="Verdana"/>
            <w:noProof/>
            <w:snapToGrid w:val="0"/>
            <w:lang w:val="sl-SI" w:eastAsia="sl-SI" w:bidi="sl-SI"/>
          </w:rPr>
          <w:delText>razmerje tveganja</w:delText>
        </w:r>
        <w:r w:rsidRPr="00CF2E04" w:rsidDel="005F04A8">
          <w:rPr>
            <w:rFonts w:eastAsia="Verdana"/>
            <w:noProof/>
            <w:snapToGrid w:val="0"/>
            <w:lang w:val="sl-SI" w:eastAsia="sl-SI" w:bidi="sl-SI"/>
          </w:rPr>
          <w:delText xml:space="preserve"> 2,195 (1,053</w:delText>
        </w:r>
        <w:r w:rsidR="00E92AF3" w:rsidDel="005F04A8">
          <w:rPr>
            <w:rFonts w:eastAsia="Verdana"/>
            <w:noProof/>
            <w:snapToGrid w:val="0"/>
            <w:lang w:val="sl-SI" w:eastAsia="sl-SI" w:bidi="sl-SI"/>
          </w:rPr>
          <w:delText>;</w:delText>
        </w:r>
        <w:r w:rsidRPr="00CF2E04" w:rsidDel="005F04A8">
          <w:rPr>
            <w:rFonts w:eastAsia="Verdana"/>
            <w:noProof/>
            <w:snapToGrid w:val="0"/>
            <w:lang w:val="sl-SI" w:eastAsia="sl-SI" w:bidi="sl-SI"/>
          </w:rPr>
          <w:delText xml:space="preserve"> 4,575). Tveganje za </w:delText>
        </w:r>
        <w:r w:rsidR="00E92AF3" w:rsidDel="005F04A8">
          <w:rPr>
            <w:rFonts w:eastAsia="Verdana"/>
            <w:noProof/>
            <w:snapToGrid w:val="0"/>
            <w:lang w:val="sl-SI" w:eastAsia="sl-SI" w:bidi="sl-SI"/>
          </w:rPr>
          <w:delText>miokardni infarkt</w:delText>
        </w:r>
        <w:r w:rsidRPr="00CF2E04" w:rsidDel="005F04A8">
          <w:rPr>
            <w:rFonts w:eastAsia="Verdana"/>
            <w:noProof/>
            <w:snapToGrid w:val="0"/>
            <w:lang w:val="sl-SI" w:eastAsia="sl-SI" w:bidi="sl-SI"/>
          </w:rPr>
          <w:delText xml:space="preserve"> je bilo manjše med UMEC in TIO (prilagojen</w:delText>
        </w:r>
        <w:r w:rsidR="001C45D1" w:rsidDel="005F04A8">
          <w:rPr>
            <w:rFonts w:eastAsia="Verdana"/>
            <w:noProof/>
            <w:snapToGrid w:val="0"/>
            <w:lang w:val="sl-SI" w:eastAsia="sl-SI" w:bidi="sl-SI"/>
          </w:rPr>
          <w:delText>o</w:delText>
        </w:r>
        <w:r w:rsidRPr="00CF2E04" w:rsidDel="005F04A8">
          <w:rPr>
            <w:rFonts w:eastAsia="Verdana"/>
            <w:noProof/>
            <w:snapToGrid w:val="0"/>
            <w:lang w:val="sl-SI" w:eastAsia="sl-SI" w:bidi="sl-SI"/>
          </w:rPr>
          <w:delText xml:space="preserve"> </w:delText>
        </w:r>
        <w:r w:rsidR="001C45D1" w:rsidDel="005F04A8">
          <w:rPr>
            <w:rFonts w:eastAsia="Verdana"/>
            <w:noProof/>
            <w:snapToGrid w:val="0"/>
            <w:lang w:val="sl-SI" w:eastAsia="sl-SI" w:bidi="sl-SI"/>
          </w:rPr>
          <w:delText>razmerje tveganja</w:delText>
        </w:r>
        <w:r w:rsidRPr="00CF2E04" w:rsidDel="005F04A8">
          <w:rPr>
            <w:rFonts w:eastAsia="Verdana"/>
            <w:noProof/>
            <w:snapToGrid w:val="0"/>
            <w:lang w:val="sl-SI" w:eastAsia="sl-SI" w:bidi="sl-SI"/>
          </w:rPr>
          <w:delText xml:space="preserve"> (95 % IZ) 1,754 (0,748</w:delText>
        </w:r>
        <w:r w:rsidR="001C45D1" w:rsidDel="005F04A8">
          <w:rPr>
            <w:rFonts w:eastAsia="Verdana"/>
            <w:noProof/>
            <w:snapToGrid w:val="0"/>
            <w:lang w:val="sl-SI" w:eastAsia="sl-SI" w:bidi="sl-SI"/>
          </w:rPr>
          <w:delText>;</w:delText>
        </w:r>
        <w:r w:rsidRPr="00CF2E04" w:rsidDel="005F04A8">
          <w:rPr>
            <w:rFonts w:eastAsia="Verdana"/>
            <w:noProof/>
            <w:snapToGrid w:val="0"/>
            <w:lang w:val="sl-SI" w:eastAsia="sl-SI" w:bidi="sl-SI"/>
          </w:rPr>
          <w:delText xml:space="preserve"> 4,115)). Priznava se, da je bila študija namenjena testiranju razlik med kohortami samo za primarni sestavljeni cilj in ne za testiranje neinferiornosti sekundarnih ciljev; vendar je treba opozoriti na takšno razliko v tveganju </w:delText>
        </w:r>
        <w:r w:rsidR="001C45D1" w:rsidDel="005F04A8">
          <w:rPr>
            <w:rFonts w:eastAsia="Verdana"/>
            <w:noProof/>
            <w:snapToGrid w:val="0"/>
            <w:lang w:val="sl-SI" w:eastAsia="sl-SI" w:bidi="sl-SI"/>
          </w:rPr>
          <w:delText>za miokardni infarkt</w:delText>
        </w:r>
        <w:r w:rsidRPr="00CF2E04" w:rsidDel="005F04A8">
          <w:rPr>
            <w:rFonts w:eastAsia="Verdana"/>
            <w:noProof/>
            <w:snapToGrid w:val="0"/>
            <w:lang w:val="sl-SI" w:eastAsia="sl-SI" w:bidi="sl-SI"/>
          </w:rPr>
          <w:delText>.</w:delText>
        </w:r>
      </w:del>
    </w:p>
    <w:p w14:paraId="5D384A3E" w14:textId="73EA69F9" w:rsidR="00CF2E04" w:rsidRPr="00CF2E04" w:rsidDel="005F04A8" w:rsidRDefault="00CF2E04" w:rsidP="00CF2E04">
      <w:pPr>
        <w:tabs>
          <w:tab w:val="left" w:pos="567"/>
        </w:tabs>
        <w:spacing w:line="260" w:lineRule="exact"/>
        <w:rPr>
          <w:del w:id="155" w:author="Author" w:date="2025-02-28T18:14:00Z" w16du:dateUtc="2025-02-28T12:44:00Z"/>
          <w:rFonts w:eastAsia="Verdana"/>
          <w:noProof/>
          <w:snapToGrid w:val="0"/>
          <w:lang w:val="sl-SI" w:eastAsia="sl-SI" w:bidi="sl-SI"/>
        </w:rPr>
      </w:pPr>
    </w:p>
    <w:p w14:paraId="53851F03" w14:textId="5EE15A80" w:rsidR="00CF2E04" w:rsidRPr="00CF2E04" w:rsidDel="005F04A8" w:rsidRDefault="00CF2E04" w:rsidP="00CF2E04">
      <w:pPr>
        <w:tabs>
          <w:tab w:val="left" w:pos="567"/>
        </w:tabs>
        <w:spacing w:line="260" w:lineRule="exact"/>
        <w:rPr>
          <w:del w:id="156" w:author="Author" w:date="2025-02-28T18:14:00Z" w16du:dateUtc="2025-02-28T12:44:00Z"/>
          <w:rFonts w:eastAsia="Verdana"/>
          <w:noProof/>
          <w:snapToGrid w:val="0"/>
          <w:lang w:val="sl-SI" w:eastAsia="sl-SI" w:bidi="sl-SI"/>
        </w:rPr>
      </w:pPr>
      <w:del w:id="157" w:author="Author" w:date="2025-02-28T18:14:00Z" w16du:dateUtc="2025-02-28T12:44:00Z">
        <w:r w:rsidRPr="00CF2E04" w:rsidDel="005F04A8">
          <w:rPr>
            <w:rFonts w:eastAsia="Verdana"/>
            <w:noProof/>
            <w:snapToGrid w:val="0"/>
            <w:lang w:val="sl-SI" w:eastAsia="sl-SI" w:bidi="sl-SI"/>
          </w:rPr>
          <w:delText>KOPB, pljučnica in okužba spodnjih dihal so bili najpogosteje poročani dogodki pri bolnikih, ki so prejemali UMEC/VI dlje kot eno leto. Večino resnih dogodkov so v večini primerov pripisali poslabšanju, ki je zapletlo napredovalo KOPB; izključitev morebitne povezave z zdravljenjem UMEC/VI.</w:delText>
        </w:r>
      </w:del>
    </w:p>
    <w:p w14:paraId="3503A4E9" w14:textId="0659CD9A" w:rsidR="00CF2E04" w:rsidRPr="00CF2E04" w:rsidDel="005F04A8" w:rsidRDefault="00CF2E04" w:rsidP="00CF2E04">
      <w:pPr>
        <w:tabs>
          <w:tab w:val="left" w:pos="567"/>
        </w:tabs>
        <w:spacing w:line="260" w:lineRule="exact"/>
        <w:rPr>
          <w:del w:id="158" w:author="Author" w:date="2025-02-28T18:14:00Z" w16du:dateUtc="2025-02-28T12:44:00Z"/>
          <w:rFonts w:eastAsia="Verdana"/>
          <w:noProof/>
          <w:snapToGrid w:val="0"/>
          <w:lang w:val="sl-SI" w:eastAsia="sl-SI" w:bidi="sl-SI"/>
        </w:rPr>
      </w:pPr>
    </w:p>
    <w:p w14:paraId="67DA4AEB" w14:textId="02F2E3CB" w:rsidR="00CF2E04" w:rsidRPr="00CF2E04" w:rsidDel="005F04A8" w:rsidRDefault="003C1B83" w:rsidP="00CF2E04">
      <w:pPr>
        <w:tabs>
          <w:tab w:val="left" w:pos="567"/>
        </w:tabs>
        <w:spacing w:line="260" w:lineRule="exact"/>
        <w:rPr>
          <w:del w:id="159" w:author="Author" w:date="2025-02-28T18:14:00Z" w16du:dateUtc="2025-02-28T12:44:00Z"/>
          <w:rFonts w:eastAsia="Verdana"/>
          <w:noProof/>
          <w:snapToGrid w:val="0"/>
          <w:lang w:val="sl-SI" w:eastAsia="sl-SI" w:bidi="sl-SI"/>
        </w:rPr>
      </w:pPr>
      <w:del w:id="160" w:author="Author" w:date="2025-02-28T18:14:00Z" w16du:dateUtc="2025-02-28T12:44:00Z">
        <w:r w:rsidDel="005F04A8">
          <w:rPr>
            <w:rFonts w:eastAsia="Verdana"/>
            <w:noProof/>
            <w:snapToGrid w:val="0"/>
            <w:lang w:val="sl-SI" w:eastAsia="sl-SI" w:bidi="sl-SI"/>
          </w:rPr>
          <w:delText>V zaključku</w:delText>
        </w:r>
        <w:r w:rsidR="00CF2E04" w:rsidRPr="00CF2E04" w:rsidDel="005F04A8">
          <w:rPr>
            <w:rFonts w:eastAsia="Verdana"/>
            <w:noProof/>
            <w:snapToGrid w:val="0"/>
            <w:lang w:val="sl-SI" w:eastAsia="sl-SI" w:bidi="sl-SI"/>
          </w:rPr>
          <w:delText xml:space="preserve"> PRAC </w:delText>
        </w:r>
        <w:r w:rsidDel="005F04A8">
          <w:rPr>
            <w:rFonts w:eastAsia="Verdana"/>
            <w:noProof/>
            <w:snapToGrid w:val="0"/>
            <w:lang w:val="sl-SI" w:eastAsia="sl-SI" w:bidi="sl-SI"/>
          </w:rPr>
          <w:delText>smatra</w:delText>
        </w:r>
        <w:r w:rsidR="00CF2E04" w:rsidRPr="00CF2E04" w:rsidDel="005F04A8">
          <w:rPr>
            <w:rFonts w:eastAsia="Verdana"/>
            <w:noProof/>
            <w:snapToGrid w:val="0"/>
            <w:lang w:val="sl-SI" w:eastAsia="sl-SI" w:bidi="sl-SI"/>
          </w:rPr>
          <w:delText>, da je razmerje med koristjo in tveganjem zadevnih zdravil ostalo nespremenjeno.</w:delText>
        </w:r>
      </w:del>
    </w:p>
    <w:p w14:paraId="3C791621" w14:textId="3B198703" w:rsidR="00CF2E04" w:rsidRPr="00CF2E04" w:rsidDel="005F04A8" w:rsidRDefault="00CF2E04" w:rsidP="00CF2E04">
      <w:pPr>
        <w:tabs>
          <w:tab w:val="left" w:pos="567"/>
        </w:tabs>
        <w:spacing w:line="260" w:lineRule="exact"/>
        <w:rPr>
          <w:del w:id="161" w:author="Author" w:date="2025-02-28T18:14:00Z" w16du:dateUtc="2025-02-28T12:44:00Z"/>
          <w:rFonts w:eastAsia="Verdana"/>
          <w:noProof/>
          <w:snapToGrid w:val="0"/>
          <w:lang w:val="sl-SI" w:eastAsia="sl-SI" w:bidi="sl-SI"/>
        </w:rPr>
      </w:pPr>
    </w:p>
    <w:p w14:paraId="0C52B407" w14:textId="18EE6C9B" w:rsidR="00CF2E04" w:rsidRPr="00CF2E04" w:rsidDel="005F04A8" w:rsidRDefault="00CF2E04" w:rsidP="00CF2E04">
      <w:pPr>
        <w:tabs>
          <w:tab w:val="left" w:pos="567"/>
        </w:tabs>
        <w:spacing w:line="260" w:lineRule="exact"/>
        <w:rPr>
          <w:del w:id="162" w:author="Author" w:date="2025-02-28T18:14:00Z" w16du:dateUtc="2025-02-28T12:44:00Z"/>
          <w:rFonts w:eastAsia="Verdana"/>
          <w:noProof/>
          <w:snapToGrid w:val="0"/>
          <w:lang w:val="sl-SI" w:eastAsia="sl-SI" w:bidi="sl-SI"/>
        </w:rPr>
      </w:pPr>
      <w:del w:id="163" w:author="Author" w:date="2025-02-28T18:14:00Z" w16du:dateUtc="2025-02-28T12:44:00Z">
        <w:r w:rsidRPr="00CF2E04" w:rsidDel="005F04A8">
          <w:rPr>
            <w:rFonts w:eastAsia="Verdana"/>
            <w:noProof/>
            <w:snapToGrid w:val="0"/>
            <w:lang w:val="sl-SI" w:eastAsia="sl-SI" w:bidi="sl-SI"/>
          </w:rPr>
          <w:delText xml:space="preserve">Ta študija PASS je bila pogoj za pridobitev dovoljenja za promet z zdravili, ki vsebujejo učinkovino umeklidinijev bromid, umeklidinijev bromid/vilanterol. Ta pogoj se zdaj šteje za izpolnjenega, zato se priporoča posodobitev pogojev ali omejitev iz Priloge II v zvezi z varno in učinkovito uporabo zdravila, da se ta pogoj odstrani, </w:delText>
        </w:r>
        <w:r w:rsidR="00983CF4" w:rsidDel="005F04A8">
          <w:rPr>
            <w:rFonts w:eastAsia="Verdana"/>
            <w:noProof/>
            <w:snapToGrid w:val="0"/>
            <w:lang w:val="sl-SI" w:eastAsia="sl-SI" w:bidi="sl-SI"/>
          </w:rPr>
          <w:delText>kot tudi</w:delText>
        </w:r>
        <w:r w:rsidRPr="00CF2E04" w:rsidDel="005F04A8">
          <w:rPr>
            <w:rFonts w:eastAsia="Verdana"/>
            <w:noProof/>
            <w:snapToGrid w:val="0"/>
            <w:lang w:val="sl-SI" w:eastAsia="sl-SI" w:bidi="sl-SI"/>
          </w:rPr>
          <w:delText xml:space="preserve"> izbris dodatnih </w:delText>
        </w:r>
        <w:r w:rsidR="00983CF4" w:rsidDel="005F04A8">
          <w:rPr>
            <w:rFonts w:eastAsia="Verdana"/>
            <w:noProof/>
            <w:snapToGrid w:val="0"/>
            <w:lang w:val="sl-SI" w:eastAsia="sl-SI" w:bidi="sl-SI"/>
          </w:rPr>
          <w:delText>stavkov</w:delText>
        </w:r>
        <w:r w:rsidRPr="00CF2E04" w:rsidDel="005F04A8">
          <w:rPr>
            <w:rFonts w:eastAsia="Verdana"/>
            <w:noProof/>
            <w:snapToGrid w:val="0"/>
            <w:lang w:val="sl-SI" w:eastAsia="sl-SI" w:bidi="sl-SI"/>
          </w:rPr>
          <w:delText xml:space="preserve"> o spremljanju v </w:delText>
        </w:r>
        <w:r w:rsidR="008E63F0" w:rsidDel="005F04A8">
          <w:rPr>
            <w:rFonts w:eastAsia="Verdana"/>
            <w:noProof/>
            <w:snapToGrid w:val="0"/>
            <w:lang w:val="sl-SI" w:eastAsia="sl-SI" w:bidi="sl-SI"/>
          </w:rPr>
          <w:delText>P</w:delText>
        </w:r>
        <w:r w:rsidRPr="00CF2E04" w:rsidDel="005F04A8">
          <w:rPr>
            <w:rFonts w:eastAsia="Verdana"/>
            <w:noProof/>
            <w:snapToGrid w:val="0"/>
            <w:lang w:val="sl-SI" w:eastAsia="sl-SI" w:bidi="sl-SI"/>
          </w:rPr>
          <w:delText>rilogah I in IIIB.</w:delText>
        </w:r>
      </w:del>
    </w:p>
    <w:p w14:paraId="5BD12152" w14:textId="0DC92B49" w:rsidR="00CF2E04" w:rsidRPr="00CF2E04" w:rsidDel="005F04A8" w:rsidRDefault="00CF2E04" w:rsidP="00CF2E04">
      <w:pPr>
        <w:tabs>
          <w:tab w:val="left" w:pos="567"/>
        </w:tabs>
        <w:spacing w:line="260" w:lineRule="exact"/>
        <w:rPr>
          <w:del w:id="164" w:author="Author" w:date="2025-02-28T18:14:00Z" w16du:dateUtc="2025-02-28T12:44:00Z"/>
          <w:rFonts w:eastAsia="Verdana"/>
          <w:noProof/>
          <w:snapToGrid w:val="0"/>
          <w:lang w:val="sl-SI" w:eastAsia="sl-SI" w:bidi="sl-SI"/>
        </w:rPr>
      </w:pPr>
    </w:p>
    <w:p w14:paraId="79C78363" w14:textId="64170680" w:rsidR="00CF2E04" w:rsidRPr="00CF2E04" w:rsidDel="005F04A8" w:rsidRDefault="00CF2E04" w:rsidP="00CF2E04">
      <w:pPr>
        <w:tabs>
          <w:tab w:val="left" w:pos="567"/>
        </w:tabs>
        <w:spacing w:line="260" w:lineRule="exact"/>
        <w:rPr>
          <w:del w:id="165" w:author="Author" w:date="2025-02-28T18:14:00Z" w16du:dateUtc="2025-02-28T12:44:00Z"/>
          <w:rFonts w:eastAsia="Verdana"/>
          <w:snapToGrid w:val="0"/>
          <w:lang w:val="sl-SI" w:eastAsia="sl-SI" w:bidi="sl-SI"/>
        </w:rPr>
      </w:pPr>
      <w:del w:id="166" w:author="Author" w:date="2025-02-28T18:14:00Z" w16du:dateUtc="2025-02-28T12:44:00Z">
        <w:r w:rsidRPr="00CF2E04" w:rsidDel="005F04A8">
          <w:rPr>
            <w:rFonts w:eastAsia="Verdana"/>
            <w:noProof/>
            <w:snapToGrid w:val="0"/>
            <w:lang w:val="sl-SI" w:eastAsia="sl-SI" w:bidi="sl-SI"/>
          </w:rPr>
          <w:delText>Po pregledu priporočila PRAC se CHMP strinja s splošnimi zaključki PRAC in razlogi za priporočilo.</w:delText>
        </w:r>
      </w:del>
    </w:p>
    <w:p w14:paraId="7E19B4B4" w14:textId="626158A8" w:rsidR="00CF2E04" w:rsidDel="005F04A8" w:rsidRDefault="00CF2E04" w:rsidP="00CF2E04">
      <w:pPr>
        <w:keepNext/>
        <w:tabs>
          <w:tab w:val="left" w:pos="567"/>
        </w:tabs>
        <w:spacing w:line="260" w:lineRule="exact"/>
        <w:outlineLvl w:val="2"/>
        <w:rPr>
          <w:del w:id="167" w:author="Author" w:date="2025-02-28T18:14:00Z" w16du:dateUtc="2025-02-28T12:44:00Z"/>
          <w:rFonts w:eastAsia="Verdana"/>
          <w:b/>
          <w:bCs/>
          <w:snapToGrid w:val="0"/>
          <w:kern w:val="32"/>
          <w:lang w:val="sl-SI" w:eastAsia="sl-SI" w:bidi="sl-SI"/>
        </w:rPr>
      </w:pPr>
    </w:p>
    <w:p w14:paraId="76086BF7" w14:textId="3E804437" w:rsidR="00CF2E04" w:rsidRPr="00CF2E04" w:rsidDel="005F04A8" w:rsidRDefault="00CF2E04" w:rsidP="00CF2E04">
      <w:pPr>
        <w:keepNext/>
        <w:tabs>
          <w:tab w:val="left" w:pos="567"/>
        </w:tabs>
        <w:spacing w:line="260" w:lineRule="exact"/>
        <w:outlineLvl w:val="2"/>
        <w:rPr>
          <w:del w:id="168" w:author="Author" w:date="2025-02-28T18:14:00Z" w16du:dateUtc="2025-02-28T12:44:00Z"/>
          <w:rFonts w:eastAsia="Verdana"/>
          <w:b/>
          <w:bCs/>
          <w:snapToGrid w:val="0"/>
          <w:kern w:val="32"/>
          <w:lang w:val="sl-SI" w:eastAsia="sl-SI" w:bidi="sl-SI"/>
        </w:rPr>
      </w:pPr>
      <w:del w:id="169" w:author="Author" w:date="2025-02-28T18:14:00Z" w16du:dateUtc="2025-02-28T12:44:00Z">
        <w:r w:rsidRPr="00CF2E04" w:rsidDel="005F04A8">
          <w:rPr>
            <w:rFonts w:eastAsia="Verdana"/>
            <w:b/>
            <w:bCs/>
            <w:snapToGrid w:val="0"/>
            <w:kern w:val="32"/>
            <w:lang w:val="sl-SI" w:eastAsia="sl-SI" w:bidi="sl-SI"/>
          </w:rPr>
          <w:delText>Podlaga za spremembe pogojev dovoljenja (dovoljenj) za promet z zdravilom</w:delText>
        </w:r>
        <w:r w:rsidR="00745BD6" w:rsidDel="005F04A8">
          <w:rPr>
            <w:rFonts w:eastAsia="Verdana"/>
            <w:b/>
            <w:bCs/>
            <w:snapToGrid w:val="0"/>
            <w:kern w:val="32"/>
            <w:lang w:val="sl-SI" w:eastAsia="sl-SI" w:bidi="sl-SI"/>
          </w:rPr>
          <w:fldChar w:fldCharType="begin"/>
        </w:r>
        <w:r w:rsidR="00745BD6" w:rsidDel="005F04A8">
          <w:rPr>
            <w:rFonts w:eastAsia="Verdana"/>
            <w:b/>
            <w:bCs/>
            <w:snapToGrid w:val="0"/>
            <w:kern w:val="32"/>
            <w:lang w:val="sl-SI" w:eastAsia="sl-SI" w:bidi="sl-SI"/>
          </w:rPr>
          <w:delInstrText xml:space="preserve"> DOCVARIABLE vault_nd_abe8ddc9-59f3-4553-a534-3df674f3c113 \* MERGEFORMAT </w:delInstrText>
        </w:r>
        <w:r w:rsidR="00745BD6" w:rsidDel="005F04A8">
          <w:rPr>
            <w:rFonts w:eastAsia="Verdana"/>
            <w:b/>
            <w:bCs/>
            <w:snapToGrid w:val="0"/>
            <w:kern w:val="32"/>
            <w:lang w:val="sl-SI" w:eastAsia="sl-SI" w:bidi="sl-SI"/>
          </w:rPr>
          <w:fldChar w:fldCharType="separate"/>
        </w:r>
        <w:r w:rsidR="00745BD6" w:rsidDel="005F04A8">
          <w:rPr>
            <w:rFonts w:eastAsia="Verdana"/>
            <w:b/>
            <w:bCs/>
            <w:snapToGrid w:val="0"/>
            <w:kern w:val="32"/>
            <w:lang w:val="sl-SI" w:eastAsia="sl-SI" w:bidi="sl-SI"/>
          </w:rPr>
          <w:delText xml:space="preserve"> </w:delText>
        </w:r>
        <w:r w:rsidR="00745BD6" w:rsidDel="005F04A8">
          <w:rPr>
            <w:rFonts w:eastAsia="Verdana"/>
            <w:b/>
            <w:bCs/>
            <w:snapToGrid w:val="0"/>
            <w:kern w:val="32"/>
            <w:lang w:val="sl-SI" w:eastAsia="sl-SI" w:bidi="sl-SI"/>
          </w:rPr>
          <w:fldChar w:fldCharType="end"/>
        </w:r>
      </w:del>
    </w:p>
    <w:p w14:paraId="3C22DE70" w14:textId="59C5C8BF" w:rsidR="00CF2E04" w:rsidRPr="00CF2E04" w:rsidDel="005F04A8" w:rsidRDefault="00CF2E04" w:rsidP="00CF2E04">
      <w:pPr>
        <w:tabs>
          <w:tab w:val="left" w:pos="567"/>
        </w:tabs>
        <w:spacing w:line="260" w:lineRule="exact"/>
        <w:rPr>
          <w:del w:id="170" w:author="Author" w:date="2025-02-28T18:14:00Z" w16du:dateUtc="2025-02-28T12:44:00Z"/>
          <w:rFonts w:eastAsia="Verdana"/>
          <w:snapToGrid w:val="0"/>
          <w:lang w:val="sl-SI" w:eastAsia="sl-SI" w:bidi="sl-SI"/>
        </w:rPr>
      </w:pPr>
    </w:p>
    <w:p w14:paraId="0C9B109F" w14:textId="5C02A93D" w:rsidR="00A23A60" w:rsidRPr="00A23A60" w:rsidDel="005F04A8" w:rsidRDefault="00A23A60" w:rsidP="00A23A60">
      <w:pPr>
        <w:pStyle w:val="BodytextAgency"/>
        <w:rPr>
          <w:del w:id="171" w:author="Author" w:date="2025-02-28T18:14:00Z" w16du:dateUtc="2025-02-28T12:44:00Z"/>
          <w:rFonts w:ascii="Times New Roman" w:eastAsia="Verdana" w:hAnsi="Times New Roman"/>
          <w:snapToGrid w:val="0"/>
          <w:sz w:val="22"/>
          <w:szCs w:val="22"/>
          <w:lang w:val="sl-SI" w:eastAsia="sl-SI" w:bidi="sl-SI"/>
        </w:rPr>
      </w:pPr>
      <w:del w:id="172" w:author="Author" w:date="2025-02-28T18:14:00Z" w16du:dateUtc="2025-02-28T12:44:00Z">
        <w:r w:rsidRPr="00A23A60" w:rsidDel="005F04A8">
          <w:rPr>
            <w:rFonts w:ascii="Times New Roman" w:eastAsia="Verdana" w:hAnsi="Times New Roman"/>
            <w:snapToGrid w:val="0"/>
            <w:sz w:val="22"/>
            <w:szCs w:val="22"/>
            <w:lang w:val="sl-SI" w:eastAsia="sl-SI" w:bidi="sl-SI"/>
          </w:rPr>
          <w:delText>Na podlagi znanstvenih zaključkov za umeklidinijev bromid, umeklidinijev bromid/vilanterol CHMP meni, da je razmerje med koristjo in tveganjem zdravil, ki vsebujejo umeklidinijev bromid, umeklidinijev bromid/vilanterol, nespremenjeno ob upoštevanju predlaganih sprememb informacije o izdelku.</w:delText>
        </w:r>
      </w:del>
    </w:p>
    <w:p w14:paraId="1EE41812" w14:textId="6D236E63" w:rsidR="00CF2E04" w:rsidRPr="001C3506" w:rsidRDefault="00A23A60" w:rsidP="001C3506">
      <w:pPr>
        <w:pStyle w:val="BodytextAgency"/>
        <w:rPr>
          <w:b/>
          <w:bCs/>
          <w:lang w:val="fr-BE"/>
        </w:rPr>
      </w:pPr>
      <w:del w:id="173" w:author="Author" w:date="2025-02-28T18:14:00Z" w16du:dateUtc="2025-02-28T12:44:00Z">
        <w:r w:rsidRPr="00A23A60" w:rsidDel="005F04A8">
          <w:rPr>
            <w:rFonts w:ascii="Times New Roman" w:eastAsia="Verdana" w:hAnsi="Times New Roman"/>
            <w:snapToGrid w:val="0"/>
            <w:sz w:val="22"/>
            <w:szCs w:val="22"/>
            <w:lang w:val="sl-SI" w:eastAsia="sl-SI" w:bidi="sl-SI"/>
          </w:rPr>
          <w:delText>CHMP priporoča, da se pogoji dovoljenj za promet spremenijo.</w:delText>
        </w:r>
      </w:del>
    </w:p>
    <w:sectPr w:rsidR="00CF2E04" w:rsidRPr="001C3506" w:rsidSect="00DA3D76">
      <w:footerReference w:type="default" r:id="rId19"/>
      <w:footerReference w:type="first" r:id="rId20"/>
      <w:endnotePr>
        <w:numFmt w:val="decimal"/>
      </w:endnotePr>
      <w:type w:val="continuous"/>
      <w:pgSz w:w="11907" w:h="16840" w:code="9"/>
      <w:pgMar w:top="1134" w:right="1134" w:bottom="1134" w:left="1134" w:header="737" w:footer="737" w:gutter="0"/>
      <w:cols w:space="708"/>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0021E02" w14:textId="77777777" w:rsidR="00824B59" w:rsidRDefault="00824B59">
      <w:r>
        <w:separator/>
      </w:r>
    </w:p>
  </w:endnote>
  <w:endnote w:type="continuationSeparator" w:id="0">
    <w:p w14:paraId="71410330" w14:textId="77777777" w:rsidR="00824B59" w:rsidRDefault="00824B59">
      <w:r>
        <w:continuationSeparator/>
      </w:r>
    </w:p>
  </w:endnote>
  <w:endnote w:type="continuationNotice" w:id="1">
    <w:p w14:paraId="3EB9E3DD" w14:textId="77777777" w:rsidR="009070E0" w:rsidRDefault="009070E0">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Arial Narrow">
    <w:panose1 w:val="020B0606020202030204"/>
    <w:charset w:val="00"/>
    <w:family w:val="swiss"/>
    <w:pitch w:val="variable"/>
    <w:sig w:usb0="00000287" w:usb1="00000800" w:usb2="00000000" w:usb3="00000000" w:csb0="0000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TimesNewRomanPS-BoldMT">
    <w:altName w:val="Times New Roman"/>
    <w:panose1 w:val="00000000000000000000"/>
    <w:charset w:val="00"/>
    <w:family w:val="roman"/>
    <w:notTrueType/>
    <w:pitch w:val="default"/>
    <w:sig w:usb0="00000083" w:usb1="00000000" w:usb2="00000000" w:usb3="00000000" w:csb0="00000009" w:csb1="00000000"/>
  </w:font>
  <w:font w:name="TimesNewRomanPSMT">
    <w:altName w:val="MS Gothic"/>
    <w:panose1 w:val="00000000000000000000"/>
    <w:charset w:val="00"/>
    <w:family w:val="roman"/>
    <w:notTrueType/>
    <w:pitch w:val="default"/>
    <w:sig w:usb0="00000003" w:usb1="00000000" w:usb2="00000000" w:usb3="00000000" w:csb0="00000001" w:csb1="00000000"/>
  </w:font>
  <w:font w:name="TimesNewRoman">
    <w:altName w:val="Yu Gothic UI"/>
    <w:panose1 w:val="00000000000000000000"/>
    <w:charset w:val="00"/>
    <w:family w:val="roman"/>
    <w:notTrueType/>
    <w:pitch w:val="default"/>
    <w:sig w:usb0="00000083" w:usb1="08070000" w:usb2="00000010" w:usb3="00000000" w:csb0="00020009"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Angsana New">
    <w:panose1 w:val="02020603050405020304"/>
    <w:charset w:val="DE"/>
    <w:family w:val="roman"/>
    <w:pitch w:val="variable"/>
    <w:sig w:usb0="81000003" w:usb1="00000000" w:usb2="00000000" w:usb3="00000000" w:csb0="00010001" w:csb1="00000000"/>
  </w:font>
  <w:font w:name="Yu Mincho">
    <w:altName w:val="游明朝"/>
    <w:panose1 w:val="02020400000000000000"/>
    <w:charset w:val="80"/>
    <w:family w:val="roman"/>
    <w:pitch w:val="variable"/>
    <w:sig w:usb0="800002E7" w:usb1="2AC7FCFF" w:usb2="00000012" w:usb3="00000000" w:csb0="0002009F" w:csb1="00000000"/>
  </w:font>
  <w:font w:name="Cordia New">
    <w:panose1 w:val="020B0304020202020204"/>
    <w:charset w:val="DE"/>
    <w:family w:val="swiss"/>
    <w:pitch w:val="variable"/>
    <w:sig w:usb0="81000003" w:usb1="00000000" w:usb2="00000000" w:usb3="00000000" w:csb0="0001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9CE97D" w14:textId="77777777" w:rsidR="007A56BC" w:rsidRDefault="007A56BC">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sidR="00061C1D">
      <w:rPr>
        <w:rStyle w:val="PageNumber"/>
        <w:rFonts w:cs="Arial"/>
        <w:noProof/>
      </w:rPr>
      <w:t>41</w:t>
    </w:r>
    <w:r>
      <w:rPr>
        <w:rStyle w:val="PageNumber"/>
        <w:rFonts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5001A5" w14:textId="77777777" w:rsidR="007A56BC" w:rsidRDefault="007A56BC">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sidR="00061C1D">
      <w:rPr>
        <w:rStyle w:val="PageNumber"/>
        <w:rFonts w:cs="Arial"/>
        <w:noProof/>
      </w:rPr>
      <w:t>1</w:t>
    </w:r>
    <w:r>
      <w:rPr>
        <w:rStyle w:val="PageNumber"/>
        <w:rFonts w:cs="Arial"/>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7E144F" w14:textId="77777777" w:rsidR="007A56BC" w:rsidRDefault="007A56BC">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sidR="00061C1D">
      <w:rPr>
        <w:rStyle w:val="PageNumber"/>
        <w:rFonts w:cs="Arial"/>
        <w:noProof/>
      </w:rPr>
      <w:t>45</w:t>
    </w:r>
    <w:r>
      <w:rPr>
        <w:rStyle w:val="PageNumber"/>
        <w:rFonts w:cs="Arial"/>
      </w:rPr>
      <w:fldChar w:fldCharType="end"/>
    </w:r>
  </w:p>
  <w:p w14:paraId="2CDDDDC3" w14:textId="77777777" w:rsidR="007A56BC" w:rsidRDefault="007A56BC"/>
  <w:p w14:paraId="56914B1E" w14:textId="77777777" w:rsidR="007A56BC" w:rsidRDefault="007A56BC"/>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AD94A8" w14:textId="77777777" w:rsidR="007A56BC" w:rsidRDefault="007A56BC">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Pr>
        <w:rStyle w:val="PageNumber"/>
        <w:rFonts w:cs="Arial"/>
        <w:noProof/>
      </w:rPr>
      <w:t>35</w:t>
    </w:r>
    <w:r>
      <w:rPr>
        <w:rStyle w:val="PageNumber"/>
        <w:rFonts w:cs="Arial"/>
      </w:rPr>
      <w:fldChar w:fldCharType="end"/>
    </w:r>
  </w:p>
  <w:p w14:paraId="762CB92F" w14:textId="77777777" w:rsidR="007A56BC" w:rsidRDefault="007A56BC"/>
  <w:p w14:paraId="2CC93D35" w14:textId="77777777" w:rsidR="007A56BC" w:rsidRDefault="007A56BC"/>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C40ED4E" w14:textId="77777777" w:rsidR="00824B59" w:rsidRDefault="00824B59">
      <w:r>
        <w:separator/>
      </w:r>
    </w:p>
  </w:footnote>
  <w:footnote w:type="continuationSeparator" w:id="0">
    <w:p w14:paraId="281F2A83" w14:textId="77777777" w:rsidR="00824B59" w:rsidRDefault="00824B59">
      <w:r>
        <w:continuationSeparator/>
      </w:r>
    </w:p>
  </w:footnote>
  <w:footnote w:type="continuationNotice" w:id="1">
    <w:p w14:paraId="30E6399D" w14:textId="77777777" w:rsidR="009070E0" w:rsidRDefault="009070E0">
      <w:pPr>
        <w:spacing w:line="240" w:lineRule="auto"/>
      </w:pPr>
    </w:p>
  </w:footnote>
  <w:footnote w:id="2">
    <w:p w14:paraId="142BF075" w14:textId="77777777" w:rsidR="007A56BC" w:rsidRPr="00017EA0" w:rsidRDefault="007A56BC" w:rsidP="00017EA0">
      <w:pPr>
        <w:pStyle w:val="FootnoteText"/>
        <w:rPr>
          <w:lang w:val="sl-SI"/>
        </w:rPr>
      </w:pPr>
      <w:r w:rsidRPr="00017EA0">
        <w:rPr>
          <w:rStyle w:val="FootnoteReference"/>
        </w:rPr>
        <w:sym w:font="Symbol" w:char="F02A"/>
      </w:r>
      <w:r w:rsidRPr="00017EA0">
        <w:rPr>
          <w:lang w:val="sl-SI"/>
        </w:rPr>
        <w:t>V tej</w:t>
      </w:r>
      <w:r w:rsidRPr="00B625DA">
        <w:rPr>
          <w:lang w:val="sl-SI"/>
        </w:rPr>
        <w:t xml:space="preserve"> študiji je bil uporabljen postopek statističnega testiranja z zniževanjem in ta primerjava je bila pod primerjavo, ki ni dosegla statistične značilnosti. </w:t>
      </w:r>
      <w:r w:rsidRPr="009E0F38">
        <w:rPr>
          <w:lang w:val="sl-SI"/>
        </w:rPr>
        <w:t>Zato ni mogoče sklepati o statistični značilnosti te primerjave</w:t>
      </w:r>
      <w:r w:rsidRPr="00017EA0">
        <w:rPr>
          <w:lang w:val="sl-SI"/>
        </w:rPr>
        <w:t>.</w:t>
      </w:r>
    </w:p>
  </w:footnote>
  <w:footnote w:id="3">
    <w:p w14:paraId="74B47BF0" w14:textId="77777777" w:rsidR="007A56BC" w:rsidRPr="008534C4" w:rsidRDefault="007A56BC" w:rsidP="00017EA0">
      <w:pPr>
        <w:pStyle w:val="FootnoteText"/>
        <w:rPr>
          <w:lang w:val="sl-SI"/>
        </w:rPr>
      </w:pPr>
    </w:p>
  </w:footnote>
  <w:footnote w:id="4">
    <w:p w14:paraId="4B03924F" w14:textId="77777777" w:rsidR="007A56BC" w:rsidRPr="00017EA0" w:rsidRDefault="007A56BC" w:rsidP="003F39F4">
      <w:pPr>
        <w:pStyle w:val="FootnoteText"/>
        <w:rPr>
          <w:lang w:val="sl-SI"/>
        </w:rPr>
      </w:pPr>
      <w:r w:rsidRPr="00017EA0">
        <w:rPr>
          <w:rStyle w:val="FootnoteReference"/>
        </w:rPr>
        <w:sym w:font="Symbol" w:char="F02A"/>
      </w:r>
      <w:r w:rsidRPr="00017EA0">
        <w:rPr>
          <w:lang w:val="sl-SI"/>
        </w:rPr>
        <w:t>V tej</w:t>
      </w:r>
      <w:r w:rsidRPr="00B625DA">
        <w:rPr>
          <w:lang w:val="sl-SI"/>
        </w:rPr>
        <w:t xml:space="preserve"> študiji je bil uporabljen postopek statističnega testiranja z zniževanjem in ta primerjava je bila pod primerjavo, ki ni dosegla statistične značilnosti. </w:t>
      </w:r>
      <w:r w:rsidRPr="009E0F38">
        <w:rPr>
          <w:lang w:val="sl-SI"/>
        </w:rPr>
        <w:t>Zato ni mogoče sklepati o statistični značilnosti te primerjave</w:t>
      </w:r>
      <w:r w:rsidRPr="00017EA0">
        <w:rPr>
          <w:lang w:val="sl-SI"/>
        </w:rPr>
        <w:t>.</w:t>
      </w:r>
    </w:p>
    <w:p w14:paraId="6310BEBB" w14:textId="77777777" w:rsidR="007A56BC" w:rsidRPr="001C3506" w:rsidRDefault="007A56BC" w:rsidP="00F768B6">
      <w:pPr>
        <w:pStyle w:val="FootnoteText"/>
        <w:rPr>
          <w:lang w:val="sl-SI"/>
        </w:rPr>
      </w:pPr>
    </w:p>
  </w:footnote>
  <w:footnote w:id="5">
    <w:p w14:paraId="14720A91" w14:textId="77777777" w:rsidR="007A56BC" w:rsidRPr="00017EA0" w:rsidRDefault="007A56BC" w:rsidP="00DE3594">
      <w:pPr>
        <w:pStyle w:val="FootnoteText"/>
        <w:rPr>
          <w:lang w:val="sl-SI"/>
        </w:rPr>
      </w:pPr>
      <w:r w:rsidRPr="00017EA0">
        <w:rPr>
          <w:rStyle w:val="FootnoteReference"/>
        </w:rPr>
        <w:sym w:font="Symbol" w:char="F02A"/>
      </w:r>
      <w:r w:rsidRPr="00017EA0">
        <w:rPr>
          <w:lang w:val="sl-SI"/>
        </w:rPr>
        <w:t>V tej</w:t>
      </w:r>
      <w:r w:rsidRPr="00B625DA">
        <w:rPr>
          <w:lang w:val="sl-SI"/>
        </w:rPr>
        <w:t xml:space="preserve"> študiji je bil uporabljen postopek statističnega testiranja z zniževanjem in ta primerjava je bila pod primerjavo, ki ni dosegla statistične značilnosti. </w:t>
      </w:r>
      <w:r w:rsidRPr="009E0F38">
        <w:rPr>
          <w:lang w:val="sl-SI"/>
        </w:rPr>
        <w:t>Zato ni mogoče sklepati o statistični značilnosti te primerjave</w:t>
      </w:r>
      <w:r w:rsidRPr="00017EA0">
        <w:rPr>
          <w:lang w:val="sl-SI"/>
        </w:rPr>
        <w:t>.</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numPicBullet w:numPicBulletId="0">
    <mc:AlternateContent>
      <mc:Choice Requires="v">
        <w:pict>
          <v:shapetype w14:anchorId="21F7CAF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2140846218" o:spid="_x0000_i1025" type="#_x0000_t75" alt="BT_1000x858px" style="width:15.5pt;height:14pt;visibility:visible;mso-wrap-style:square">
            <v:imagedata r:id="rId1" o:title="BT_1000x858px"/>
          </v:shape>
        </w:pict>
      </mc:Choice>
      <mc:Fallback>
        <w:drawing>
          <wp:inline distT="0" distB="0" distL="0" distR="0" wp14:anchorId="65E10B77" wp14:editId="65E10B78">
            <wp:extent cx="196850" cy="177800"/>
            <wp:effectExtent l="0" t="0" r="0" b="0"/>
            <wp:docPr id="2140846218" name="Picture 2140846218" descr="BT_1000x858p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23" descr="BT_1000x858px"/>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96850" cy="177800"/>
                    </a:xfrm>
                    <a:prstGeom prst="rect">
                      <a:avLst/>
                    </a:prstGeom>
                    <a:noFill/>
                    <a:ln>
                      <a:noFill/>
                    </a:ln>
                  </pic:spPr>
                </pic:pic>
              </a:graphicData>
            </a:graphic>
          </wp:inline>
        </w:drawing>
      </mc:Fallback>
    </mc:AlternateContent>
  </w:numPicBullet>
  <w:abstractNum w:abstractNumId="0" w15:restartNumberingAfterBreak="0">
    <w:nsid w:val="FFFFFF7C"/>
    <w:multiLevelType w:val="singleLevel"/>
    <w:tmpl w:val="87CABE92"/>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E6504728"/>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9356ECDE"/>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9EDC0D52"/>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A92A3C32"/>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D4068E66"/>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D196E03E"/>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6FC5224"/>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B5341DEA"/>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82AA40E0"/>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FFFFFFFE"/>
    <w:multiLevelType w:val="singleLevel"/>
    <w:tmpl w:val="FFFFFFFF"/>
    <w:lvl w:ilvl="0">
      <w:numFmt w:val="decimal"/>
      <w:lvlText w:val="*"/>
      <w:lvlJc w:val="left"/>
      <w:rPr>
        <w:rFonts w:cs="Times New Roman"/>
      </w:rPr>
    </w:lvl>
  </w:abstractNum>
  <w:abstractNum w:abstractNumId="11" w15:restartNumberingAfterBreak="0">
    <w:nsid w:val="01596AA6"/>
    <w:multiLevelType w:val="hybridMultilevel"/>
    <w:tmpl w:val="55669B46"/>
    <w:lvl w:ilvl="0" w:tplc="04240001">
      <w:start w:val="1"/>
      <w:numFmt w:val="bullet"/>
      <w:lvlText w:val=""/>
      <w:lvlJc w:val="left"/>
      <w:pPr>
        <w:ind w:left="720" w:hanging="360"/>
      </w:pPr>
      <w:rPr>
        <w:rFonts w:ascii="Symbol" w:hAnsi="Symbol" w:hint="default"/>
      </w:rPr>
    </w:lvl>
    <w:lvl w:ilvl="1" w:tplc="04240003" w:tentative="1">
      <w:start w:val="1"/>
      <w:numFmt w:val="bullet"/>
      <w:lvlText w:val="o"/>
      <w:lvlJc w:val="left"/>
      <w:pPr>
        <w:ind w:left="1440" w:hanging="360"/>
      </w:pPr>
      <w:rPr>
        <w:rFonts w:ascii="Courier New" w:hAnsi="Courier New" w:cs="Courier New" w:hint="default"/>
      </w:rPr>
    </w:lvl>
    <w:lvl w:ilvl="2" w:tplc="04240005" w:tentative="1">
      <w:start w:val="1"/>
      <w:numFmt w:val="bullet"/>
      <w:lvlText w:val=""/>
      <w:lvlJc w:val="left"/>
      <w:pPr>
        <w:ind w:left="2160" w:hanging="360"/>
      </w:pPr>
      <w:rPr>
        <w:rFonts w:ascii="Wingdings" w:hAnsi="Wingdings" w:hint="default"/>
      </w:rPr>
    </w:lvl>
    <w:lvl w:ilvl="3" w:tplc="04240001" w:tentative="1">
      <w:start w:val="1"/>
      <w:numFmt w:val="bullet"/>
      <w:lvlText w:val=""/>
      <w:lvlJc w:val="left"/>
      <w:pPr>
        <w:ind w:left="2880" w:hanging="360"/>
      </w:pPr>
      <w:rPr>
        <w:rFonts w:ascii="Symbol" w:hAnsi="Symbol" w:hint="default"/>
      </w:rPr>
    </w:lvl>
    <w:lvl w:ilvl="4" w:tplc="04240003" w:tentative="1">
      <w:start w:val="1"/>
      <w:numFmt w:val="bullet"/>
      <w:lvlText w:val="o"/>
      <w:lvlJc w:val="left"/>
      <w:pPr>
        <w:ind w:left="3600" w:hanging="360"/>
      </w:pPr>
      <w:rPr>
        <w:rFonts w:ascii="Courier New" w:hAnsi="Courier New" w:cs="Courier New" w:hint="default"/>
      </w:rPr>
    </w:lvl>
    <w:lvl w:ilvl="5" w:tplc="04240005" w:tentative="1">
      <w:start w:val="1"/>
      <w:numFmt w:val="bullet"/>
      <w:lvlText w:val=""/>
      <w:lvlJc w:val="left"/>
      <w:pPr>
        <w:ind w:left="4320" w:hanging="360"/>
      </w:pPr>
      <w:rPr>
        <w:rFonts w:ascii="Wingdings" w:hAnsi="Wingdings" w:hint="default"/>
      </w:rPr>
    </w:lvl>
    <w:lvl w:ilvl="6" w:tplc="04240001" w:tentative="1">
      <w:start w:val="1"/>
      <w:numFmt w:val="bullet"/>
      <w:lvlText w:val=""/>
      <w:lvlJc w:val="left"/>
      <w:pPr>
        <w:ind w:left="5040" w:hanging="360"/>
      </w:pPr>
      <w:rPr>
        <w:rFonts w:ascii="Symbol" w:hAnsi="Symbol" w:hint="default"/>
      </w:rPr>
    </w:lvl>
    <w:lvl w:ilvl="7" w:tplc="04240003" w:tentative="1">
      <w:start w:val="1"/>
      <w:numFmt w:val="bullet"/>
      <w:lvlText w:val="o"/>
      <w:lvlJc w:val="left"/>
      <w:pPr>
        <w:ind w:left="5760" w:hanging="360"/>
      </w:pPr>
      <w:rPr>
        <w:rFonts w:ascii="Courier New" w:hAnsi="Courier New" w:cs="Courier New" w:hint="default"/>
      </w:rPr>
    </w:lvl>
    <w:lvl w:ilvl="8" w:tplc="04240005" w:tentative="1">
      <w:start w:val="1"/>
      <w:numFmt w:val="bullet"/>
      <w:lvlText w:val=""/>
      <w:lvlJc w:val="left"/>
      <w:pPr>
        <w:ind w:left="6480" w:hanging="360"/>
      </w:pPr>
      <w:rPr>
        <w:rFonts w:ascii="Wingdings" w:hAnsi="Wingdings" w:hint="default"/>
      </w:rPr>
    </w:lvl>
  </w:abstractNum>
  <w:abstractNum w:abstractNumId="12" w15:restartNumberingAfterBreak="0">
    <w:nsid w:val="04393E29"/>
    <w:multiLevelType w:val="hybridMultilevel"/>
    <w:tmpl w:val="CEB6C9D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hint="default"/>
      </w:rPr>
    </w:lvl>
    <w:lvl w:ilvl="8" w:tplc="08090005">
      <w:start w:val="1"/>
      <w:numFmt w:val="bullet"/>
      <w:lvlText w:val=""/>
      <w:lvlJc w:val="left"/>
      <w:pPr>
        <w:ind w:left="6480" w:hanging="360"/>
      </w:pPr>
      <w:rPr>
        <w:rFonts w:ascii="Wingdings" w:hAnsi="Wingdings" w:hint="default"/>
      </w:rPr>
    </w:lvl>
  </w:abstractNum>
  <w:abstractNum w:abstractNumId="13" w15:restartNumberingAfterBreak="0">
    <w:nsid w:val="079E5895"/>
    <w:multiLevelType w:val="hybridMultilevel"/>
    <w:tmpl w:val="2D46512E"/>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hint="default"/>
      </w:rPr>
    </w:lvl>
    <w:lvl w:ilvl="8" w:tplc="08090005">
      <w:start w:val="1"/>
      <w:numFmt w:val="bullet"/>
      <w:lvlText w:val=""/>
      <w:lvlJc w:val="left"/>
      <w:pPr>
        <w:ind w:left="6480" w:hanging="360"/>
      </w:pPr>
      <w:rPr>
        <w:rFonts w:ascii="Wingdings" w:hAnsi="Wingdings" w:hint="default"/>
      </w:rPr>
    </w:lvl>
  </w:abstractNum>
  <w:abstractNum w:abstractNumId="14" w15:restartNumberingAfterBreak="0">
    <w:nsid w:val="09C27BB5"/>
    <w:multiLevelType w:val="hybridMultilevel"/>
    <w:tmpl w:val="5CC4494C"/>
    <w:lvl w:ilvl="0" w:tplc="08090001">
      <w:start w:val="1"/>
      <w:numFmt w:val="bullet"/>
      <w:lvlText w:val=""/>
      <w:lvlJc w:val="left"/>
      <w:pPr>
        <w:ind w:left="720" w:hanging="360"/>
      </w:pPr>
      <w:rPr>
        <w:rFonts w:ascii="Symbol" w:hAnsi="Symbol" w:cs="Times New Roman"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cs="Times New Roman" w:hint="default"/>
      </w:rPr>
    </w:lvl>
    <w:lvl w:ilvl="3" w:tplc="08090001">
      <w:start w:val="1"/>
      <w:numFmt w:val="bullet"/>
      <w:lvlText w:val=""/>
      <w:lvlJc w:val="left"/>
      <w:pPr>
        <w:ind w:left="2880" w:hanging="360"/>
      </w:pPr>
      <w:rPr>
        <w:rFonts w:ascii="Symbol" w:hAnsi="Symbol" w:cs="Times New Roman"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cs="Times New Roman" w:hint="default"/>
      </w:rPr>
    </w:lvl>
    <w:lvl w:ilvl="6" w:tplc="08090001">
      <w:start w:val="1"/>
      <w:numFmt w:val="bullet"/>
      <w:lvlText w:val=""/>
      <w:lvlJc w:val="left"/>
      <w:pPr>
        <w:ind w:left="5040" w:hanging="360"/>
      </w:pPr>
      <w:rPr>
        <w:rFonts w:ascii="Symbol" w:hAnsi="Symbol" w:cs="Times New Roman"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cs="Times New Roman" w:hint="default"/>
      </w:rPr>
    </w:lvl>
  </w:abstractNum>
  <w:abstractNum w:abstractNumId="15" w15:restartNumberingAfterBreak="0">
    <w:nsid w:val="10E43AEF"/>
    <w:multiLevelType w:val="hybridMultilevel"/>
    <w:tmpl w:val="26085A8E"/>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1508101E"/>
    <w:multiLevelType w:val="hybridMultilevel"/>
    <w:tmpl w:val="AF9ECF02"/>
    <w:lvl w:ilvl="0" w:tplc="0424000F">
      <w:start w:val="4"/>
      <w:numFmt w:val="decimal"/>
      <w:lvlText w:val="%1."/>
      <w:lvlJc w:val="left"/>
      <w:pPr>
        <w:tabs>
          <w:tab w:val="num" w:pos="720"/>
        </w:tabs>
        <w:ind w:left="720" w:hanging="360"/>
      </w:pPr>
      <w:rPr>
        <w:rFonts w:cs="Times New Roman" w:hint="default"/>
      </w:rPr>
    </w:lvl>
    <w:lvl w:ilvl="1" w:tplc="04240019" w:tentative="1">
      <w:start w:val="1"/>
      <w:numFmt w:val="lowerLetter"/>
      <w:lvlText w:val="%2."/>
      <w:lvlJc w:val="left"/>
      <w:pPr>
        <w:tabs>
          <w:tab w:val="num" w:pos="1440"/>
        </w:tabs>
        <w:ind w:left="1440" w:hanging="360"/>
      </w:pPr>
      <w:rPr>
        <w:rFonts w:cs="Times New Roman"/>
      </w:rPr>
    </w:lvl>
    <w:lvl w:ilvl="2" w:tplc="0424001B" w:tentative="1">
      <w:start w:val="1"/>
      <w:numFmt w:val="lowerRoman"/>
      <w:lvlText w:val="%3."/>
      <w:lvlJc w:val="right"/>
      <w:pPr>
        <w:tabs>
          <w:tab w:val="num" w:pos="2160"/>
        </w:tabs>
        <w:ind w:left="2160" w:hanging="180"/>
      </w:pPr>
      <w:rPr>
        <w:rFonts w:cs="Times New Roman"/>
      </w:rPr>
    </w:lvl>
    <w:lvl w:ilvl="3" w:tplc="0424000F" w:tentative="1">
      <w:start w:val="1"/>
      <w:numFmt w:val="decimal"/>
      <w:lvlText w:val="%4."/>
      <w:lvlJc w:val="left"/>
      <w:pPr>
        <w:tabs>
          <w:tab w:val="num" w:pos="2880"/>
        </w:tabs>
        <w:ind w:left="2880" w:hanging="360"/>
      </w:pPr>
      <w:rPr>
        <w:rFonts w:cs="Times New Roman"/>
      </w:rPr>
    </w:lvl>
    <w:lvl w:ilvl="4" w:tplc="04240019" w:tentative="1">
      <w:start w:val="1"/>
      <w:numFmt w:val="lowerLetter"/>
      <w:lvlText w:val="%5."/>
      <w:lvlJc w:val="left"/>
      <w:pPr>
        <w:tabs>
          <w:tab w:val="num" w:pos="3600"/>
        </w:tabs>
        <w:ind w:left="3600" w:hanging="360"/>
      </w:pPr>
      <w:rPr>
        <w:rFonts w:cs="Times New Roman"/>
      </w:rPr>
    </w:lvl>
    <w:lvl w:ilvl="5" w:tplc="0424001B" w:tentative="1">
      <w:start w:val="1"/>
      <w:numFmt w:val="lowerRoman"/>
      <w:lvlText w:val="%6."/>
      <w:lvlJc w:val="right"/>
      <w:pPr>
        <w:tabs>
          <w:tab w:val="num" w:pos="4320"/>
        </w:tabs>
        <w:ind w:left="4320" w:hanging="180"/>
      </w:pPr>
      <w:rPr>
        <w:rFonts w:cs="Times New Roman"/>
      </w:rPr>
    </w:lvl>
    <w:lvl w:ilvl="6" w:tplc="0424000F" w:tentative="1">
      <w:start w:val="1"/>
      <w:numFmt w:val="decimal"/>
      <w:lvlText w:val="%7."/>
      <w:lvlJc w:val="left"/>
      <w:pPr>
        <w:tabs>
          <w:tab w:val="num" w:pos="5040"/>
        </w:tabs>
        <w:ind w:left="5040" w:hanging="360"/>
      </w:pPr>
      <w:rPr>
        <w:rFonts w:cs="Times New Roman"/>
      </w:rPr>
    </w:lvl>
    <w:lvl w:ilvl="7" w:tplc="04240019" w:tentative="1">
      <w:start w:val="1"/>
      <w:numFmt w:val="lowerLetter"/>
      <w:lvlText w:val="%8."/>
      <w:lvlJc w:val="left"/>
      <w:pPr>
        <w:tabs>
          <w:tab w:val="num" w:pos="5760"/>
        </w:tabs>
        <w:ind w:left="5760" w:hanging="360"/>
      </w:pPr>
      <w:rPr>
        <w:rFonts w:cs="Times New Roman"/>
      </w:rPr>
    </w:lvl>
    <w:lvl w:ilvl="8" w:tplc="0424001B" w:tentative="1">
      <w:start w:val="1"/>
      <w:numFmt w:val="lowerRoman"/>
      <w:lvlText w:val="%9."/>
      <w:lvlJc w:val="right"/>
      <w:pPr>
        <w:tabs>
          <w:tab w:val="num" w:pos="6480"/>
        </w:tabs>
        <w:ind w:left="6480" w:hanging="180"/>
      </w:pPr>
      <w:rPr>
        <w:rFonts w:cs="Times New Roman"/>
      </w:rPr>
    </w:lvl>
  </w:abstractNum>
  <w:abstractNum w:abstractNumId="17" w15:restartNumberingAfterBreak="0">
    <w:nsid w:val="1A590FD1"/>
    <w:multiLevelType w:val="hybridMultilevel"/>
    <w:tmpl w:val="D2325502"/>
    <w:lvl w:ilvl="0" w:tplc="04240001">
      <w:start w:val="1"/>
      <w:numFmt w:val="bullet"/>
      <w:lvlText w:val=""/>
      <w:lvlJc w:val="left"/>
      <w:pPr>
        <w:ind w:left="720" w:hanging="360"/>
      </w:pPr>
      <w:rPr>
        <w:rFonts w:ascii="Symbol" w:hAnsi="Symbol" w:hint="default"/>
      </w:rPr>
    </w:lvl>
    <w:lvl w:ilvl="1" w:tplc="04240003" w:tentative="1">
      <w:start w:val="1"/>
      <w:numFmt w:val="bullet"/>
      <w:lvlText w:val="o"/>
      <w:lvlJc w:val="left"/>
      <w:pPr>
        <w:ind w:left="1440" w:hanging="360"/>
      </w:pPr>
      <w:rPr>
        <w:rFonts w:ascii="Courier New" w:hAnsi="Courier New" w:cs="Courier New" w:hint="default"/>
      </w:rPr>
    </w:lvl>
    <w:lvl w:ilvl="2" w:tplc="04240005" w:tentative="1">
      <w:start w:val="1"/>
      <w:numFmt w:val="bullet"/>
      <w:lvlText w:val=""/>
      <w:lvlJc w:val="left"/>
      <w:pPr>
        <w:ind w:left="2160" w:hanging="360"/>
      </w:pPr>
      <w:rPr>
        <w:rFonts w:ascii="Wingdings" w:hAnsi="Wingdings" w:hint="default"/>
      </w:rPr>
    </w:lvl>
    <w:lvl w:ilvl="3" w:tplc="04240001" w:tentative="1">
      <w:start w:val="1"/>
      <w:numFmt w:val="bullet"/>
      <w:lvlText w:val=""/>
      <w:lvlJc w:val="left"/>
      <w:pPr>
        <w:ind w:left="2880" w:hanging="360"/>
      </w:pPr>
      <w:rPr>
        <w:rFonts w:ascii="Symbol" w:hAnsi="Symbol" w:hint="default"/>
      </w:rPr>
    </w:lvl>
    <w:lvl w:ilvl="4" w:tplc="04240003" w:tentative="1">
      <w:start w:val="1"/>
      <w:numFmt w:val="bullet"/>
      <w:lvlText w:val="o"/>
      <w:lvlJc w:val="left"/>
      <w:pPr>
        <w:ind w:left="3600" w:hanging="360"/>
      </w:pPr>
      <w:rPr>
        <w:rFonts w:ascii="Courier New" w:hAnsi="Courier New" w:cs="Courier New" w:hint="default"/>
      </w:rPr>
    </w:lvl>
    <w:lvl w:ilvl="5" w:tplc="04240005" w:tentative="1">
      <w:start w:val="1"/>
      <w:numFmt w:val="bullet"/>
      <w:lvlText w:val=""/>
      <w:lvlJc w:val="left"/>
      <w:pPr>
        <w:ind w:left="4320" w:hanging="360"/>
      </w:pPr>
      <w:rPr>
        <w:rFonts w:ascii="Wingdings" w:hAnsi="Wingdings" w:hint="default"/>
      </w:rPr>
    </w:lvl>
    <w:lvl w:ilvl="6" w:tplc="04240001" w:tentative="1">
      <w:start w:val="1"/>
      <w:numFmt w:val="bullet"/>
      <w:lvlText w:val=""/>
      <w:lvlJc w:val="left"/>
      <w:pPr>
        <w:ind w:left="5040" w:hanging="360"/>
      </w:pPr>
      <w:rPr>
        <w:rFonts w:ascii="Symbol" w:hAnsi="Symbol" w:hint="default"/>
      </w:rPr>
    </w:lvl>
    <w:lvl w:ilvl="7" w:tplc="04240003" w:tentative="1">
      <w:start w:val="1"/>
      <w:numFmt w:val="bullet"/>
      <w:lvlText w:val="o"/>
      <w:lvlJc w:val="left"/>
      <w:pPr>
        <w:ind w:left="5760" w:hanging="360"/>
      </w:pPr>
      <w:rPr>
        <w:rFonts w:ascii="Courier New" w:hAnsi="Courier New" w:cs="Courier New" w:hint="default"/>
      </w:rPr>
    </w:lvl>
    <w:lvl w:ilvl="8" w:tplc="04240005" w:tentative="1">
      <w:start w:val="1"/>
      <w:numFmt w:val="bullet"/>
      <w:lvlText w:val=""/>
      <w:lvlJc w:val="left"/>
      <w:pPr>
        <w:ind w:left="6480" w:hanging="360"/>
      </w:pPr>
      <w:rPr>
        <w:rFonts w:ascii="Wingdings" w:hAnsi="Wingdings" w:hint="default"/>
      </w:rPr>
    </w:lvl>
  </w:abstractNum>
  <w:abstractNum w:abstractNumId="18" w15:restartNumberingAfterBreak="0">
    <w:nsid w:val="1CE83108"/>
    <w:multiLevelType w:val="hybridMultilevel"/>
    <w:tmpl w:val="5D8ADE60"/>
    <w:lvl w:ilvl="0" w:tplc="204A0B00">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hint="default"/>
      </w:rPr>
    </w:lvl>
    <w:lvl w:ilvl="8" w:tplc="04090005">
      <w:start w:val="1"/>
      <w:numFmt w:val="bullet"/>
      <w:lvlText w:val=""/>
      <w:lvlJc w:val="left"/>
      <w:pPr>
        <w:ind w:left="6480" w:hanging="360"/>
      </w:pPr>
      <w:rPr>
        <w:rFonts w:ascii="Wingdings" w:hAnsi="Wingdings" w:hint="default"/>
      </w:rPr>
    </w:lvl>
  </w:abstractNum>
  <w:abstractNum w:abstractNumId="19" w15:restartNumberingAfterBreak="0">
    <w:nsid w:val="1E2366EE"/>
    <w:multiLevelType w:val="hybridMultilevel"/>
    <w:tmpl w:val="1040D16A"/>
    <w:lvl w:ilvl="0" w:tplc="08090017">
      <w:start w:val="1"/>
      <w:numFmt w:val="lowerLetter"/>
      <w:lvlText w:val="%1)"/>
      <w:lvlJc w:val="left"/>
      <w:pPr>
        <w:ind w:left="360" w:hanging="360"/>
      </w:pPr>
      <w:rPr>
        <w:rFonts w:cs="Times New Roman"/>
      </w:rPr>
    </w:lvl>
    <w:lvl w:ilvl="1" w:tplc="08090019">
      <w:start w:val="1"/>
      <w:numFmt w:val="lowerLetter"/>
      <w:lvlText w:val="%2."/>
      <w:lvlJc w:val="left"/>
      <w:pPr>
        <w:ind w:left="1080" w:hanging="360"/>
      </w:pPr>
      <w:rPr>
        <w:rFonts w:cs="Times New Roman"/>
      </w:rPr>
    </w:lvl>
    <w:lvl w:ilvl="2" w:tplc="0809001B">
      <w:start w:val="1"/>
      <w:numFmt w:val="lowerRoman"/>
      <w:lvlText w:val="%3."/>
      <w:lvlJc w:val="right"/>
      <w:pPr>
        <w:ind w:left="1800" w:hanging="180"/>
      </w:pPr>
      <w:rPr>
        <w:rFonts w:cs="Times New Roman"/>
      </w:rPr>
    </w:lvl>
    <w:lvl w:ilvl="3" w:tplc="0809000F">
      <w:start w:val="1"/>
      <w:numFmt w:val="decimal"/>
      <w:lvlText w:val="%4."/>
      <w:lvlJc w:val="left"/>
      <w:pPr>
        <w:ind w:left="2520" w:hanging="360"/>
      </w:pPr>
      <w:rPr>
        <w:rFonts w:cs="Times New Roman"/>
      </w:rPr>
    </w:lvl>
    <w:lvl w:ilvl="4" w:tplc="08090019">
      <w:start w:val="1"/>
      <w:numFmt w:val="lowerLetter"/>
      <w:lvlText w:val="%5."/>
      <w:lvlJc w:val="left"/>
      <w:pPr>
        <w:ind w:left="3240" w:hanging="360"/>
      </w:pPr>
      <w:rPr>
        <w:rFonts w:cs="Times New Roman"/>
      </w:rPr>
    </w:lvl>
    <w:lvl w:ilvl="5" w:tplc="0809001B">
      <w:start w:val="1"/>
      <w:numFmt w:val="lowerRoman"/>
      <w:lvlText w:val="%6."/>
      <w:lvlJc w:val="right"/>
      <w:pPr>
        <w:ind w:left="3960" w:hanging="180"/>
      </w:pPr>
      <w:rPr>
        <w:rFonts w:cs="Times New Roman"/>
      </w:rPr>
    </w:lvl>
    <w:lvl w:ilvl="6" w:tplc="0809000F">
      <w:start w:val="1"/>
      <w:numFmt w:val="decimal"/>
      <w:lvlText w:val="%7."/>
      <w:lvlJc w:val="left"/>
      <w:pPr>
        <w:ind w:left="4680" w:hanging="360"/>
      </w:pPr>
      <w:rPr>
        <w:rFonts w:cs="Times New Roman"/>
      </w:rPr>
    </w:lvl>
    <w:lvl w:ilvl="7" w:tplc="08090019">
      <w:start w:val="1"/>
      <w:numFmt w:val="lowerLetter"/>
      <w:lvlText w:val="%8."/>
      <w:lvlJc w:val="left"/>
      <w:pPr>
        <w:ind w:left="5400" w:hanging="360"/>
      </w:pPr>
      <w:rPr>
        <w:rFonts w:cs="Times New Roman"/>
      </w:rPr>
    </w:lvl>
    <w:lvl w:ilvl="8" w:tplc="0809001B">
      <w:start w:val="1"/>
      <w:numFmt w:val="lowerRoman"/>
      <w:lvlText w:val="%9."/>
      <w:lvlJc w:val="right"/>
      <w:pPr>
        <w:ind w:left="6120" w:hanging="180"/>
      </w:pPr>
      <w:rPr>
        <w:rFonts w:cs="Times New Roman"/>
      </w:rPr>
    </w:lvl>
  </w:abstractNum>
  <w:abstractNum w:abstractNumId="20" w15:restartNumberingAfterBreak="0">
    <w:nsid w:val="215166AC"/>
    <w:multiLevelType w:val="singleLevel"/>
    <w:tmpl w:val="A3A44514"/>
    <w:lvl w:ilvl="0">
      <w:start w:val="1"/>
      <w:numFmt w:val="lowerLetter"/>
      <w:pStyle w:val="tablerefalpha"/>
      <w:lvlText w:val="%1."/>
      <w:lvlJc w:val="left"/>
      <w:pPr>
        <w:tabs>
          <w:tab w:val="num" w:pos="360"/>
        </w:tabs>
        <w:ind w:left="360" w:hanging="360"/>
      </w:pPr>
      <w:rPr>
        <w:rFonts w:cs="Times New Roman"/>
      </w:rPr>
    </w:lvl>
  </w:abstractNum>
  <w:abstractNum w:abstractNumId="21" w15:restartNumberingAfterBreak="0">
    <w:nsid w:val="226121F1"/>
    <w:multiLevelType w:val="hybridMultilevel"/>
    <w:tmpl w:val="72DC030E"/>
    <w:lvl w:ilvl="0" w:tplc="08090017">
      <w:start w:val="1"/>
      <w:numFmt w:val="lowerLetter"/>
      <w:lvlText w:val="%1)"/>
      <w:lvlJc w:val="left"/>
      <w:pPr>
        <w:ind w:left="360" w:hanging="360"/>
      </w:pPr>
      <w:rPr>
        <w:rFonts w:ascii="Times New Roman" w:hAnsi="Times New Roman" w:cs="Times New Roman"/>
      </w:rPr>
    </w:lvl>
    <w:lvl w:ilvl="1" w:tplc="08090019">
      <w:start w:val="1"/>
      <w:numFmt w:val="lowerLetter"/>
      <w:lvlText w:val="%2."/>
      <w:lvlJc w:val="left"/>
      <w:pPr>
        <w:ind w:left="1080" w:hanging="360"/>
      </w:pPr>
      <w:rPr>
        <w:rFonts w:ascii="Times New Roman" w:hAnsi="Times New Roman" w:cs="Times New Roman"/>
      </w:rPr>
    </w:lvl>
    <w:lvl w:ilvl="2" w:tplc="0809001B">
      <w:start w:val="1"/>
      <w:numFmt w:val="lowerRoman"/>
      <w:lvlText w:val="%3."/>
      <w:lvlJc w:val="right"/>
      <w:pPr>
        <w:ind w:left="1800" w:hanging="180"/>
      </w:pPr>
      <w:rPr>
        <w:rFonts w:ascii="Times New Roman" w:hAnsi="Times New Roman" w:cs="Times New Roman"/>
      </w:rPr>
    </w:lvl>
    <w:lvl w:ilvl="3" w:tplc="0809000F">
      <w:start w:val="1"/>
      <w:numFmt w:val="decimal"/>
      <w:lvlText w:val="%4."/>
      <w:lvlJc w:val="left"/>
      <w:pPr>
        <w:ind w:left="2520" w:hanging="360"/>
      </w:pPr>
      <w:rPr>
        <w:rFonts w:ascii="Times New Roman" w:hAnsi="Times New Roman" w:cs="Times New Roman"/>
      </w:rPr>
    </w:lvl>
    <w:lvl w:ilvl="4" w:tplc="08090019">
      <w:start w:val="1"/>
      <w:numFmt w:val="lowerLetter"/>
      <w:lvlText w:val="%5."/>
      <w:lvlJc w:val="left"/>
      <w:pPr>
        <w:ind w:left="3240" w:hanging="360"/>
      </w:pPr>
      <w:rPr>
        <w:rFonts w:ascii="Times New Roman" w:hAnsi="Times New Roman" w:cs="Times New Roman"/>
      </w:rPr>
    </w:lvl>
    <w:lvl w:ilvl="5" w:tplc="0809001B">
      <w:start w:val="1"/>
      <w:numFmt w:val="lowerRoman"/>
      <w:lvlText w:val="%6."/>
      <w:lvlJc w:val="right"/>
      <w:pPr>
        <w:ind w:left="3960" w:hanging="180"/>
      </w:pPr>
      <w:rPr>
        <w:rFonts w:ascii="Times New Roman" w:hAnsi="Times New Roman" w:cs="Times New Roman"/>
      </w:rPr>
    </w:lvl>
    <w:lvl w:ilvl="6" w:tplc="0809000F">
      <w:start w:val="1"/>
      <w:numFmt w:val="decimal"/>
      <w:lvlText w:val="%7."/>
      <w:lvlJc w:val="left"/>
      <w:pPr>
        <w:ind w:left="4680" w:hanging="360"/>
      </w:pPr>
      <w:rPr>
        <w:rFonts w:ascii="Times New Roman" w:hAnsi="Times New Roman" w:cs="Times New Roman"/>
      </w:rPr>
    </w:lvl>
    <w:lvl w:ilvl="7" w:tplc="08090019">
      <w:start w:val="1"/>
      <w:numFmt w:val="lowerLetter"/>
      <w:lvlText w:val="%8."/>
      <w:lvlJc w:val="left"/>
      <w:pPr>
        <w:ind w:left="5400" w:hanging="360"/>
      </w:pPr>
      <w:rPr>
        <w:rFonts w:ascii="Times New Roman" w:hAnsi="Times New Roman" w:cs="Times New Roman"/>
      </w:rPr>
    </w:lvl>
    <w:lvl w:ilvl="8" w:tplc="0809001B">
      <w:start w:val="1"/>
      <w:numFmt w:val="lowerRoman"/>
      <w:lvlText w:val="%9."/>
      <w:lvlJc w:val="right"/>
      <w:pPr>
        <w:ind w:left="6120" w:hanging="180"/>
      </w:pPr>
      <w:rPr>
        <w:rFonts w:ascii="Times New Roman" w:hAnsi="Times New Roman" w:cs="Times New Roman"/>
      </w:rPr>
    </w:lvl>
  </w:abstractNum>
  <w:abstractNum w:abstractNumId="22" w15:restartNumberingAfterBreak="0">
    <w:nsid w:val="2626384C"/>
    <w:multiLevelType w:val="hybridMultilevel"/>
    <w:tmpl w:val="5FF4B140"/>
    <w:lvl w:ilvl="0" w:tplc="0424000F">
      <w:start w:val="1"/>
      <w:numFmt w:val="decimal"/>
      <w:lvlText w:val="%1."/>
      <w:lvlJc w:val="left"/>
      <w:pPr>
        <w:ind w:left="720" w:hanging="360"/>
      </w:pPr>
    </w:lvl>
    <w:lvl w:ilvl="1" w:tplc="04240019" w:tentative="1">
      <w:start w:val="1"/>
      <w:numFmt w:val="lowerLetter"/>
      <w:lvlText w:val="%2."/>
      <w:lvlJc w:val="left"/>
      <w:pPr>
        <w:ind w:left="1440" w:hanging="360"/>
      </w:pPr>
    </w:lvl>
    <w:lvl w:ilvl="2" w:tplc="0424001B" w:tentative="1">
      <w:start w:val="1"/>
      <w:numFmt w:val="lowerRoman"/>
      <w:lvlText w:val="%3."/>
      <w:lvlJc w:val="right"/>
      <w:pPr>
        <w:ind w:left="2160" w:hanging="180"/>
      </w:pPr>
    </w:lvl>
    <w:lvl w:ilvl="3" w:tplc="0424000F" w:tentative="1">
      <w:start w:val="1"/>
      <w:numFmt w:val="decimal"/>
      <w:lvlText w:val="%4."/>
      <w:lvlJc w:val="left"/>
      <w:pPr>
        <w:ind w:left="2880" w:hanging="360"/>
      </w:pPr>
    </w:lvl>
    <w:lvl w:ilvl="4" w:tplc="04240019" w:tentative="1">
      <w:start w:val="1"/>
      <w:numFmt w:val="lowerLetter"/>
      <w:lvlText w:val="%5."/>
      <w:lvlJc w:val="left"/>
      <w:pPr>
        <w:ind w:left="3600" w:hanging="360"/>
      </w:pPr>
    </w:lvl>
    <w:lvl w:ilvl="5" w:tplc="0424001B" w:tentative="1">
      <w:start w:val="1"/>
      <w:numFmt w:val="lowerRoman"/>
      <w:lvlText w:val="%6."/>
      <w:lvlJc w:val="right"/>
      <w:pPr>
        <w:ind w:left="4320" w:hanging="180"/>
      </w:pPr>
    </w:lvl>
    <w:lvl w:ilvl="6" w:tplc="0424000F" w:tentative="1">
      <w:start w:val="1"/>
      <w:numFmt w:val="decimal"/>
      <w:lvlText w:val="%7."/>
      <w:lvlJc w:val="left"/>
      <w:pPr>
        <w:ind w:left="5040" w:hanging="360"/>
      </w:pPr>
    </w:lvl>
    <w:lvl w:ilvl="7" w:tplc="04240019" w:tentative="1">
      <w:start w:val="1"/>
      <w:numFmt w:val="lowerLetter"/>
      <w:lvlText w:val="%8."/>
      <w:lvlJc w:val="left"/>
      <w:pPr>
        <w:ind w:left="5760" w:hanging="360"/>
      </w:pPr>
    </w:lvl>
    <w:lvl w:ilvl="8" w:tplc="0424001B" w:tentative="1">
      <w:start w:val="1"/>
      <w:numFmt w:val="lowerRoman"/>
      <w:lvlText w:val="%9."/>
      <w:lvlJc w:val="right"/>
      <w:pPr>
        <w:ind w:left="6480" w:hanging="180"/>
      </w:pPr>
    </w:lvl>
  </w:abstractNum>
  <w:abstractNum w:abstractNumId="23" w15:restartNumberingAfterBreak="0">
    <w:nsid w:val="2C6145C0"/>
    <w:multiLevelType w:val="hybridMultilevel"/>
    <w:tmpl w:val="39C834F8"/>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2C782B55"/>
    <w:multiLevelType w:val="hybridMultilevel"/>
    <w:tmpl w:val="09FC4D3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hint="default"/>
      </w:rPr>
    </w:lvl>
    <w:lvl w:ilvl="8" w:tplc="08090005">
      <w:start w:val="1"/>
      <w:numFmt w:val="bullet"/>
      <w:lvlText w:val=""/>
      <w:lvlJc w:val="left"/>
      <w:pPr>
        <w:ind w:left="6480" w:hanging="360"/>
      </w:pPr>
      <w:rPr>
        <w:rFonts w:ascii="Wingdings" w:hAnsi="Wingdings" w:hint="default"/>
      </w:rPr>
    </w:lvl>
  </w:abstractNum>
  <w:abstractNum w:abstractNumId="25" w15:restartNumberingAfterBreak="0">
    <w:nsid w:val="2FFF0EF7"/>
    <w:multiLevelType w:val="hybridMultilevel"/>
    <w:tmpl w:val="5464ED7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6" w15:restartNumberingAfterBreak="0">
    <w:nsid w:val="42092354"/>
    <w:multiLevelType w:val="hybridMultilevel"/>
    <w:tmpl w:val="1C3A1FFE"/>
    <w:lvl w:ilvl="0" w:tplc="04240001">
      <w:start w:val="1"/>
      <w:numFmt w:val="bullet"/>
      <w:lvlText w:val=""/>
      <w:lvlJc w:val="left"/>
      <w:pPr>
        <w:ind w:left="720" w:hanging="360"/>
      </w:pPr>
      <w:rPr>
        <w:rFonts w:ascii="Symbol" w:hAnsi="Symbol" w:hint="default"/>
      </w:rPr>
    </w:lvl>
    <w:lvl w:ilvl="1" w:tplc="04240003" w:tentative="1">
      <w:start w:val="1"/>
      <w:numFmt w:val="bullet"/>
      <w:lvlText w:val="o"/>
      <w:lvlJc w:val="left"/>
      <w:pPr>
        <w:ind w:left="1440" w:hanging="360"/>
      </w:pPr>
      <w:rPr>
        <w:rFonts w:ascii="Courier New" w:hAnsi="Courier New" w:cs="Courier New" w:hint="default"/>
      </w:rPr>
    </w:lvl>
    <w:lvl w:ilvl="2" w:tplc="04240005" w:tentative="1">
      <w:start w:val="1"/>
      <w:numFmt w:val="bullet"/>
      <w:lvlText w:val=""/>
      <w:lvlJc w:val="left"/>
      <w:pPr>
        <w:ind w:left="2160" w:hanging="360"/>
      </w:pPr>
      <w:rPr>
        <w:rFonts w:ascii="Wingdings" w:hAnsi="Wingdings" w:hint="default"/>
      </w:rPr>
    </w:lvl>
    <w:lvl w:ilvl="3" w:tplc="04240001" w:tentative="1">
      <w:start w:val="1"/>
      <w:numFmt w:val="bullet"/>
      <w:lvlText w:val=""/>
      <w:lvlJc w:val="left"/>
      <w:pPr>
        <w:ind w:left="2880" w:hanging="360"/>
      </w:pPr>
      <w:rPr>
        <w:rFonts w:ascii="Symbol" w:hAnsi="Symbol" w:hint="default"/>
      </w:rPr>
    </w:lvl>
    <w:lvl w:ilvl="4" w:tplc="04240003" w:tentative="1">
      <w:start w:val="1"/>
      <w:numFmt w:val="bullet"/>
      <w:lvlText w:val="o"/>
      <w:lvlJc w:val="left"/>
      <w:pPr>
        <w:ind w:left="3600" w:hanging="360"/>
      </w:pPr>
      <w:rPr>
        <w:rFonts w:ascii="Courier New" w:hAnsi="Courier New" w:cs="Courier New" w:hint="default"/>
      </w:rPr>
    </w:lvl>
    <w:lvl w:ilvl="5" w:tplc="04240005" w:tentative="1">
      <w:start w:val="1"/>
      <w:numFmt w:val="bullet"/>
      <w:lvlText w:val=""/>
      <w:lvlJc w:val="left"/>
      <w:pPr>
        <w:ind w:left="4320" w:hanging="360"/>
      </w:pPr>
      <w:rPr>
        <w:rFonts w:ascii="Wingdings" w:hAnsi="Wingdings" w:hint="default"/>
      </w:rPr>
    </w:lvl>
    <w:lvl w:ilvl="6" w:tplc="04240001" w:tentative="1">
      <w:start w:val="1"/>
      <w:numFmt w:val="bullet"/>
      <w:lvlText w:val=""/>
      <w:lvlJc w:val="left"/>
      <w:pPr>
        <w:ind w:left="5040" w:hanging="360"/>
      </w:pPr>
      <w:rPr>
        <w:rFonts w:ascii="Symbol" w:hAnsi="Symbol" w:hint="default"/>
      </w:rPr>
    </w:lvl>
    <w:lvl w:ilvl="7" w:tplc="04240003" w:tentative="1">
      <w:start w:val="1"/>
      <w:numFmt w:val="bullet"/>
      <w:lvlText w:val="o"/>
      <w:lvlJc w:val="left"/>
      <w:pPr>
        <w:ind w:left="5760" w:hanging="360"/>
      </w:pPr>
      <w:rPr>
        <w:rFonts w:ascii="Courier New" w:hAnsi="Courier New" w:cs="Courier New" w:hint="default"/>
      </w:rPr>
    </w:lvl>
    <w:lvl w:ilvl="8" w:tplc="04240005" w:tentative="1">
      <w:start w:val="1"/>
      <w:numFmt w:val="bullet"/>
      <w:lvlText w:val=""/>
      <w:lvlJc w:val="left"/>
      <w:pPr>
        <w:ind w:left="6480" w:hanging="360"/>
      </w:pPr>
      <w:rPr>
        <w:rFonts w:ascii="Wingdings" w:hAnsi="Wingdings" w:hint="default"/>
      </w:rPr>
    </w:lvl>
  </w:abstractNum>
  <w:abstractNum w:abstractNumId="27" w15:restartNumberingAfterBreak="0">
    <w:nsid w:val="486E5D2E"/>
    <w:multiLevelType w:val="hybridMultilevel"/>
    <w:tmpl w:val="179E8BF4"/>
    <w:lvl w:ilvl="0" w:tplc="1D74653C">
      <w:start w:val="13"/>
      <w:numFmt w:val="bullet"/>
      <w:lvlText w:val="-"/>
      <w:lvlJc w:val="left"/>
      <w:pPr>
        <w:ind w:left="720" w:hanging="360"/>
      </w:pPr>
      <w:rPr>
        <w:rFonts w:ascii="Times New Roman" w:eastAsia="Times New Roman" w:hAnsi="Times New Roman" w:cs="Times New Roman"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50C72552"/>
    <w:multiLevelType w:val="hybridMultilevel"/>
    <w:tmpl w:val="9BB84828"/>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hint="default"/>
      </w:rPr>
    </w:lvl>
    <w:lvl w:ilvl="8" w:tplc="08090005">
      <w:start w:val="1"/>
      <w:numFmt w:val="bullet"/>
      <w:lvlText w:val=""/>
      <w:lvlJc w:val="left"/>
      <w:pPr>
        <w:ind w:left="6480" w:hanging="360"/>
      </w:pPr>
      <w:rPr>
        <w:rFonts w:ascii="Wingdings" w:hAnsi="Wingdings" w:hint="default"/>
      </w:rPr>
    </w:lvl>
  </w:abstractNum>
  <w:abstractNum w:abstractNumId="29" w15:restartNumberingAfterBreak="0">
    <w:nsid w:val="50F62499"/>
    <w:multiLevelType w:val="hybridMultilevel"/>
    <w:tmpl w:val="69AC56CC"/>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hint="default"/>
      </w:rPr>
    </w:lvl>
    <w:lvl w:ilvl="8" w:tplc="08090005">
      <w:start w:val="1"/>
      <w:numFmt w:val="bullet"/>
      <w:lvlText w:val=""/>
      <w:lvlJc w:val="left"/>
      <w:pPr>
        <w:ind w:left="6480" w:hanging="360"/>
      </w:pPr>
      <w:rPr>
        <w:rFonts w:ascii="Wingdings" w:hAnsi="Wingdings" w:hint="default"/>
      </w:rPr>
    </w:lvl>
  </w:abstractNum>
  <w:abstractNum w:abstractNumId="30" w15:restartNumberingAfterBreak="0">
    <w:nsid w:val="55747AD6"/>
    <w:multiLevelType w:val="hybridMultilevel"/>
    <w:tmpl w:val="3D5A2BC8"/>
    <w:lvl w:ilvl="0" w:tplc="99B8C46E">
      <w:start w:val="1"/>
      <w:numFmt w:val="decimal"/>
      <w:lvlText w:val="%1."/>
      <w:lvlJc w:val="left"/>
      <w:pPr>
        <w:tabs>
          <w:tab w:val="num" w:pos="924"/>
        </w:tabs>
        <w:ind w:left="924" w:hanging="564"/>
      </w:pPr>
      <w:rPr>
        <w:rFonts w:cs="Times New Roman" w:hint="default"/>
      </w:rPr>
    </w:lvl>
    <w:lvl w:ilvl="1" w:tplc="04240019" w:tentative="1">
      <w:start w:val="1"/>
      <w:numFmt w:val="lowerLetter"/>
      <w:lvlText w:val="%2."/>
      <w:lvlJc w:val="left"/>
      <w:pPr>
        <w:tabs>
          <w:tab w:val="num" w:pos="1440"/>
        </w:tabs>
        <w:ind w:left="1440" w:hanging="360"/>
      </w:pPr>
      <w:rPr>
        <w:rFonts w:cs="Times New Roman"/>
      </w:rPr>
    </w:lvl>
    <w:lvl w:ilvl="2" w:tplc="0424001B" w:tentative="1">
      <w:start w:val="1"/>
      <w:numFmt w:val="lowerRoman"/>
      <w:lvlText w:val="%3."/>
      <w:lvlJc w:val="right"/>
      <w:pPr>
        <w:tabs>
          <w:tab w:val="num" w:pos="2160"/>
        </w:tabs>
        <w:ind w:left="2160" w:hanging="180"/>
      </w:pPr>
      <w:rPr>
        <w:rFonts w:cs="Times New Roman"/>
      </w:rPr>
    </w:lvl>
    <w:lvl w:ilvl="3" w:tplc="0424000F" w:tentative="1">
      <w:start w:val="1"/>
      <w:numFmt w:val="decimal"/>
      <w:lvlText w:val="%4."/>
      <w:lvlJc w:val="left"/>
      <w:pPr>
        <w:tabs>
          <w:tab w:val="num" w:pos="2880"/>
        </w:tabs>
        <w:ind w:left="2880" w:hanging="360"/>
      </w:pPr>
      <w:rPr>
        <w:rFonts w:cs="Times New Roman"/>
      </w:rPr>
    </w:lvl>
    <w:lvl w:ilvl="4" w:tplc="04240019" w:tentative="1">
      <w:start w:val="1"/>
      <w:numFmt w:val="lowerLetter"/>
      <w:lvlText w:val="%5."/>
      <w:lvlJc w:val="left"/>
      <w:pPr>
        <w:tabs>
          <w:tab w:val="num" w:pos="3600"/>
        </w:tabs>
        <w:ind w:left="3600" w:hanging="360"/>
      </w:pPr>
      <w:rPr>
        <w:rFonts w:cs="Times New Roman"/>
      </w:rPr>
    </w:lvl>
    <w:lvl w:ilvl="5" w:tplc="0424001B" w:tentative="1">
      <w:start w:val="1"/>
      <w:numFmt w:val="lowerRoman"/>
      <w:lvlText w:val="%6."/>
      <w:lvlJc w:val="right"/>
      <w:pPr>
        <w:tabs>
          <w:tab w:val="num" w:pos="4320"/>
        </w:tabs>
        <w:ind w:left="4320" w:hanging="180"/>
      </w:pPr>
      <w:rPr>
        <w:rFonts w:cs="Times New Roman"/>
      </w:rPr>
    </w:lvl>
    <w:lvl w:ilvl="6" w:tplc="0424000F" w:tentative="1">
      <w:start w:val="1"/>
      <w:numFmt w:val="decimal"/>
      <w:lvlText w:val="%7."/>
      <w:lvlJc w:val="left"/>
      <w:pPr>
        <w:tabs>
          <w:tab w:val="num" w:pos="5040"/>
        </w:tabs>
        <w:ind w:left="5040" w:hanging="360"/>
      </w:pPr>
      <w:rPr>
        <w:rFonts w:cs="Times New Roman"/>
      </w:rPr>
    </w:lvl>
    <w:lvl w:ilvl="7" w:tplc="04240019" w:tentative="1">
      <w:start w:val="1"/>
      <w:numFmt w:val="lowerLetter"/>
      <w:lvlText w:val="%8."/>
      <w:lvlJc w:val="left"/>
      <w:pPr>
        <w:tabs>
          <w:tab w:val="num" w:pos="5760"/>
        </w:tabs>
        <w:ind w:left="5760" w:hanging="360"/>
      </w:pPr>
      <w:rPr>
        <w:rFonts w:cs="Times New Roman"/>
      </w:rPr>
    </w:lvl>
    <w:lvl w:ilvl="8" w:tplc="0424001B" w:tentative="1">
      <w:start w:val="1"/>
      <w:numFmt w:val="lowerRoman"/>
      <w:lvlText w:val="%9."/>
      <w:lvlJc w:val="right"/>
      <w:pPr>
        <w:tabs>
          <w:tab w:val="num" w:pos="6480"/>
        </w:tabs>
        <w:ind w:left="6480" w:hanging="180"/>
      </w:pPr>
      <w:rPr>
        <w:rFonts w:cs="Times New Roman"/>
      </w:rPr>
    </w:lvl>
  </w:abstractNum>
  <w:abstractNum w:abstractNumId="31" w15:restartNumberingAfterBreak="0">
    <w:nsid w:val="5BD42677"/>
    <w:multiLevelType w:val="hybridMultilevel"/>
    <w:tmpl w:val="8796FE3E"/>
    <w:lvl w:ilvl="0" w:tplc="D16A58C0">
      <w:start w:val="1"/>
      <w:numFmt w:val="lowerLetter"/>
      <w:lvlText w:val="%1)"/>
      <w:lvlJc w:val="left"/>
      <w:pPr>
        <w:ind w:left="360" w:hanging="360"/>
      </w:pPr>
      <w:rPr>
        <w:rFonts w:cs="Times New Roman"/>
      </w:rPr>
    </w:lvl>
    <w:lvl w:ilvl="1" w:tplc="08090019">
      <w:start w:val="1"/>
      <w:numFmt w:val="lowerLetter"/>
      <w:lvlText w:val="%2."/>
      <w:lvlJc w:val="left"/>
      <w:pPr>
        <w:ind w:left="1080" w:hanging="360"/>
      </w:pPr>
      <w:rPr>
        <w:rFonts w:cs="Times New Roman"/>
      </w:rPr>
    </w:lvl>
    <w:lvl w:ilvl="2" w:tplc="0809001B">
      <w:start w:val="1"/>
      <w:numFmt w:val="lowerRoman"/>
      <w:lvlText w:val="%3."/>
      <w:lvlJc w:val="right"/>
      <w:pPr>
        <w:ind w:left="1800" w:hanging="180"/>
      </w:pPr>
      <w:rPr>
        <w:rFonts w:cs="Times New Roman"/>
      </w:rPr>
    </w:lvl>
    <w:lvl w:ilvl="3" w:tplc="0809000F">
      <w:start w:val="1"/>
      <w:numFmt w:val="decimal"/>
      <w:lvlText w:val="%4."/>
      <w:lvlJc w:val="left"/>
      <w:pPr>
        <w:ind w:left="2520" w:hanging="360"/>
      </w:pPr>
      <w:rPr>
        <w:rFonts w:cs="Times New Roman"/>
      </w:rPr>
    </w:lvl>
    <w:lvl w:ilvl="4" w:tplc="08090019">
      <w:start w:val="1"/>
      <w:numFmt w:val="lowerLetter"/>
      <w:lvlText w:val="%5."/>
      <w:lvlJc w:val="left"/>
      <w:pPr>
        <w:ind w:left="3240" w:hanging="360"/>
      </w:pPr>
      <w:rPr>
        <w:rFonts w:cs="Times New Roman"/>
      </w:rPr>
    </w:lvl>
    <w:lvl w:ilvl="5" w:tplc="0809001B">
      <w:start w:val="1"/>
      <w:numFmt w:val="lowerRoman"/>
      <w:lvlText w:val="%6."/>
      <w:lvlJc w:val="right"/>
      <w:pPr>
        <w:ind w:left="3960" w:hanging="180"/>
      </w:pPr>
      <w:rPr>
        <w:rFonts w:cs="Times New Roman"/>
      </w:rPr>
    </w:lvl>
    <w:lvl w:ilvl="6" w:tplc="0809000F">
      <w:start w:val="1"/>
      <w:numFmt w:val="decimal"/>
      <w:lvlText w:val="%7."/>
      <w:lvlJc w:val="left"/>
      <w:pPr>
        <w:ind w:left="4680" w:hanging="360"/>
      </w:pPr>
      <w:rPr>
        <w:rFonts w:cs="Times New Roman"/>
      </w:rPr>
    </w:lvl>
    <w:lvl w:ilvl="7" w:tplc="08090019">
      <w:start w:val="1"/>
      <w:numFmt w:val="lowerLetter"/>
      <w:lvlText w:val="%8."/>
      <w:lvlJc w:val="left"/>
      <w:pPr>
        <w:ind w:left="5400" w:hanging="360"/>
      </w:pPr>
      <w:rPr>
        <w:rFonts w:cs="Times New Roman"/>
      </w:rPr>
    </w:lvl>
    <w:lvl w:ilvl="8" w:tplc="0809001B">
      <w:start w:val="1"/>
      <w:numFmt w:val="lowerRoman"/>
      <w:lvlText w:val="%9."/>
      <w:lvlJc w:val="right"/>
      <w:pPr>
        <w:ind w:left="6120" w:hanging="180"/>
      </w:pPr>
      <w:rPr>
        <w:rFonts w:cs="Times New Roman"/>
      </w:rPr>
    </w:lvl>
  </w:abstractNum>
  <w:abstractNum w:abstractNumId="32" w15:restartNumberingAfterBreak="0">
    <w:nsid w:val="5D217F5B"/>
    <w:multiLevelType w:val="hybridMultilevel"/>
    <w:tmpl w:val="C6E4CE34"/>
    <w:lvl w:ilvl="0" w:tplc="AE78AEE2">
      <w:start w:val="1"/>
      <w:numFmt w:val="bullet"/>
      <w:lvlText w:val=""/>
      <w:lvlJc w:val="left"/>
      <w:pPr>
        <w:ind w:left="720" w:hanging="360"/>
      </w:pPr>
      <w:rPr>
        <w:rFonts w:ascii="Symbol" w:hAnsi="Symbol" w:hint="default"/>
        <w:b w:val="0"/>
      </w:rPr>
    </w:lvl>
    <w:lvl w:ilvl="1" w:tplc="08090003">
      <w:start w:val="1"/>
      <w:numFmt w:val="bullet"/>
      <w:lvlText w:val="o"/>
      <w:lvlJc w:val="left"/>
      <w:pPr>
        <w:ind w:left="1440" w:hanging="360"/>
      </w:pPr>
      <w:rPr>
        <w:rFonts w:ascii="Courier New" w:hAnsi="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hint="default"/>
      </w:rPr>
    </w:lvl>
    <w:lvl w:ilvl="8" w:tplc="08090005">
      <w:start w:val="1"/>
      <w:numFmt w:val="bullet"/>
      <w:lvlText w:val=""/>
      <w:lvlJc w:val="left"/>
      <w:pPr>
        <w:ind w:left="6480" w:hanging="360"/>
      </w:pPr>
      <w:rPr>
        <w:rFonts w:ascii="Wingdings" w:hAnsi="Wingdings" w:hint="default"/>
      </w:rPr>
    </w:lvl>
  </w:abstractNum>
  <w:abstractNum w:abstractNumId="33" w15:restartNumberingAfterBreak="0">
    <w:nsid w:val="5D9445BA"/>
    <w:multiLevelType w:val="hybridMultilevel"/>
    <w:tmpl w:val="4140A6BE"/>
    <w:lvl w:ilvl="0" w:tplc="AC22294A">
      <w:start w:val="7"/>
      <w:numFmt w:val="decimal"/>
      <w:lvlText w:val="%1."/>
      <w:lvlJc w:val="left"/>
      <w:pPr>
        <w:tabs>
          <w:tab w:val="num" w:pos="924"/>
        </w:tabs>
        <w:ind w:left="924" w:hanging="564"/>
      </w:pPr>
      <w:rPr>
        <w:rFonts w:cs="Times New Roman" w:hint="default"/>
      </w:rPr>
    </w:lvl>
    <w:lvl w:ilvl="1" w:tplc="04240019" w:tentative="1">
      <w:start w:val="1"/>
      <w:numFmt w:val="lowerLetter"/>
      <w:lvlText w:val="%2."/>
      <w:lvlJc w:val="left"/>
      <w:pPr>
        <w:tabs>
          <w:tab w:val="num" w:pos="1440"/>
        </w:tabs>
        <w:ind w:left="1440" w:hanging="360"/>
      </w:pPr>
      <w:rPr>
        <w:rFonts w:cs="Times New Roman"/>
      </w:rPr>
    </w:lvl>
    <w:lvl w:ilvl="2" w:tplc="0424001B" w:tentative="1">
      <w:start w:val="1"/>
      <w:numFmt w:val="lowerRoman"/>
      <w:lvlText w:val="%3."/>
      <w:lvlJc w:val="right"/>
      <w:pPr>
        <w:tabs>
          <w:tab w:val="num" w:pos="2160"/>
        </w:tabs>
        <w:ind w:left="2160" w:hanging="180"/>
      </w:pPr>
      <w:rPr>
        <w:rFonts w:cs="Times New Roman"/>
      </w:rPr>
    </w:lvl>
    <w:lvl w:ilvl="3" w:tplc="0424000F" w:tentative="1">
      <w:start w:val="1"/>
      <w:numFmt w:val="decimal"/>
      <w:lvlText w:val="%4."/>
      <w:lvlJc w:val="left"/>
      <w:pPr>
        <w:tabs>
          <w:tab w:val="num" w:pos="2880"/>
        </w:tabs>
        <w:ind w:left="2880" w:hanging="360"/>
      </w:pPr>
      <w:rPr>
        <w:rFonts w:cs="Times New Roman"/>
      </w:rPr>
    </w:lvl>
    <w:lvl w:ilvl="4" w:tplc="04240019" w:tentative="1">
      <w:start w:val="1"/>
      <w:numFmt w:val="lowerLetter"/>
      <w:lvlText w:val="%5."/>
      <w:lvlJc w:val="left"/>
      <w:pPr>
        <w:tabs>
          <w:tab w:val="num" w:pos="3600"/>
        </w:tabs>
        <w:ind w:left="3600" w:hanging="360"/>
      </w:pPr>
      <w:rPr>
        <w:rFonts w:cs="Times New Roman"/>
      </w:rPr>
    </w:lvl>
    <w:lvl w:ilvl="5" w:tplc="0424001B" w:tentative="1">
      <w:start w:val="1"/>
      <w:numFmt w:val="lowerRoman"/>
      <w:lvlText w:val="%6."/>
      <w:lvlJc w:val="right"/>
      <w:pPr>
        <w:tabs>
          <w:tab w:val="num" w:pos="4320"/>
        </w:tabs>
        <w:ind w:left="4320" w:hanging="180"/>
      </w:pPr>
      <w:rPr>
        <w:rFonts w:cs="Times New Roman"/>
      </w:rPr>
    </w:lvl>
    <w:lvl w:ilvl="6" w:tplc="0424000F" w:tentative="1">
      <w:start w:val="1"/>
      <w:numFmt w:val="decimal"/>
      <w:lvlText w:val="%7."/>
      <w:lvlJc w:val="left"/>
      <w:pPr>
        <w:tabs>
          <w:tab w:val="num" w:pos="5040"/>
        </w:tabs>
        <w:ind w:left="5040" w:hanging="360"/>
      </w:pPr>
      <w:rPr>
        <w:rFonts w:cs="Times New Roman"/>
      </w:rPr>
    </w:lvl>
    <w:lvl w:ilvl="7" w:tplc="04240019" w:tentative="1">
      <w:start w:val="1"/>
      <w:numFmt w:val="lowerLetter"/>
      <w:lvlText w:val="%8."/>
      <w:lvlJc w:val="left"/>
      <w:pPr>
        <w:tabs>
          <w:tab w:val="num" w:pos="5760"/>
        </w:tabs>
        <w:ind w:left="5760" w:hanging="360"/>
      </w:pPr>
      <w:rPr>
        <w:rFonts w:cs="Times New Roman"/>
      </w:rPr>
    </w:lvl>
    <w:lvl w:ilvl="8" w:tplc="0424001B" w:tentative="1">
      <w:start w:val="1"/>
      <w:numFmt w:val="lowerRoman"/>
      <w:lvlText w:val="%9."/>
      <w:lvlJc w:val="right"/>
      <w:pPr>
        <w:tabs>
          <w:tab w:val="num" w:pos="6480"/>
        </w:tabs>
        <w:ind w:left="6480" w:hanging="180"/>
      </w:pPr>
      <w:rPr>
        <w:rFonts w:cs="Times New Roman"/>
      </w:rPr>
    </w:lvl>
  </w:abstractNum>
  <w:abstractNum w:abstractNumId="34" w15:restartNumberingAfterBreak="0">
    <w:nsid w:val="5F212DF8"/>
    <w:multiLevelType w:val="hybridMultilevel"/>
    <w:tmpl w:val="F00E1038"/>
    <w:lvl w:ilvl="0" w:tplc="0424000F">
      <w:start w:val="1"/>
      <w:numFmt w:val="decimal"/>
      <w:lvlText w:val="%1."/>
      <w:lvlJc w:val="left"/>
      <w:pPr>
        <w:ind w:left="720" w:hanging="360"/>
      </w:pPr>
    </w:lvl>
    <w:lvl w:ilvl="1" w:tplc="04240019" w:tentative="1">
      <w:start w:val="1"/>
      <w:numFmt w:val="lowerLetter"/>
      <w:lvlText w:val="%2."/>
      <w:lvlJc w:val="left"/>
      <w:pPr>
        <w:ind w:left="1440" w:hanging="360"/>
      </w:pPr>
    </w:lvl>
    <w:lvl w:ilvl="2" w:tplc="0424001B" w:tentative="1">
      <w:start w:val="1"/>
      <w:numFmt w:val="lowerRoman"/>
      <w:lvlText w:val="%3."/>
      <w:lvlJc w:val="right"/>
      <w:pPr>
        <w:ind w:left="2160" w:hanging="180"/>
      </w:pPr>
    </w:lvl>
    <w:lvl w:ilvl="3" w:tplc="0424000F" w:tentative="1">
      <w:start w:val="1"/>
      <w:numFmt w:val="decimal"/>
      <w:lvlText w:val="%4."/>
      <w:lvlJc w:val="left"/>
      <w:pPr>
        <w:ind w:left="2880" w:hanging="360"/>
      </w:pPr>
    </w:lvl>
    <w:lvl w:ilvl="4" w:tplc="04240019" w:tentative="1">
      <w:start w:val="1"/>
      <w:numFmt w:val="lowerLetter"/>
      <w:lvlText w:val="%5."/>
      <w:lvlJc w:val="left"/>
      <w:pPr>
        <w:ind w:left="3600" w:hanging="360"/>
      </w:pPr>
    </w:lvl>
    <w:lvl w:ilvl="5" w:tplc="0424001B" w:tentative="1">
      <w:start w:val="1"/>
      <w:numFmt w:val="lowerRoman"/>
      <w:lvlText w:val="%6."/>
      <w:lvlJc w:val="right"/>
      <w:pPr>
        <w:ind w:left="4320" w:hanging="180"/>
      </w:pPr>
    </w:lvl>
    <w:lvl w:ilvl="6" w:tplc="0424000F" w:tentative="1">
      <w:start w:val="1"/>
      <w:numFmt w:val="decimal"/>
      <w:lvlText w:val="%7."/>
      <w:lvlJc w:val="left"/>
      <w:pPr>
        <w:ind w:left="5040" w:hanging="360"/>
      </w:pPr>
    </w:lvl>
    <w:lvl w:ilvl="7" w:tplc="04240019" w:tentative="1">
      <w:start w:val="1"/>
      <w:numFmt w:val="lowerLetter"/>
      <w:lvlText w:val="%8."/>
      <w:lvlJc w:val="left"/>
      <w:pPr>
        <w:ind w:left="5760" w:hanging="360"/>
      </w:pPr>
    </w:lvl>
    <w:lvl w:ilvl="8" w:tplc="0424001B" w:tentative="1">
      <w:start w:val="1"/>
      <w:numFmt w:val="lowerRoman"/>
      <w:lvlText w:val="%9."/>
      <w:lvlJc w:val="right"/>
      <w:pPr>
        <w:ind w:left="6480" w:hanging="180"/>
      </w:pPr>
    </w:lvl>
  </w:abstractNum>
  <w:abstractNum w:abstractNumId="35" w15:restartNumberingAfterBreak="0">
    <w:nsid w:val="5F3A05C1"/>
    <w:multiLevelType w:val="hybridMultilevel"/>
    <w:tmpl w:val="15F0F070"/>
    <w:lvl w:ilvl="0" w:tplc="B002D014">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6" w15:restartNumberingAfterBreak="0">
    <w:nsid w:val="5F840F6B"/>
    <w:multiLevelType w:val="hybridMultilevel"/>
    <w:tmpl w:val="44E0A8E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hint="default"/>
      </w:rPr>
    </w:lvl>
    <w:lvl w:ilvl="8" w:tplc="04090005">
      <w:start w:val="1"/>
      <w:numFmt w:val="bullet"/>
      <w:lvlText w:val=""/>
      <w:lvlJc w:val="left"/>
      <w:pPr>
        <w:ind w:left="6480" w:hanging="360"/>
      </w:pPr>
      <w:rPr>
        <w:rFonts w:ascii="Wingdings" w:hAnsi="Wingdings" w:hint="default"/>
      </w:rPr>
    </w:lvl>
  </w:abstractNum>
  <w:abstractNum w:abstractNumId="37" w15:restartNumberingAfterBreak="0">
    <w:nsid w:val="646D06E5"/>
    <w:multiLevelType w:val="hybridMultilevel"/>
    <w:tmpl w:val="E4DA0A62"/>
    <w:lvl w:ilvl="0" w:tplc="FFFFFFFF">
      <w:start w:val="1"/>
      <w:numFmt w:val="bullet"/>
      <w:lvlText w:val="-"/>
      <w:lvlJc w:val="left"/>
      <w:pPr>
        <w:ind w:left="720" w:hanging="360"/>
      </w:pPr>
    </w:lvl>
    <w:lvl w:ilvl="1" w:tplc="04240003" w:tentative="1">
      <w:start w:val="1"/>
      <w:numFmt w:val="bullet"/>
      <w:lvlText w:val="o"/>
      <w:lvlJc w:val="left"/>
      <w:pPr>
        <w:ind w:left="1440" w:hanging="360"/>
      </w:pPr>
      <w:rPr>
        <w:rFonts w:ascii="Courier New" w:hAnsi="Courier New" w:cs="Courier New" w:hint="default"/>
      </w:rPr>
    </w:lvl>
    <w:lvl w:ilvl="2" w:tplc="04240005" w:tentative="1">
      <w:start w:val="1"/>
      <w:numFmt w:val="bullet"/>
      <w:lvlText w:val=""/>
      <w:lvlJc w:val="left"/>
      <w:pPr>
        <w:ind w:left="2160" w:hanging="360"/>
      </w:pPr>
      <w:rPr>
        <w:rFonts w:ascii="Wingdings" w:hAnsi="Wingdings" w:hint="default"/>
      </w:rPr>
    </w:lvl>
    <w:lvl w:ilvl="3" w:tplc="04240001" w:tentative="1">
      <w:start w:val="1"/>
      <w:numFmt w:val="bullet"/>
      <w:lvlText w:val=""/>
      <w:lvlJc w:val="left"/>
      <w:pPr>
        <w:ind w:left="2880" w:hanging="360"/>
      </w:pPr>
      <w:rPr>
        <w:rFonts w:ascii="Symbol" w:hAnsi="Symbol" w:hint="default"/>
      </w:rPr>
    </w:lvl>
    <w:lvl w:ilvl="4" w:tplc="04240003" w:tentative="1">
      <w:start w:val="1"/>
      <w:numFmt w:val="bullet"/>
      <w:lvlText w:val="o"/>
      <w:lvlJc w:val="left"/>
      <w:pPr>
        <w:ind w:left="3600" w:hanging="360"/>
      </w:pPr>
      <w:rPr>
        <w:rFonts w:ascii="Courier New" w:hAnsi="Courier New" w:cs="Courier New" w:hint="default"/>
      </w:rPr>
    </w:lvl>
    <w:lvl w:ilvl="5" w:tplc="04240005" w:tentative="1">
      <w:start w:val="1"/>
      <w:numFmt w:val="bullet"/>
      <w:lvlText w:val=""/>
      <w:lvlJc w:val="left"/>
      <w:pPr>
        <w:ind w:left="4320" w:hanging="360"/>
      </w:pPr>
      <w:rPr>
        <w:rFonts w:ascii="Wingdings" w:hAnsi="Wingdings" w:hint="default"/>
      </w:rPr>
    </w:lvl>
    <w:lvl w:ilvl="6" w:tplc="04240001" w:tentative="1">
      <w:start w:val="1"/>
      <w:numFmt w:val="bullet"/>
      <w:lvlText w:val=""/>
      <w:lvlJc w:val="left"/>
      <w:pPr>
        <w:ind w:left="5040" w:hanging="360"/>
      </w:pPr>
      <w:rPr>
        <w:rFonts w:ascii="Symbol" w:hAnsi="Symbol" w:hint="default"/>
      </w:rPr>
    </w:lvl>
    <w:lvl w:ilvl="7" w:tplc="04240003" w:tentative="1">
      <w:start w:val="1"/>
      <w:numFmt w:val="bullet"/>
      <w:lvlText w:val="o"/>
      <w:lvlJc w:val="left"/>
      <w:pPr>
        <w:ind w:left="5760" w:hanging="360"/>
      </w:pPr>
      <w:rPr>
        <w:rFonts w:ascii="Courier New" w:hAnsi="Courier New" w:cs="Courier New" w:hint="default"/>
      </w:rPr>
    </w:lvl>
    <w:lvl w:ilvl="8" w:tplc="04240005" w:tentative="1">
      <w:start w:val="1"/>
      <w:numFmt w:val="bullet"/>
      <w:lvlText w:val=""/>
      <w:lvlJc w:val="left"/>
      <w:pPr>
        <w:ind w:left="6480" w:hanging="360"/>
      </w:pPr>
      <w:rPr>
        <w:rFonts w:ascii="Wingdings" w:hAnsi="Wingdings" w:hint="default"/>
      </w:rPr>
    </w:lvl>
  </w:abstractNum>
  <w:abstractNum w:abstractNumId="38" w15:restartNumberingAfterBreak="0">
    <w:nsid w:val="6D6F0978"/>
    <w:multiLevelType w:val="hybridMultilevel"/>
    <w:tmpl w:val="1C903700"/>
    <w:lvl w:ilvl="0" w:tplc="08090001">
      <w:start w:val="1"/>
      <w:numFmt w:val="bullet"/>
      <w:lvlText w:val=""/>
      <w:lvlJc w:val="left"/>
      <w:pPr>
        <w:ind w:left="720" w:hanging="360"/>
      </w:pPr>
      <w:rPr>
        <w:rFonts w:ascii="Symbol" w:hAnsi="Symbol" w:cs="Times New Roman"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cs="Times New Roman" w:hint="default"/>
      </w:rPr>
    </w:lvl>
    <w:lvl w:ilvl="3" w:tplc="08090001">
      <w:start w:val="1"/>
      <w:numFmt w:val="bullet"/>
      <w:lvlText w:val=""/>
      <w:lvlJc w:val="left"/>
      <w:pPr>
        <w:ind w:left="2880" w:hanging="360"/>
      </w:pPr>
      <w:rPr>
        <w:rFonts w:ascii="Symbol" w:hAnsi="Symbol" w:cs="Times New Roman"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cs="Times New Roman" w:hint="default"/>
      </w:rPr>
    </w:lvl>
    <w:lvl w:ilvl="6" w:tplc="08090001">
      <w:start w:val="1"/>
      <w:numFmt w:val="bullet"/>
      <w:lvlText w:val=""/>
      <w:lvlJc w:val="left"/>
      <w:pPr>
        <w:ind w:left="5040" w:hanging="360"/>
      </w:pPr>
      <w:rPr>
        <w:rFonts w:ascii="Symbol" w:hAnsi="Symbol" w:cs="Times New Roman"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cs="Times New Roman" w:hint="default"/>
      </w:rPr>
    </w:lvl>
  </w:abstractNum>
  <w:abstractNum w:abstractNumId="39" w15:restartNumberingAfterBreak="0">
    <w:nsid w:val="6F6A15D1"/>
    <w:multiLevelType w:val="hybridMultilevel"/>
    <w:tmpl w:val="19D0B8EC"/>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hint="default"/>
      </w:rPr>
    </w:lvl>
    <w:lvl w:ilvl="8" w:tplc="08090005">
      <w:start w:val="1"/>
      <w:numFmt w:val="bullet"/>
      <w:lvlText w:val=""/>
      <w:lvlJc w:val="left"/>
      <w:pPr>
        <w:ind w:left="6480" w:hanging="360"/>
      </w:pPr>
      <w:rPr>
        <w:rFonts w:ascii="Wingdings" w:hAnsi="Wingdings" w:hint="default"/>
      </w:rPr>
    </w:lvl>
  </w:abstractNum>
  <w:abstractNum w:abstractNumId="40" w15:restartNumberingAfterBreak="0">
    <w:nsid w:val="744974FF"/>
    <w:multiLevelType w:val="hybridMultilevel"/>
    <w:tmpl w:val="59C8D198"/>
    <w:lvl w:ilvl="0" w:tplc="08090001">
      <w:start w:val="1"/>
      <w:numFmt w:val="bullet"/>
      <w:lvlText w:val=""/>
      <w:lvlJc w:val="left"/>
      <w:pPr>
        <w:ind w:left="720" w:hanging="360"/>
      </w:pPr>
      <w:rPr>
        <w:rFonts w:ascii="Symbol" w:hAnsi="Symbol" w:cs="Times New Roman"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cs="Times New Roman" w:hint="default"/>
      </w:rPr>
    </w:lvl>
    <w:lvl w:ilvl="3" w:tplc="08090001">
      <w:start w:val="1"/>
      <w:numFmt w:val="bullet"/>
      <w:lvlText w:val=""/>
      <w:lvlJc w:val="left"/>
      <w:pPr>
        <w:ind w:left="2880" w:hanging="360"/>
      </w:pPr>
      <w:rPr>
        <w:rFonts w:ascii="Symbol" w:hAnsi="Symbol" w:cs="Times New Roman"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cs="Times New Roman" w:hint="default"/>
      </w:rPr>
    </w:lvl>
    <w:lvl w:ilvl="6" w:tplc="08090001">
      <w:start w:val="1"/>
      <w:numFmt w:val="bullet"/>
      <w:lvlText w:val=""/>
      <w:lvlJc w:val="left"/>
      <w:pPr>
        <w:ind w:left="5040" w:hanging="360"/>
      </w:pPr>
      <w:rPr>
        <w:rFonts w:ascii="Symbol" w:hAnsi="Symbol" w:cs="Times New Roman"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cs="Times New Roman" w:hint="default"/>
      </w:rPr>
    </w:lvl>
  </w:abstractNum>
  <w:abstractNum w:abstractNumId="41" w15:restartNumberingAfterBreak="0">
    <w:nsid w:val="75465737"/>
    <w:multiLevelType w:val="hybridMultilevel"/>
    <w:tmpl w:val="9448227E"/>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42" w15:restartNumberingAfterBreak="0">
    <w:nsid w:val="7B5F46CF"/>
    <w:multiLevelType w:val="hybridMultilevel"/>
    <w:tmpl w:val="78408A16"/>
    <w:lvl w:ilvl="0" w:tplc="FFF4B9A2">
      <w:start w:val="1"/>
      <w:numFmt w:val="bullet"/>
      <w:lvlText w:val=""/>
      <w:lvlPicBulletId w:val="0"/>
      <w:lvlJc w:val="left"/>
      <w:pPr>
        <w:tabs>
          <w:tab w:val="num" w:pos="720"/>
        </w:tabs>
        <w:ind w:left="720" w:hanging="360"/>
      </w:pPr>
      <w:rPr>
        <w:rFonts w:ascii="Symbol" w:hAnsi="Symbol" w:hint="default"/>
      </w:rPr>
    </w:lvl>
    <w:lvl w:ilvl="1" w:tplc="F04C1AD2" w:tentative="1">
      <w:start w:val="1"/>
      <w:numFmt w:val="bullet"/>
      <w:lvlText w:val=""/>
      <w:lvlJc w:val="left"/>
      <w:pPr>
        <w:tabs>
          <w:tab w:val="num" w:pos="1440"/>
        </w:tabs>
        <w:ind w:left="1440" w:hanging="360"/>
      </w:pPr>
      <w:rPr>
        <w:rFonts w:ascii="Symbol" w:hAnsi="Symbol" w:hint="default"/>
      </w:rPr>
    </w:lvl>
    <w:lvl w:ilvl="2" w:tplc="3AE827E4" w:tentative="1">
      <w:start w:val="1"/>
      <w:numFmt w:val="bullet"/>
      <w:lvlText w:val=""/>
      <w:lvlJc w:val="left"/>
      <w:pPr>
        <w:tabs>
          <w:tab w:val="num" w:pos="2160"/>
        </w:tabs>
        <w:ind w:left="2160" w:hanging="360"/>
      </w:pPr>
      <w:rPr>
        <w:rFonts w:ascii="Symbol" w:hAnsi="Symbol" w:hint="default"/>
      </w:rPr>
    </w:lvl>
    <w:lvl w:ilvl="3" w:tplc="AFACC59C" w:tentative="1">
      <w:start w:val="1"/>
      <w:numFmt w:val="bullet"/>
      <w:lvlText w:val=""/>
      <w:lvlJc w:val="left"/>
      <w:pPr>
        <w:tabs>
          <w:tab w:val="num" w:pos="2880"/>
        </w:tabs>
        <w:ind w:left="2880" w:hanging="360"/>
      </w:pPr>
      <w:rPr>
        <w:rFonts w:ascii="Symbol" w:hAnsi="Symbol" w:hint="default"/>
      </w:rPr>
    </w:lvl>
    <w:lvl w:ilvl="4" w:tplc="8548A7B0" w:tentative="1">
      <w:start w:val="1"/>
      <w:numFmt w:val="bullet"/>
      <w:lvlText w:val=""/>
      <w:lvlJc w:val="left"/>
      <w:pPr>
        <w:tabs>
          <w:tab w:val="num" w:pos="3600"/>
        </w:tabs>
        <w:ind w:left="3600" w:hanging="360"/>
      </w:pPr>
      <w:rPr>
        <w:rFonts w:ascii="Symbol" w:hAnsi="Symbol" w:hint="default"/>
      </w:rPr>
    </w:lvl>
    <w:lvl w:ilvl="5" w:tplc="9F702F58" w:tentative="1">
      <w:start w:val="1"/>
      <w:numFmt w:val="bullet"/>
      <w:lvlText w:val=""/>
      <w:lvlJc w:val="left"/>
      <w:pPr>
        <w:tabs>
          <w:tab w:val="num" w:pos="4320"/>
        </w:tabs>
        <w:ind w:left="4320" w:hanging="360"/>
      </w:pPr>
      <w:rPr>
        <w:rFonts w:ascii="Symbol" w:hAnsi="Symbol" w:hint="default"/>
      </w:rPr>
    </w:lvl>
    <w:lvl w:ilvl="6" w:tplc="AE8825F2" w:tentative="1">
      <w:start w:val="1"/>
      <w:numFmt w:val="bullet"/>
      <w:lvlText w:val=""/>
      <w:lvlJc w:val="left"/>
      <w:pPr>
        <w:tabs>
          <w:tab w:val="num" w:pos="5040"/>
        </w:tabs>
        <w:ind w:left="5040" w:hanging="360"/>
      </w:pPr>
      <w:rPr>
        <w:rFonts w:ascii="Symbol" w:hAnsi="Symbol" w:hint="default"/>
      </w:rPr>
    </w:lvl>
    <w:lvl w:ilvl="7" w:tplc="4246D47E" w:tentative="1">
      <w:start w:val="1"/>
      <w:numFmt w:val="bullet"/>
      <w:lvlText w:val=""/>
      <w:lvlJc w:val="left"/>
      <w:pPr>
        <w:tabs>
          <w:tab w:val="num" w:pos="5760"/>
        </w:tabs>
        <w:ind w:left="5760" w:hanging="360"/>
      </w:pPr>
      <w:rPr>
        <w:rFonts w:ascii="Symbol" w:hAnsi="Symbol" w:hint="default"/>
      </w:rPr>
    </w:lvl>
    <w:lvl w:ilvl="8" w:tplc="8308303C" w:tentative="1">
      <w:start w:val="1"/>
      <w:numFmt w:val="bullet"/>
      <w:lvlText w:val=""/>
      <w:lvlJc w:val="left"/>
      <w:pPr>
        <w:tabs>
          <w:tab w:val="num" w:pos="6480"/>
        </w:tabs>
        <w:ind w:left="6480" w:hanging="360"/>
      </w:pPr>
      <w:rPr>
        <w:rFonts w:ascii="Symbol" w:hAnsi="Symbol" w:hint="default"/>
      </w:rPr>
    </w:lvl>
  </w:abstractNum>
  <w:abstractNum w:abstractNumId="43" w15:restartNumberingAfterBreak="0">
    <w:nsid w:val="7DC41BDA"/>
    <w:multiLevelType w:val="hybridMultilevel"/>
    <w:tmpl w:val="7374A450"/>
    <w:lvl w:ilvl="0" w:tplc="FFFFFFFF">
      <w:start w:val="1"/>
      <w:numFmt w:val="bullet"/>
      <w:lvlText w:val="-"/>
      <w:lvlJc w:val="left"/>
      <w:pPr>
        <w:ind w:left="720" w:hanging="360"/>
      </w:pPr>
    </w:lvl>
    <w:lvl w:ilvl="1" w:tplc="04240003" w:tentative="1">
      <w:start w:val="1"/>
      <w:numFmt w:val="bullet"/>
      <w:lvlText w:val="o"/>
      <w:lvlJc w:val="left"/>
      <w:pPr>
        <w:ind w:left="1440" w:hanging="360"/>
      </w:pPr>
      <w:rPr>
        <w:rFonts w:ascii="Courier New" w:hAnsi="Courier New" w:cs="Courier New" w:hint="default"/>
      </w:rPr>
    </w:lvl>
    <w:lvl w:ilvl="2" w:tplc="04240005" w:tentative="1">
      <w:start w:val="1"/>
      <w:numFmt w:val="bullet"/>
      <w:lvlText w:val=""/>
      <w:lvlJc w:val="left"/>
      <w:pPr>
        <w:ind w:left="2160" w:hanging="360"/>
      </w:pPr>
      <w:rPr>
        <w:rFonts w:ascii="Wingdings" w:hAnsi="Wingdings" w:hint="default"/>
      </w:rPr>
    </w:lvl>
    <w:lvl w:ilvl="3" w:tplc="04240001" w:tentative="1">
      <w:start w:val="1"/>
      <w:numFmt w:val="bullet"/>
      <w:lvlText w:val=""/>
      <w:lvlJc w:val="left"/>
      <w:pPr>
        <w:ind w:left="2880" w:hanging="360"/>
      </w:pPr>
      <w:rPr>
        <w:rFonts w:ascii="Symbol" w:hAnsi="Symbol" w:hint="default"/>
      </w:rPr>
    </w:lvl>
    <w:lvl w:ilvl="4" w:tplc="04240003" w:tentative="1">
      <w:start w:val="1"/>
      <w:numFmt w:val="bullet"/>
      <w:lvlText w:val="o"/>
      <w:lvlJc w:val="left"/>
      <w:pPr>
        <w:ind w:left="3600" w:hanging="360"/>
      </w:pPr>
      <w:rPr>
        <w:rFonts w:ascii="Courier New" w:hAnsi="Courier New" w:cs="Courier New" w:hint="default"/>
      </w:rPr>
    </w:lvl>
    <w:lvl w:ilvl="5" w:tplc="04240005" w:tentative="1">
      <w:start w:val="1"/>
      <w:numFmt w:val="bullet"/>
      <w:lvlText w:val=""/>
      <w:lvlJc w:val="left"/>
      <w:pPr>
        <w:ind w:left="4320" w:hanging="360"/>
      </w:pPr>
      <w:rPr>
        <w:rFonts w:ascii="Wingdings" w:hAnsi="Wingdings" w:hint="default"/>
      </w:rPr>
    </w:lvl>
    <w:lvl w:ilvl="6" w:tplc="04240001" w:tentative="1">
      <w:start w:val="1"/>
      <w:numFmt w:val="bullet"/>
      <w:lvlText w:val=""/>
      <w:lvlJc w:val="left"/>
      <w:pPr>
        <w:ind w:left="5040" w:hanging="360"/>
      </w:pPr>
      <w:rPr>
        <w:rFonts w:ascii="Symbol" w:hAnsi="Symbol" w:hint="default"/>
      </w:rPr>
    </w:lvl>
    <w:lvl w:ilvl="7" w:tplc="04240003" w:tentative="1">
      <w:start w:val="1"/>
      <w:numFmt w:val="bullet"/>
      <w:lvlText w:val="o"/>
      <w:lvlJc w:val="left"/>
      <w:pPr>
        <w:ind w:left="5760" w:hanging="360"/>
      </w:pPr>
      <w:rPr>
        <w:rFonts w:ascii="Courier New" w:hAnsi="Courier New" w:cs="Courier New" w:hint="default"/>
      </w:rPr>
    </w:lvl>
    <w:lvl w:ilvl="8" w:tplc="04240005" w:tentative="1">
      <w:start w:val="1"/>
      <w:numFmt w:val="bullet"/>
      <w:lvlText w:val=""/>
      <w:lvlJc w:val="left"/>
      <w:pPr>
        <w:ind w:left="6480" w:hanging="360"/>
      </w:pPr>
      <w:rPr>
        <w:rFonts w:ascii="Wingdings" w:hAnsi="Wingdings" w:hint="default"/>
      </w:rPr>
    </w:lvl>
  </w:abstractNum>
  <w:num w:numId="1" w16cid:durableId="1788693798">
    <w:abstractNumId w:val="10"/>
    <w:lvlOverride w:ilvl="0">
      <w:lvl w:ilvl="0">
        <w:start w:val="1"/>
        <w:numFmt w:val="bullet"/>
        <w:lvlText w:val="-"/>
        <w:legacy w:legacy="1" w:legacySpace="0" w:legacyIndent="360"/>
        <w:lvlJc w:val="left"/>
        <w:pPr>
          <w:ind w:left="360" w:hanging="360"/>
        </w:pPr>
      </w:lvl>
    </w:lvlOverride>
  </w:num>
  <w:num w:numId="2" w16cid:durableId="1520781350">
    <w:abstractNumId w:val="13"/>
  </w:num>
  <w:num w:numId="3" w16cid:durableId="2033454236">
    <w:abstractNumId w:val="31"/>
  </w:num>
  <w:num w:numId="4" w16cid:durableId="1214806278">
    <w:abstractNumId w:val="18"/>
  </w:num>
  <w:num w:numId="5" w16cid:durableId="476142063">
    <w:abstractNumId w:val="36"/>
  </w:num>
  <w:num w:numId="6" w16cid:durableId="1255018818">
    <w:abstractNumId w:val="12"/>
  </w:num>
  <w:num w:numId="7" w16cid:durableId="456074146">
    <w:abstractNumId w:val="29"/>
  </w:num>
  <w:num w:numId="8" w16cid:durableId="1979651105">
    <w:abstractNumId w:val="32"/>
  </w:num>
  <w:num w:numId="9" w16cid:durableId="720054265">
    <w:abstractNumId w:val="24"/>
  </w:num>
  <w:num w:numId="10" w16cid:durableId="1297762014">
    <w:abstractNumId w:val="20"/>
  </w:num>
  <w:num w:numId="11" w16cid:durableId="2140952861">
    <w:abstractNumId w:val="39"/>
  </w:num>
  <w:num w:numId="12" w16cid:durableId="132526979">
    <w:abstractNumId w:val="28"/>
  </w:num>
  <w:num w:numId="13" w16cid:durableId="560598845">
    <w:abstractNumId w:val="19"/>
  </w:num>
  <w:num w:numId="14" w16cid:durableId="2128426797">
    <w:abstractNumId w:val="30"/>
  </w:num>
  <w:num w:numId="15" w16cid:durableId="1768766896">
    <w:abstractNumId w:val="33"/>
  </w:num>
  <w:num w:numId="16" w16cid:durableId="880744972">
    <w:abstractNumId w:val="42"/>
  </w:num>
  <w:num w:numId="17" w16cid:durableId="319433903">
    <w:abstractNumId w:val="16"/>
  </w:num>
  <w:num w:numId="18" w16cid:durableId="1924754317">
    <w:abstractNumId w:val="41"/>
  </w:num>
  <w:num w:numId="19" w16cid:durableId="506675547">
    <w:abstractNumId w:val="43"/>
  </w:num>
  <w:num w:numId="20" w16cid:durableId="651524449">
    <w:abstractNumId w:val="37"/>
  </w:num>
  <w:num w:numId="21" w16cid:durableId="1640572136">
    <w:abstractNumId w:val="34"/>
  </w:num>
  <w:num w:numId="22" w16cid:durableId="1728651641">
    <w:abstractNumId w:val="21"/>
  </w:num>
  <w:num w:numId="23" w16cid:durableId="414017061">
    <w:abstractNumId w:val="14"/>
  </w:num>
  <w:num w:numId="24" w16cid:durableId="1880622834">
    <w:abstractNumId w:val="22"/>
  </w:num>
  <w:num w:numId="25" w16cid:durableId="1901551603">
    <w:abstractNumId w:val="38"/>
  </w:num>
  <w:num w:numId="26" w16cid:durableId="1597402815">
    <w:abstractNumId w:val="40"/>
  </w:num>
  <w:num w:numId="27" w16cid:durableId="1079139403">
    <w:abstractNumId w:val="9"/>
  </w:num>
  <w:num w:numId="28" w16cid:durableId="1876892998">
    <w:abstractNumId w:val="7"/>
  </w:num>
  <w:num w:numId="29" w16cid:durableId="1226598453">
    <w:abstractNumId w:val="6"/>
  </w:num>
  <w:num w:numId="30" w16cid:durableId="1021784389">
    <w:abstractNumId w:val="5"/>
  </w:num>
  <w:num w:numId="31" w16cid:durableId="1446969539">
    <w:abstractNumId w:val="4"/>
  </w:num>
  <w:num w:numId="32" w16cid:durableId="839153484">
    <w:abstractNumId w:val="8"/>
  </w:num>
  <w:num w:numId="33" w16cid:durableId="733966481">
    <w:abstractNumId w:val="3"/>
  </w:num>
  <w:num w:numId="34" w16cid:durableId="175769976">
    <w:abstractNumId w:val="2"/>
  </w:num>
  <w:num w:numId="35" w16cid:durableId="1643775602">
    <w:abstractNumId w:val="1"/>
  </w:num>
  <w:num w:numId="36" w16cid:durableId="1817841775">
    <w:abstractNumId w:val="0"/>
  </w:num>
  <w:num w:numId="37" w16cid:durableId="1288392874">
    <w:abstractNumId w:val="26"/>
  </w:num>
  <w:num w:numId="38" w16cid:durableId="12583937">
    <w:abstractNumId w:val="17"/>
  </w:num>
  <w:num w:numId="39" w16cid:durableId="1222670435">
    <w:abstractNumId w:val="27"/>
  </w:num>
  <w:num w:numId="40" w16cid:durableId="1761565197">
    <w:abstractNumId w:val="35"/>
  </w:num>
  <w:num w:numId="41" w16cid:durableId="663704837">
    <w:abstractNumId w:val="11"/>
  </w:num>
  <w:num w:numId="42" w16cid:durableId="2038309656">
    <w:abstractNumId w:val="23"/>
  </w:num>
  <w:num w:numId="43" w16cid:durableId="641885175">
    <w:abstractNumId w:val="15"/>
  </w:num>
  <w:num w:numId="44" w16cid:durableId="885142361">
    <w:abstractNumId w:val="25"/>
  </w:num>
  <w:numIdMacAtCleanup w:val="16"/>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removeDateAndTime/>
  <w:proofState w:spelling="clean" w:grammar="clean"/>
  <w:trackRevisions/>
  <w:defaultTabStop w:val="720"/>
  <w:hyphenationZone w:val="425"/>
  <w:doNotHyphenateCaps/>
  <w:displayHorizontalDrawingGridEvery w:val="0"/>
  <w:displayVerticalDrawingGridEvery w:val="0"/>
  <w:doNotUseMarginsForDrawingGridOrigin/>
  <w:characterSpacingControl w:val="doNotCompress"/>
  <w:hdrShapeDefaults>
    <o:shapedefaults v:ext="edit" spidmax="2050"/>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Registered" w:val="-1"/>
    <w:docVar w:name="VAULT_ND_03a0ae94-e34b-4c6e-a938-2c1619ded445" w:val=" "/>
    <w:docVar w:name="VAULT_ND_04bf2de4-b0c7-4070-96f1-33e3ab10cc5f" w:val=" "/>
    <w:docVar w:name="VAULT_ND_062b9709-0ac2-4ec1-80fc-18929b967341" w:val=" "/>
    <w:docVar w:name="VAULT_ND_0eb100a2-f0ad-4f21-b26a-211a4fee9422" w:val=" "/>
    <w:docVar w:name="VAULT_ND_123bbad5-337d-4ab2-b5d0-2c27cc7eb158" w:val=" "/>
    <w:docVar w:name="vault_nd_130df4f3-ba15-4660-a4a5-bcf4d76fae6b" w:val=" "/>
    <w:docVar w:name="vault_nd_166b3b02-d18c-4199-944e-180f4e5b8d9b" w:val=" "/>
    <w:docVar w:name="VAULT_ND_1858ec48-7b61-44ea-ae68-57f644be8b54" w:val=" "/>
    <w:docVar w:name="vault_nd_1aab58e0-3553-43b1-bb7e-218470b77a83" w:val=" "/>
    <w:docVar w:name="vault_nd_1cafad01-dc0d-4633-bf5e-fcd736ac196c" w:val=" "/>
    <w:docVar w:name="VAULT_ND_1ed4858f-1587-4769-816f-eddc006bf448" w:val=" "/>
    <w:docVar w:name="VAULT_ND_205cb679-9a42-4c55-95ce-c39ac984eacc" w:val=" "/>
    <w:docVar w:name="vault_nd_220bf62c-1a92-4568-86e6-fd334fc2862c" w:val=" "/>
    <w:docVar w:name="VAULT_ND_221c6b70-5d29-49ad-b2bd-13bc34b8b7fd" w:val=" "/>
    <w:docVar w:name="VAULT_ND_2230f951-f03a-4fd3-ba03-cd4b81822c1c" w:val=" "/>
    <w:docVar w:name="VAULT_ND_255fc5a2-8258-48d2-92fe-d2364b6fc0b7" w:val=" "/>
    <w:docVar w:name="vault_nd_26d087f5-f1fe-4d47-b7ea-0a14762015f8" w:val=" "/>
    <w:docVar w:name="vault_nd_28f5bf09-7de0-437d-ade1-b9092e9419ef" w:val=" "/>
    <w:docVar w:name="VAULT_ND_2b568afa-8504-4313-b4ff-c1fc87f72700" w:val=" "/>
    <w:docVar w:name="vault_nd_30f0fa54-3203-4c3e-b1ed-efa46f1b8671" w:val=" "/>
    <w:docVar w:name="VAULT_ND_313386d8-ed63-44bd-9459-e280018ba441" w:val=" "/>
    <w:docVar w:name="vault_nd_35cf941f-cb11-4228-aa3c-a9accf2b2789" w:val=" "/>
    <w:docVar w:name="VAULT_ND_3663d13d-f5bd-4dd8-85e0-ae22f2f43beb" w:val=" "/>
    <w:docVar w:name="vault_nd_3a6e01bc-b39a-4a9b-9bfa-04ef29b2b048" w:val=" "/>
    <w:docVar w:name="vault_nd_3bea82a6-4ac4-4598-82e3-527011707208" w:val=" "/>
    <w:docVar w:name="VAULT_ND_3ca6c3b7-7d98-4373-8c7b-62c0e0dc28ee" w:val=" "/>
    <w:docVar w:name="vault_nd_47b01dcc-587e-4951-9794-b034f1caf140" w:val=" "/>
    <w:docVar w:name="vault_nd_482ebe24-2606-4295-918d-dfabd9d63b1c" w:val=" "/>
    <w:docVar w:name="vault_nd_4af8dd4b-ed33-4c18-8b40-4c7a8630fd28" w:val=" "/>
    <w:docVar w:name="VAULT_ND_4bfb463d-5516-4b70-9863-7a3face07e08" w:val=" "/>
    <w:docVar w:name="vault_nd_4c5e9a3a-d648-4bfe-a6b3-f40c6020c71c" w:val=" "/>
    <w:docVar w:name="VAULT_ND_4ddbce3b-38a0-47f0-95a8-1be44345b062" w:val=" "/>
    <w:docVar w:name="VAULT_ND_50677fae-da21-40fd-b605-d4eaf28e6ec0" w:val=" "/>
    <w:docVar w:name="VAULT_ND_55c9c4d7-1c01-400e-b048-7f3dc2ab751c" w:val=" "/>
    <w:docVar w:name="VAULT_ND_56069ec3-9f46-4d0d-b640-2e33692c5c45" w:val=" "/>
    <w:docVar w:name="VAULT_ND_569677d9-c1f5-401a-908c-5f8610b8a08b" w:val=" "/>
    <w:docVar w:name="vault_nd_5922cf7a-9d9f-4b17-b403-76012206a32a" w:val=" "/>
    <w:docVar w:name="vault_nd_5c23bdf6-75b5-4e37-a079-4107872b6e22" w:val=" "/>
    <w:docVar w:name="VAULT_ND_60d1776a-f503-4b5a-a31b-e8d14fb35722" w:val=" "/>
    <w:docVar w:name="VAULT_ND_6233884c-f7f2-4a55-8929-b029dbe3a13d" w:val=" "/>
    <w:docVar w:name="VAULT_ND_6848a6c6-775d-460a-94a7-f7a99d8aef73" w:val=" "/>
    <w:docVar w:name="vault_nd_6a081d39-2645-497d-a413-f939154e92c6" w:val=" "/>
    <w:docVar w:name="vault_nd_6bac43c9-7ee9-4c5a-a686-bf8cd2aa3bd8" w:val=" "/>
    <w:docVar w:name="vault_nd_6f098631-3881-4de8-bd47-8b6a0069f322" w:val=" "/>
    <w:docVar w:name="vault_nd_702ff1c5-4675-451d-941e-9012787f613a" w:val=" "/>
    <w:docVar w:name="vault_nd_716e47ff-d161-4c30-9f15-f30a337453d7" w:val=" "/>
    <w:docVar w:name="vault_nd_732730eb-ba1e-471e-99ad-5463c2645961" w:val=" "/>
    <w:docVar w:name="vault_nd_74992b72-d7b3-4861-b947-6593d7af4e15" w:val=" "/>
    <w:docVar w:name="vault_nd_75f785ba-909e-4c67-8b58-2e031a89ed4d" w:val=" "/>
    <w:docVar w:name="VAULT_ND_768dc541-a2ec-4712-b7c3-e61906dfbd9e" w:val=" "/>
    <w:docVar w:name="vault_nd_7a671801-183a-4142-a631-4874acb33bc3" w:val=" "/>
    <w:docVar w:name="vault_nd_7be878cc-eb75-443c-b63f-31b7da27ae40" w:val=" "/>
    <w:docVar w:name="VAULT_ND_7df172ac-d9d1-44c0-b8b3-32858d3d8850" w:val=" "/>
    <w:docVar w:name="VAULT_ND_7f89c2ab-ccc0-45fe-9eb6-cdd52e2860f4" w:val=" "/>
    <w:docVar w:name="VAULT_ND_7fff58f3-3de1-4bb8-b698-f75e73c2d256" w:val=" "/>
    <w:docVar w:name="VAULT_ND_81eee1a1-885a-4def-9bc9-b86439853979" w:val=" "/>
    <w:docVar w:name="VAULT_ND_87569531-20fb-4ccb-981c-666756045148" w:val=" "/>
    <w:docVar w:name="VAULT_ND_8761437e-1a1b-4f0c-b15d-7864e4ea27dc" w:val=" "/>
    <w:docVar w:name="vault_nd_87b2fa99-a23c-430b-b205-9ad033eaa90b" w:val=" "/>
    <w:docVar w:name="VAULT_ND_89736082-8b17-4539-8bd1-7f86694f45be" w:val=" "/>
    <w:docVar w:name="VAULT_ND_89bf496e-d5c2-4ba2-8713-d3561c398388" w:val=" "/>
    <w:docVar w:name="VAULT_ND_8d6af3c1-fe1d-43ec-a28c-94828fda1fb0" w:val=" "/>
    <w:docVar w:name="vault_nd_8ed43ab0-d2aa-4b99-891c-a323c22dd405" w:val=" "/>
    <w:docVar w:name="VAULT_ND_8f750b9b-6b9f-40fd-8739-496b9b37c669" w:val=" "/>
    <w:docVar w:name="VAULT_ND_919001ba-d5d4-4cf0-a60b-6e1f41e4dd4c" w:val=" "/>
    <w:docVar w:name="vault_nd_93d59ac6-8305-417c-a0f4-2bf7298b97fc" w:val=" "/>
    <w:docVar w:name="vault_nd_9467ff65-3bbd-4085-9d99-26c8774ae77d" w:val=" "/>
    <w:docVar w:name="VAULT_ND_96ece839-ba3a-4446-8365-8fa6051d7b76" w:val=" "/>
    <w:docVar w:name="VAULT_ND_97ab1871-38a4-4240-9c57-d84e3788f3e9" w:val=" "/>
    <w:docVar w:name="VAULT_ND_99758de9-2e87-453d-8fd3-e0ab06aec108" w:val=" "/>
    <w:docVar w:name="VAULT_ND_9a0b4ab0-7430-4022-bb8d-1e261a1d04d1" w:val=" "/>
    <w:docVar w:name="vault_nd_9d80bb93-f8b6-43e5-822e-53caee9cede6" w:val=" "/>
    <w:docVar w:name="VAULT_ND_a07f4a55-ee48-455c-bf35-6c2804bbfcbf" w:val=" "/>
    <w:docVar w:name="vault_nd_a6fc4455-59ba-4f76-bd3c-86bb87f11a53" w:val=" "/>
    <w:docVar w:name="vault_nd_a9319c4c-6124-41c7-ae05-e216eea053bc" w:val=" "/>
    <w:docVar w:name="vault_nd_a9daaa73-738a-4615-b52c-1b0c6581c5eb" w:val=" "/>
    <w:docVar w:name="vault_nd_abe8ddc9-59f3-4553-a534-3df674f3c113" w:val=" "/>
    <w:docVar w:name="VAULT_ND_ac9a8853-5582-41cd-aa5e-fc2b08faa32e" w:val=" "/>
    <w:docVar w:name="VAULT_ND_b1677b8a-50f6-40a6-a441-3050b186e13f" w:val=" "/>
    <w:docVar w:name="VAULT_ND_b38cc39b-dc8e-44d6-988d-056bbf33c952" w:val=" "/>
    <w:docVar w:name="VAULT_ND_b4b1c7de-f0d3-49d2-bf5a-b84ae3bc5c74" w:val=" "/>
    <w:docVar w:name="vault_nd_b993bc32-11a5-4267-9e9e-3006313d67b8" w:val=" "/>
    <w:docVar w:name="VAULT_ND_bbdb359e-16ae-4aeb-b0cd-5c759ad1f9a9" w:val=" "/>
    <w:docVar w:name="VAULT_ND_c08a3b73-61f4-44ee-b67a-c8e715fb9e68" w:val=" "/>
    <w:docVar w:name="VAULT_ND_c1c901ac-277c-480a-8fa0-d0fe483beac7" w:val=" "/>
    <w:docVar w:name="vault_nd_c507202e-861b-42a1-a95f-78c24e37a36a" w:val=" "/>
    <w:docVar w:name="VAULT_ND_c9e059b8-7252-4e12-aaa5-84fb3d06658a" w:val=" "/>
    <w:docVar w:name="vault_nd_d3ce3c76-8f9e-446c-a730-1faaac5ae27f" w:val=" "/>
    <w:docVar w:name="VAULT_ND_d3ed3556-fb66-4c1e-ab4b-4428b947fb9f" w:val=" "/>
    <w:docVar w:name="VAULT_ND_d4a64cf5-1517-4d68-a64d-00c9f2a633b7" w:val=" "/>
    <w:docVar w:name="VAULT_ND_d82efac0-a678-41a6-8e43-5f3f3b9e56d7" w:val=" "/>
    <w:docVar w:name="VAULT_ND_d999af9d-403b-4c65-88d3-fc3bcf0b3848" w:val=" "/>
    <w:docVar w:name="VAULT_ND_db4b2931-939c-45d2-a4a1-55f70e750595" w:val=" "/>
    <w:docVar w:name="VAULT_ND_dc179b16-b52c-4394-a22f-28d65559057e" w:val=" "/>
    <w:docVar w:name="VAULT_ND_e0bdb3c5-c947-4e93-b256-b588708a5de6" w:val=" "/>
    <w:docVar w:name="VAULT_ND_e391194b-93a9-4bb2-8d80-f648b2599f6c" w:val=" "/>
    <w:docVar w:name="VAULT_ND_e45b7c89-7b73-4698-b122-c113d1e96976" w:val=" "/>
    <w:docVar w:name="VAULT_ND_e749d994-335a-4eab-8a93-0af0cfb651e7" w:val=" "/>
    <w:docVar w:name="VAULT_ND_e7b576b6-e540-4d77-8b69-54e5fd8f090d" w:val=" "/>
    <w:docVar w:name="VAULT_ND_e8591052-43d4-45dd-a78e-92e235dabdd8" w:val=" "/>
    <w:docVar w:name="VAULT_ND_e9b4fa41-3d09-4b5e-a3b9-1296454499b9" w:val=" "/>
    <w:docVar w:name="vault_nd_f03a6c3b-13fe-40a9-8d72-c81c8c488cd8" w:val=" "/>
    <w:docVar w:name="vault_nd_f37e4051-5c39-49c1-9655-4221f555c105" w:val=" "/>
    <w:docVar w:name="vault_nd_f3898de3-6dc9-491c-936d-2aeec0e89b7c" w:val=" "/>
    <w:docVar w:name="VAULT_ND_f5e2441f-eda8-4d8f-98cd-3f24b263b3eb" w:val=" "/>
    <w:docVar w:name="VAULT_ND_f640d6b5-6d20-438f-9c92-6be8101e5384" w:val=" "/>
    <w:docVar w:name="Version" w:val="0"/>
  </w:docVars>
  <w:rsids>
    <w:rsidRoot w:val="001E6664"/>
    <w:rsid w:val="000000CE"/>
    <w:rsid w:val="00000D88"/>
    <w:rsid w:val="00000DB6"/>
    <w:rsid w:val="00003B7E"/>
    <w:rsid w:val="00003E61"/>
    <w:rsid w:val="00015511"/>
    <w:rsid w:val="000163E7"/>
    <w:rsid w:val="00016B67"/>
    <w:rsid w:val="0001785D"/>
    <w:rsid w:val="00017EA0"/>
    <w:rsid w:val="00025A8D"/>
    <w:rsid w:val="00025AA6"/>
    <w:rsid w:val="00032C4B"/>
    <w:rsid w:val="00035DC9"/>
    <w:rsid w:val="000414C9"/>
    <w:rsid w:val="00043106"/>
    <w:rsid w:val="000461BF"/>
    <w:rsid w:val="00050D38"/>
    <w:rsid w:val="000517D0"/>
    <w:rsid w:val="00052ADF"/>
    <w:rsid w:val="00054848"/>
    <w:rsid w:val="00060B89"/>
    <w:rsid w:val="00061A9F"/>
    <w:rsid w:val="00061C1D"/>
    <w:rsid w:val="000645BB"/>
    <w:rsid w:val="000668A1"/>
    <w:rsid w:val="000672EB"/>
    <w:rsid w:val="00072BC2"/>
    <w:rsid w:val="0007336D"/>
    <w:rsid w:val="00073E8F"/>
    <w:rsid w:val="0007402D"/>
    <w:rsid w:val="00076226"/>
    <w:rsid w:val="000765FF"/>
    <w:rsid w:val="00081663"/>
    <w:rsid w:val="00081716"/>
    <w:rsid w:val="0008203F"/>
    <w:rsid w:val="00082F60"/>
    <w:rsid w:val="00083632"/>
    <w:rsid w:val="0008423E"/>
    <w:rsid w:val="000868EA"/>
    <w:rsid w:val="0008762A"/>
    <w:rsid w:val="00093BC2"/>
    <w:rsid w:val="0009638B"/>
    <w:rsid w:val="00097472"/>
    <w:rsid w:val="000B12E1"/>
    <w:rsid w:val="000B2783"/>
    <w:rsid w:val="000B2DC8"/>
    <w:rsid w:val="000B3CEE"/>
    <w:rsid w:val="000B728C"/>
    <w:rsid w:val="000C662E"/>
    <w:rsid w:val="000C704E"/>
    <w:rsid w:val="000D2270"/>
    <w:rsid w:val="000D25C1"/>
    <w:rsid w:val="000D2A3F"/>
    <w:rsid w:val="000D3408"/>
    <w:rsid w:val="000D3A83"/>
    <w:rsid w:val="000D58D9"/>
    <w:rsid w:val="000D65BA"/>
    <w:rsid w:val="000E1C63"/>
    <w:rsid w:val="000E6E40"/>
    <w:rsid w:val="000F602D"/>
    <w:rsid w:val="000F638F"/>
    <w:rsid w:val="00102185"/>
    <w:rsid w:val="00102D21"/>
    <w:rsid w:val="00112B78"/>
    <w:rsid w:val="00112FAA"/>
    <w:rsid w:val="00114AB4"/>
    <w:rsid w:val="00115949"/>
    <w:rsid w:val="00116E77"/>
    <w:rsid w:val="0012462B"/>
    <w:rsid w:val="00125079"/>
    <w:rsid w:val="00131020"/>
    <w:rsid w:val="00131164"/>
    <w:rsid w:val="00131556"/>
    <w:rsid w:val="00132335"/>
    <w:rsid w:val="00133E15"/>
    <w:rsid w:val="0013673F"/>
    <w:rsid w:val="001436F1"/>
    <w:rsid w:val="00143894"/>
    <w:rsid w:val="00145CAD"/>
    <w:rsid w:val="0015387A"/>
    <w:rsid w:val="00160020"/>
    <w:rsid w:val="00162DED"/>
    <w:rsid w:val="001647B1"/>
    <w:rsid w:val="00164956"/>
    <w:rsid w:val="00166E3F"/>
    <w:rsid w:val="00170BB1"/>
    <w:rsid w:val="00172EF0"/>
    <w:rsid w:val="0018133C"/>
    <w:rsid w:val="001828EB"/>
    <w:rsid w:val="00182D84"/>
    <w:rsid w:val="0018431D"/>
    <w:rsid w:val="0018437B"/>
    <w:rsid w:val="001868B8"/>
    <w:rsid w:val="00190C23"/>
    <w:rsid w:val="00196E80"/>
    <w:rsid w:val="00197A09"/>
    <w:rsid w:val="001A6A35"/>
    <w:rsid w:val="001A7705"/>
    <w:rsid w:val="001A7BC1"/>
    <w:rsid w:val="001B0321"/>
    <w:rsid w:val="001B03CE"/>
    <w:rsid w:val="001B2F9D"/>
    <w:rsid w:val="001B46FD"/>
    <w:rsid w:val="001B756C"/>
    <w:rsid w:val="001C1925"/>
    <w:rsid w:val="001C3506"/>
    <w:rsid w:val="001C4414"/>
    <w:rsid w:val="001C45D1"/>
    <w:rsid w:val="001C47A1"/>
    <w:rsid w:val="001C5D6C"/>
    <w:rsid w:val="001D46C8"/>
    <w:rsid w:val="001D7CC1"/>
    <w:rsid w:val="001E0D28"/>
    <w:rsid w:val="001E1291"/>
    <w:rsid w:val="001E3521"/>
    <w:rsid w:val="001E3C57"/>
    <w:rsid w:val="001E6664"/>
    <w:rsid w:val="001F14D2"/>
    <w:rsid w:val="001F173C"/>
    <w:rsid w:val="001F1BA1"/>
    <w:rsid w:val="001F3B46"/>
    <w:rsid w:val="001F4D8B"/>
    <w:rsid w:val="001F6B52"/>
    <w:rsid w:val="00207ADE"/>
    <w:rsid w:val="0021687E"/>
    <w:rsid w:val="002242EF"/>
    <w:rsid w:val="002255AF"/>
    <w:rsid w:val="00225A02"/>
    <w:rsid w:val="00226F10"/>
    <w:rsid w:val="00230856"/>
    <w:rsid w:val="002311A2"/>
    <w:rsid w:val="00231C79"/>
    <w:rsid w:val="002322BB"/>
    <w:rsid w:val="0023478E"/>
    <w:rsid w:val="00235777"/>
    <w:rsid w:val="002442C1"/>
    <w:rsid w:val="00246C6F"/>
    <w:rsid w:val="00247078"/>
    <w:rsid w:val="002519F7"/>
    <w:rsid w:val="00252573"/>
    <w:rsid w:val="00257575"/>
    <w:rsid w:val="00262B8E"/>
    <w:rsid w:val="0026468B"/>
    <w:rsid w:val="00264C68"/>
    <w:rsid w:val="00265A7C"/>
    <w:rsid w:val="00270834"/>
    <w:rsid w:val="0027134F"/>
    <w:rsid w:val="00272AB3"/>
    <w:rsid w:val="00275B5B"/>
    <w:rsid w:val="00277F15"/>
    <w:rsid w:val="0028209C"/>
    <w:rsid w:val="00294C8C"/>
    <w:rsid w:val="002A263C"/>
    <w:rsid w:val="002A714D"/>
    <w:rsid w:val="002A7817"/>
    <w:rsid w:val="002A796D"/>
    <w:rsid w:val="002A7B01"/>
    <w:rsid w:val="002B08DD"/>
    <w:rsid w:val="002B25ED"/>
    <w:rsid w:val="002B538A"/>
    <w:rsid w:val="002B6D2C"/>
    <w:rsid w:val="002C23D1"/>
    <w:rsid w:val="002C3DC9"/>
    <w:rsid w:val="002C4FA8"/>
    <w:rsid w:val="002C5D75"/>
    <w:rsid w:val="002D4225"/>
    <w:rsid w:val="002D4ACC"/>
    <w:rsid w:val="002D60B1"/>
    <w:rsid w:val="002D77C4"/>
    <w:rsid w:val="002E11A2"/>
    <w:rsid w:val="002E3541"/>
    <w:rsid w:val="002E3E73"/>
    <w:rsid w:val="002E7DBE"/>
    <w:rsid w:val="002F053E"/>
    <w:rsid w:val="002F4095"/>
    <w:rsid w:val="002F6E28"/>
    <w:rsid w:val="002F7653"/>
    <w:rsid w:val="00301B8B"/>
    <w:rsid w:val="00301DB3"/>
    <w:rsid w:val="0030218A"/>
    <w:rsid w:val="00302D27"/>
    <w:rsid w:val="00303008"/>
    <w:rsid w:val="003049FE"/>
    <w:rsid w:val="00305488"/>
    <w:rsid w:val="00305A21"/>
    <w:rsid w:val="00306E92"/>
    <w:rsid w:val="0031349F"/>
    <w:rsid w:val="0031612B"/>
    <w:rsid w:val="003179BE"/>
    <w:rsid w:val="0032105A"/>
    <w:rsid w:val="00322A31"/>
    <w:rsid w:val="003231DB"/>
    <w:rsid w:val="00331254"/>
    <w:rsid w:val="0033554D"/>
    <w:rsid w:val="003368C3"/>
    <w:rsid w:val="00336FC1"/>
    <w:rsid w:val="00341B0F"/>
    <w:rsid w:val="003428A0"/>
    <w:rsid w:val="00344E07"/>
    <w:rsid w:val="00344E82"/>
    <w:rsid w:val="00346543"/>
    <w:rsid w:val="003503F9"/>
    <w:rsid w:val="00351E96"/>
    <w:rsid w:val="003528D2"/>
    <w:rsid w:val="003529E3"/>
    <w:rsid w:val="00352E48"/>
    <w:rsid w:val="00352F29"/>
    <w:rsid w:val="003532CB"/>
    <w:rsid w:val="0035374D"/>
    <w:rsid w:val="003541DA"/>
    <w:rsid w:val="003569E8"/>
    <w:rsid w:val="003611A1"/>
    <w:rsid w:val="0036157B"/>
    <w:rsid w:val="00362FEE"/>
    <w:rsid w:val="003664D1"/>
    <w:rsid w:val="00367D11"/>
    <w:rsid w:val="00374CB8"/>
    <w:rsid w:val="00375F41"/>
    <w:rsid w:val="00377BE3"/>
    <w:rsid w:val="00386BF1"/>
    <w:rsid w:val="00392F20"/>
    <w:rsid w:val="003934EF"/>
    <w:rsid w:val="0039486A"/>
    <w:rsid w:val="003A1070"/>
    <w:rsid w:val="003A4304"/>
    <w:rsid w:val="003A60E6"/>
    <w:rsid w:val="003B0BED"/>
    <w:rsid w:val="003B44A1"/>
    <w:rsid w:val="003C1863"/>
    <w:rsid w:val="003C1B83"/>
    <w:rsid w:val="003C216D"/>
    <w:rsid w:val="003D0252"/>
    <w:rsid w:val="003D225A"/>
    <w:rsid w:val="003D522E"/>
    <w:rsid w:val="003D72FD"/>
    <w:rsid w:val="003E33D4"/>
    <w:rsid w:val="003E3E35"/>
    <w:rsid w:val="003F0385"/>
    <w:rsid w:val="003F29C3"/>
    <w:rsid w:val="003F2F2A"/>
    <w:rsid w:val="003F39F4"/>
    <w:rsid w:val="003F3A87"/>
    <w:rsid w:val="003F46EE"/>
    <w:rsid w:val="003F5F35"/>
    <w:rsid w:val="00400045"/>
    <w:rsid w:val="00400391"/>
    <w:rsid w:val="0040217B"/>
    <w:rsid w:val="00407A24"/>
    <w:rsid w:val="00414009"/>
    <w:rsid w:val="0041410C"/>
    <w:rsid w:val="00425623"/>
    <w:rsid w:val="00426E74"/>
    <w:rsid w:val="0042768D"/>
    <w:rsid w:val="0043091D"/>
    <w:rsid w:val="00431528"/>
    <w:rsid w:val="004318D0"/>
    <w:rsid w:val="00442CB1"/>
    <w:rsid w:val="00443C21"/>
    <w:rsid w:val="00447E18"/>
    <w:rsid w:val="00456D69"/>
    <w:rsid w:val="004579F7"/>
    <w:rsid w:val="00465B9B"/>
    <w:rsid w:val="0046699C"/>
    <w:rsid w:val="00475973"/>
    <w:rsid w:val="00482560"/>
    <w:rsid w:val="004831B2"/>
    <w:rsid w:val="0048533C"/>
    <w:rsid w:val="00485839"/>
    <w:rsid w:val="004909D4"/>
    <w:rsid w:val="004922CE"/>
    <w:rsid w:val="00492BB0"/>
    <w:rsid w:val="00492E9B"/>
    <w:rsid w:val="004933C2"/>
    <w:rsid w:val="004935CA"/>
    <w:rsid w:val="004937B7"/>
    <w:rsid w:val="00494612"/>
    <w:rsid w:val="0049569F"/>
    <w:rsid w:val="0049640D"/>
    <w:rsid w:val="004A2024"/>
    <w:rsid w:val="004A547E"/>
    <w:rsid w:val="004A603C"/>
    <w:rsid w:val="004A69BE"/>
    <w:rsid w:val="004B0715"/>
    <w:rsid w:val="004B37CD"/>
    <w:rsid w:val="004B3B6C"/>
    <w:rsid w:val="004B3CA2"/>
    <w:rsid w:val="004B4925"/>
    <w:rsid w:val="004B76CF"/>
    <w:rsid w:val="004C0D63"/>
    <w:rsid w:val="004C51D0"/>
    <w:rsid w:val="004D03FB"/>
    <w:rsid w:val="004D17EA"/>
    <w:rsid w:val="004D2B73"/>
    <w:rsid w:val="004D2DDE"/>
    <w:rsid w:val="004D339B"/>
    <w:rsid w:val="004D4E79"/>
    <w:rsid w:val="004E0AC8"/>
    <w:rsid w:val="004E29DF"/>
    <w:rsid w:val="004F2707"/>
    <w:rsid w:val="004F3209"/>
    <w:rsid w:val="00501371"/>
    <w:rsid w:val="0050391C"/>
    <w:rsid w:val="0050647D"/>
    <w:rsid w:val="005114E7"/>
    <w:rsid w:val="00514DBB"/>
    <w:rsid w:val="00517F14"/>
    <w:rsid w:val="005209A2"/>
    <w:rsid w:val="005250BB"/>
    <w:rsid w:val="005257A4"/>
    <w:rsid w:val="00526978"/>
    <w:rsid w:val="00527821"/>
    <w:rsid w:val="005311B0"/>
    <w:rsid w:val="00531302"/>
    <w:rsid w:val="00535A97"/>
    <w:rsid w:val="00540F77"/>
    <w:rsid w:val="00541CA1"/>
    <w:rsid w:val="005420D8"/>
    <w:rsid w:val="00542325"/>
    <w:rsid w:val="00543BD5"/>
    <w:rsid w:val="00550C28"/>
    <w:rsid w:val="005528B8"/>
    <w:rsid w:val="00555B05"/>
    <w:rsid w:val="0056624B"/>
    <w:rsid w:val="00566C75"/>
    <w:rsid w:val="00582092"/>
    <w:rsid w:val="0058796B"/>
    <w:rsid w:val="00590560"/>
    <w:rsid w:val="00590CEC"/>
    <w:rsid w:val="005A034A"/>
    <w:rsid w:val="005A0758"/>
    <w:rsid w:val="005A3FCF"/>
    <w:rsid w:val="005A5EB2"/>
    <w:rsid w:val="005B27D9"/>
    <w:rsid w:val="005B4B57"/>
    <w:rsid w:val="005B4F72"/>
    <w:rsid w:val="005B6C94"/>
    <w:rsid w:val="005B6CCE"/>
    <w:rsid w:val="005C02DB"/>
    <w:rsid w:val="005C0ED7"/>
    <w:rsid w:val="005C17F7"/>
    <w:rsid w:val="005C252F"/>
    <w:rsid w:val="005C2C92"/>
    <w:rsid w:val="005C4807"/>
    <w:rsid w:val="005C4822"/>
    <w:rsid w:val="005C6D6F"/>
    <w:rsid w:val="005D0482"/>
    <w:rsid w:val="005D07C5"/>
    <w:rsid w:val="005D0C4A"/>
    <w:rsid w:val="005D27C0"/>
    <w:rsid w:val="005D54F4"/>
    <w:rsid w:val="005D7331"/>
    <w:rsid w:val="005E10AD"/>
    <w:rsid w:val="005E16F7"/>
    <w:rsid w:val="005E4CDC"/>
    <w:rsid w:val="005F04A8"/>
    <w:rsid w:val="005F0755"/>
    <w:rsid w:val="005F5647"/>
    <w:rsid w:val="005F7062"/>
    <w:rsid w:val="005F76B4"/>
    <w:rsid w:val="0060116A"/>
    <w:rsid w:val="00601474"/>
    <w:rsid w:val="00604077"/>
    <w:rsid w:val="0060557A"/>
    <w:rsid w:val="0060573B"/>
    <w:rsid w:val="00607432"/>
    <w:rsid w:val="00614BF2"/>
    <w:rsid w:val="00616A50"/>
    <w:rsid w:val="00626796"/>
    <w:rsid w:val="00626CB1"/>
    <w:rsid w:val="006348F4"/>
    <w:rsid w:val="00634E4B"/>
    <w:rsid w:val="00635538"/>
    <w:rsid w:val="00636C54"/>
    <w:rsid w:val="0063728D"/>
    <w:rsid w:val="0064256A"/>
    <w:rsid w:val="00642B39"/>
    <w:rsid w:val="00642C43"/>
    <w:rsid w:val="00645EE4"/>
    <w:rsid w:val="00646C6E"/>
    <w:rsid w:val="00652E93"/>
    <w:rsid w:val="00654FC1"/>
    <w:rsid w:val="00656847"/>
    <w:rsid w:val="00656B3D"/>
    <w:rsid w:val="00661AD3"/>
    <w:rsid w:val="006669C3"/>
    <w:rsid w:val="006717D7"/>
    <w:rsid w:val="00672A64"/>
    <w:rsid w:val="00672D79"/>
    <w:rsid w:val="00675526"/>
    <w:rsid w:val="00675C73"/>
    <w:rsid w:val="00675DB0"/>
    <w:rsid w:val="006765BE"/>
    <w:rsid w:val="00676659"/>
    <w:rsid w:val="006774B2"/>
    <w:rsid w:val="006815DE"/>
    <w:rsid w:val="006850B6"/>
    <w:rsid w:val="00692627"/>
    <w:rsid w:val="006962A1"/>
    <w:rsid w:val="006A0134"/>
    <w:rsid w:val="006A2DAC"/>
    <w:rsid w:val="006A4D88"/>
    <w:rsid w:val="006B0D95"/>
    <w:rsid w:val="006B15B5"/>
    <w:rsid w:val="006B3C1A"/>
    <w:rsid w:val="006B407A"/>
    <w:rsid w:val="006B5291"/>
    <w:rsid w:val="006B657D"/>
    <w:rsid w:val="006B6F74"/>
    <w:rsid w:val="006C10A7"/>
    <w:rsid w:val="006C2905"/>
    <w:rsid w:val="006C5970"/>
    <w:rsid w:val="006D2455"/>
    <w:rsid w:val="006D48F1"/>
    <w:rsid w:val="006D74D9"/>
    <w:rsid w:val="006D7850"/>
    <w:rsid w:val="006E0E58"/>
    <w:rsid w:val="006E2174"/>
    <w:rsid w:val="006E5A00"/>
    <w:rsid w:val="006E7D4A"/>
    <w:rsid w:val="006F0008"/>
    <w:rsid w:val="006F0C1C"/>
    <w:rsid w:val="006F56E6"/>
    <w:rsid w:val="006F720A"/>
    <w:rsid w:val="00700F97"/>
    <w:rsid w:val="007025E4"/>
    <w:rsid w:val="00703D93"/>
    <w:rsid w:val="00704EC1"/>
    <w:rsid w:val="0070683F"/>
    <w:rsid w:val="00707F43"/>
    <w:rsid w:val="00710231"/>
    <w:rsid w:val="00710768"/>
    <w:rsid w:val="00712FD7"/>
    <w:rsid w:val="00723B8A"/>
    <w:rsid w:val="00726D7D"/>
    <w:rsid w:val="0072763B"/>
    <w:rsid w:val="007279BB"/>
    <w:rsid w:val="007308EC"/>
    <w:rsid w:val="00732123"/>
    <w:rsid w:val="00733DE3"/>
    <w:rsid w:val="00736D14"/>
    <w:rsid w:val="00740ED1"/>
    <w:rsid w:val="007437FE"/>
    <w:rsid w:val="00745BD6"/>
    <w:rsid w:val="0075413E"/>
    <w:rsid w:val="007553E2"/>
    <w:rsid w:val="00757F49"/>
    <w:rsid w:val="00763063"/>
    <w:rsid w:val="00764BB3"/>
    <w:rsid w:val="00766486"/>
    <w:rsid w:val="0077157E"/>
    <w:rsid w:val="00773F77"/>
    <w:rsid w:val="0077531F"/>
    <w:rsid w:val="0077576E"/>
    <w:rsid w:val="0078107A"/>
    <w:rsid w:val="0078241D"/>
    <w:rsid w:val="0078440D"/>
    <w:rsid w:val="00785DE9"/>
    <w:rsid w:val="00786124"/>
    <w:rsid w:val="0078654A"/>
    <w:rsid w:val="007867B5"/>
    <w:rsid w:val="007916B1"/>
    <w:rsid w:val="00796892"/>
    <w:rsid w:val="007A31D4"/>
    <w:rsid w:val="007A56BC"/>
    <w:rsid w:val="007A64F3"/>
    <w:rsid w:val="007A69B7"/>
    <w:rsid w:val="007A7F66"/>
    <w:rsid w:val="007B01F0"/>
    <w:rsid w:val="007B692F"/>
    <w:rsid w:val="007B7610"/>
    <w:rsid w:val="007C0BBF"/>
    <w:rsid w:val="007C1FAD"/>
    <w:rsid w:val="007C4810"/>
    <w:rsid w:val="007C4FFE"/>
    <w:rsid w:val="007C54BD"/>
    <w:rsid w:val="007C7648"/>
    <w:rsid w:val="007D3BA5"/>
    <w:rsid w:val="007D62CC"/>
    <w:rsid w:val="007D770A"/>
    <w:rsid w:val="007D783C"/>
    <w:rsid w:val="007E17E0"/>
    <w:rsid w:val="007E2A12"/>
    <w:rsid w:val="007E2B60"/>
    <w:rsid w:val="007E49D5"/>
    <w:rsid w:val="007F4080"/>
    <w:rsid w:val="00800BD5"/>
    <w:rsid w:val="00801874"/>
    <w:rsid w:val="00803DA8"/>
    <w:rsid w:val="008043C1"/>
    <w:rsid w:val="008057EE"/>
    <w:rsid w:val="00806210"/>
    <w:rsid w:val="008142F8"/>
    <w:rsid w:val="00816095"/>
    <w:rsid w:val="008201E6"/>
    <w:rsid w:val="00820575"/>
    <w:rsid w:val="00820AB0"/>
    <w:rsid w:val="00820FEC"/>
    <w:rsid w:val="008234BB"/>
    <w:rsid w:val="008235EC"/>
    <w:rsid w:val="00823AAE"/>
    <w:rsid w:val="00824B59"/>
    <w:rsid w:val="0082774C"/>
    <w:rsid w:val="00830813"/>
    <w:rsid w:val="00831FC0"/>
    <w:rsid w:val="0083316D"/>
    <w:rsid w:val="0083640D"/>
    <w:rsid w:val="00840F49"/>
    <w:rsid w:val="00841AA6"/>
    <w:rsid w:val="00843439"/>
    <w:rsid w:val="0084546D"/>
    <w:rsid w:val="008460EC"/>
    <w:rsid w:val="008464D0"/>
    <w:rsid w:val="00852769"/>
    <w:rsid w:val="008534C4"/>
    <w:rsid w:val="00857170"/>
    <w:rsid w:val="0086432B"/>
    <w:rsid w:val="008670BF"/>
    <w:rsid w:val="008750EC"/>
    <w:rsid w:val="00883B06"/>
    <w:rsid w:val="008873B9"/>
    <w:rsid w:val="008878CA"/>
    <w:rsid w:val="0089194E"/>
    <w:rsid w:val="00891B30"/>
    <w:rsid w:val="00892022"/>
    <w:rsid w:val="008921A0"/>
    <w:rsid w:val="00892F18"/>
    <w:rsid w:val="008A0FD0"/>
    <w:rsid w:val="008A38E3"/>
    <w:rsid w:val="008B16F9"/>
    <w:rsid w:val="008B2ADD"/>
    <w:rsid w:val="008B4DBE"/>
    <w:rsid w:val="008B55D4"/>
    <w:rsid w:val="008C0E71"/>
    <w:rsid w:val="008C104F"/>
    <w:rsid w:val="008C43E5"/>
    <w:rsid w:val="008C5AE9"/>
    <w:rsid w:val="008D3FA9"/>
    <w:rsid w:val="008D415E"/>
    <w:rsid w:val="008D5960"/>
    <w:rsid w:val="008D5A31"/>
    <w:rsid w:val="008D65A7"/>
    <w:rsid w:val="008D7152"/>
    <w:rsid w:val="008E1A4B"/>
    <w:rsid w:val="008E483E"/>
    <w:rsid w:val="008E63F0"/>
    <w:rsid w:val="008F0231"/>
    <w:rsid w:val="008F0D3B"/>
    <w:rsid w:val="008F111E"/>
    <w:rsid w:val="008F15C1"/>
    <w:rsid w:val="008F4083"/>
    <w:rsid w:val="008F4760"/>
    <w:rsid w:val="009009F5"/>
    <w:rsid w:val="00901947"/>
    <w:rsid w:val="00903BDF"/>
    <w:rsid w:val="00905486"/>
    <w:rsid w:val="009070E0"/>
    <w:rsid w:val="00911B26"/>
    <w:rsid w:val="00912903"/>
    <w:rsid w:val="0091414E"/>
    <w:rsid w:val="0091548B"/>
    <w:rsid w:val="00915E8B"/>
    <w:rsid w:val="00916479"/>
    <w:rsid w:val="0092095E"/>
    <w:rsid w:val="009218E9"/>
    <w:rsid w:val="00921E51"/>
    <w:rsid w:val="009244A1"/>
    <w:rsid w:val="009315E5"/>
    <w:rsid w:val="00931C9D"/>
    <w:rsid w:val="009327EF"/>
    <w:rsid w:val="00933861"/>
    <w:rsid w:val="00933964"/>
    <w:rsid w:val="009362B3"/>
    <w:rsid w:val="00944123"/>
    <w:rsid w:val="00950A8B"/>
    <w:rsid w:val="00950B99"/>
    <w:rsid w:val="00951748"/>
    <w:rsid w:val="009541A1"/>
    <w:rsid w:val="00956056"/>
    <w:rsid w:val="009603C0"/>
    <w:rsid w:val="009639FA"/>
    <w:rsid w:val="00967ECD"/>
    <w:rsid w:val="00973D3F"/>
    <w:rsid w:val="00975611"/>
    <w:rsid w:val="00980342"/>
    <w:rsid w:val="009805C1"/>
    <w:rsid w:val="0098162B"/>
    <w:rsid w:val="00983CF4"/>
    <w:rsid w:val="009848AB"/>
    <w:rsid w:val="0099125A"/>
    <w:rsid w:val="009921BB"/>
    <w:rsid w:val="00994BED"/>
    <w:rsid w:val="009957C1"/>
    <w:rsid w:val="00995BD3"/>
    <w:rsid w:val="009A29C8"/>
    <w:rsid w:val="009A4ABF"/>
    <w:rsid w:val="009A5B92"/>
    <w:rsid w:val="009A6F26"/>
    <w:rsid w:val="009B098A"/>
    <w:rsid w:val="009B1049"/>
    <w:rsid w:val="009B3359"/>
    <w:rsid w:val="009B34D6"/>
    <w:rsid w:val="009B6B1E"/>
    <w:rsid w:val="009C0663"/>
    <w:rsid w:val="009C3BAA"/>
    <w:rsid w:val="009C409F"/>
    <w:rsid w:val="009C411A"/>
    <w:rsid w:val="009C4A7A"/>
    <w:rsid w:val="009C631A"/>
    <w:rsid w:val="009C694F"/>
    <w:rsid w:val="009C784A"/>
    <w:rsid w:val="009D12BF"/>
    <w:rsid w:val="009D2F01"/>
    <w:rsid w:val="009D60E3"/>
    <w:rsid w:val="009D6B87"/>
    <w:rsid w:val="009E0F38"/>
    <w:rsid w:val="009E1313"/>
    <w:rsid w:val="009E4A86"/>
    <w:rsid w:val="009E5210"/>
    <w:rsid w:val="009E556D"/>
    <w:rsid w:val="009E5B20"/>
    <w:rsid w:val="009E7D02"/>
    <w:rsid w:val="009F043A"/>
    <w:rsid w:val="009F0C5D"/>
    <w:rsid w:val="009F77B6"/>
    <w:rsid w:val="00A02104"/>
    <w:rsid w:val="00A03E78"/>
    <w:rsid w:val="00A057A9"/>
    <w:rsid w:val="00A06FD5"/>
    <w:rsid w:val="00A11921"/>
    <w:rsid w:val="00A2193C"/>
    <w:rsid w:val="00A23A60"/>
    <w:rsid w:val="00A242AC"/>
    <w:rsid w:val="00A24ED9"/>
    <w:rsid w:val="00A250C2"/>
    <w:rsid w:val="00A26636"/>
    <w:rsid w:val="00A3020D"/>
    <w:rsid w:val="00A30402"/>
    <w:rsid w:val="00A321DA"/>
    <w:rsid w:val="00A34BA1"/>
    <w:rsid w:val="00A4026F"/>
    <w:rsid w:val="00A42F39"/>
    <w:rsid w:val="00A43F53"/>
    <w:rsid w:val="00A45C31"/>
    <w:rsid w:val="00A509BE"/>
    <w:rsid w:val="00A51E3A"/>
    <w:rsid w:val="00A52712"/>
    <w:rsid w:val="00A60BC7"/>
    <w:rsid w:val="00A60FF9"/>
    <w:rsid w:val="00A619B1"/>
    <w:rsid w:val="00A62510"/>
    <w:rsid w:val="00A62F54"/>
    <w:rsid w:val="00A63C76"/>
    <w:rsid w:val="00A64D4B"/>
    <w:rsid w:val="00A658A1"/>
    <w:rsid w:val="00A65B0A"/>
    <w:rsid w:val="00A70306"/>
    <w:rsid w:val="00A7354D"/>
    <w:rsid w:val="00A81FF3"/>
    <w:rsid w:val="00A82521"/>
    <w:rsid w:val="00A852A4"/>
    <w:rsid w:val="00A879AF"/>
    <w:rsid w:val="00A92937"/>
    <w:rsid w:val="00A93A1C"/>
    <w:rsid w:val="00A93C14"/>
    <w:rsid w:val="00A95AEE"/>
    <w:rsid w:val="00AA06E7"/>
    <w:rsid w:val="00AA0B48"/>
    <w:rsid w:val="00AA31F0"/>
    <w:rsid w:val="00AA4E5D"/>
    <w:rsid w:val="00AA55C7"/>
    <w:rsid w:val="00AB0327"/>
    <w:rsid w:val="00AB0D8A"/>
    <w:rsid w:val="00AB35B4"/>
    <w:rsid w:val="00AC0C1A"/>
    <w:rsid w:val="00AC21A6"/>
    <w:rsid w:val="00AC6CBE"/>
    <w:rsid w:val="00AC7DBD"/>
    <w:rsid w:val="00AC7F97"/>
    <w:rsid w:val="00AD08CF"/>
    <w:rsid w:val="00AD0C2C"/>
    <w:rsid w:val="00AD416E"/>
    <w:rsid w:val="00AD4FF5"/>
    <w:rsid w:val="00AE1DD2"/>
    <w:rsid w:val="00AE3B8E"/>
    <w:rsid w:val="00AE4282"/>
    <w:rsid w:val="00AE4558"/>
    <w:rsid w:val="00AF14AA"/>
    <w:rsid w:val="00AF3934"/>
    <w:rsid w:val="00AF39BA"/>
    <w:rsid w:val="00AF3EB5"/>
    <w:rsid w:val="00AF569E"/>
    <w:rsid w:val="00AF56C7"/>
    <w:rsid w:val="00B00418"/>
    <w:rsid w:val="00B00FDA"/>
    <w:rsid w:val="00B044E8"/>
    <w:rsid w:val="00B072E2"/>
    <w:rsid w:val="00B07C02"/>
    <w:rsid w:val="00B10052"/>
    <w:rsid w:val="00B14840"/>
    <w:rsid w:val="00B228E4"/>
    <w:rsid w:val="00B22DF0"/>
    <w:rsid w:val="00B2488F"/>
    <w:rsid w:val="00B324A5"/>
    <w:rsid w:val="00B324AC"/>
    <w:rsid w:val="00B34701"/>
    <w:rsid w:val="00B37433"/>
    <w:rsid w:val="00B37C27"/>
    <w:rsid w:val="00B40FD1"/>
    <w:rsid w:val="00B41235"/>
    <w:rsid w:val="00B45C96"/>
    <w:rsid w:val="00B5002D"/>
    <w:rsid w:val="00B5130C"/>
    <w:rsid w:val="00B5188E"/>
    <w:rsid w:val="00B536CE"/>
    <w:rsid w:val="00B53ACF"/>
    <w:rsid w:val="00B540B2"/>
    <w:rsid w:val="00B577B1"/>
    <w:rsid w:val="00B57E21"/>
    <w:rsid w:val="00B625DA"/>
    <w:rsid w:val="00B641CC"/>
    <w:rsid w:val="00B66ECB"/>
    <w:rsid w:val="00B706CD"/>
    <w:rsid w:val="00B714DD"/>
    <w:rsid w:val="00B7273A"/>
    <w:rsid w:val="00B73E5F"/>
    <w:rsid w:val="00B76A93"/>
    <w:rsid w:val="00B77588"/>
    <w:rsid w:val="00B8083A"/>
    <w:rsid w:val="00B8229C"/>
    <w:rsid w:val="00B82C9F"/>
    <w:rsid w:val="00B837A8"/>
    <w:rsid w:val="00B84407"/>
    <w:rsid w:val="00B84481"/>
    <w:rsid w:val="00B84529"/>
    <w:rsid w:val="00B8605A"/>
    <w:rsid w:val="00B87080"/>
    <w:rsid w:val="00B95F2B"/>
    <w:rsid w:val="00B96A50"/>
    <w:rsid w:val="00B9747E"/>
    <w:rsid w:val="00B97C83"/>
    <w:rsid w:val="00BA3195"/>
    <w:rsid w:val="00BA31BD"/>
    <w:rsid w:val="00BC2198"/>
    <w:rsid w:val="00BD1B9B"/>
    <w:rsid w:val="00BD260A"/>
    <w:rsid w:val="00BD3712"/>
    <w:rsid w:val="00BD5A48"/>
    <w:rsid w:val="00BD60D1"/>
    <w:rsid w:val="00BD74F2"/>
    <w:rsid w:val="00BD78A5"/>
    <w:rsid w:val="00BE056D"/>
    <w:rsid w:val="00BE0E41"/>
    <w:rsid w:val="00BE3301"/>
    <w:rsid w:val="00BE4E87"/>
    <w:rsid w:val="00BE5008"/>
    <w:rsid w:val="00BF1DD3"/>
    <w:rsid w:val="00C056AB"/>
    <w:rsid w:val="00C10ACD"/>
    <w:rsid w:val="00C121B2"/>
    <w:rsid w:val="00C15400"/>
    <w:rsid w:val="00C15409"/>
    <w:rsid w:val="00C16336"/>
    <w:rsid w:val="00C23C30"/>
    <w:rsid w:val="00C242BC"/>
    <w:rsid w:val="00C24967"/>
    <w:rsid w:val="00C26B5F"/>
    <w:rsid w:val="00C30097"/>
    <w:rsid w:val="00C33127"/>
    <w:rsid w:val="00C41458"/>
    <w:rsid w:val="00C41C49"/>
    <w:rsid w:val="00C45028"/>
    <w:rsid w:val="00C46BEE"/>
    <w:rsid w:val="00C51C37"/>
    <w:rsid w:val="00C573A9"/>
    <w:rsid w:val="00C60372"/>
    <w:rsid w:val="00C66D0F"/>
    <w:rsid w:val="00C734DA"/>
    <w:rsid w:val="00C7399C"/>
    <w:rsid w:val="00C75E33"/>
    <w:rsid w:val="00C763E2"/>
    <w:rsid w:val="00C76B78"/>
    <w:rsid w:val="00C8282B"/>
    <w:rsid w:val="00C82FD0"/>
    <w:rsid w:val="00C84B31"/>
    <w:rsid w:val="00C871E2"/>
    <w:rsid w:val="00C91F59"/>
    <w:rsid w:val="00C92BAC"/>
    <w:rsid w:val="00C9429D"/>
    <w:rsid w:val="00C94DA6"/>
    <w:rsid w:val="00C9637A"/>
    <w:rsid w:val="00C96A87"/>
    <w:rsid w:val="00C973F4"/>
    <w:rsid w:val="00CA04E8"/>
    <w:rsid w:val="00CA3B9A"/>
    <w:rsid w:val="00CA4D2E"/>
    <w:rsid w:val="00CA73CF"/>
    <w:rsid w:val="00CB02BE"/>
    <w:rsid w:val="00CB130B"/>
    <w:rsid w:val="00CB1C61"/>
    <w:rsid w:val="00CB227A"/>
    <w:rsid w:val="00CB5DAE"/>
    <w:rsid w:val="00CB7B62"/>
    <w:rsid w:val="00CB7F0F"/>
    <w:rsid w:val="00CC1BDB"/>
    <w:rsid w:val="00CD4EC0"/>
    <w:rsid w:val="00CD7540"/>
    <w:rsid w:val="00CD780A"/>
    <w:rsid w:val="00CE0927"/>
    <w:rsid w:val="00CE3FAF"/>
    <w:rsid w:val="00CE6837"/>
    <w:rsid w:val="00CE6982"/>
    <w:rsid w:val="00CF1198"/>
    <w:rsid w:val="00CF14AE"/>
    <w:rsid w:val="00CF17F4"/>
    <w:rsid w:val="00CF2779"/>
    <w:rsid w:val="00CF2E04"/>
    <w:rsid w:val="00CF6285"/>
    <w:rsid w:val="00CF7629"/>
    <w:rsid w:val="00CF7EAC"/>
    <w:rsid w:val="00D04529"/>
    <w:rsid w:val="00D04DA0"/>
    <w:rsid w:val="00D06090"/>
    <w:rsid w:val="00D11E46"/>
    <w:rsid w:val="00D15C23"/>
    <w:rsid w:val="00D1669F"/>
    <w:rsid w:val="00D17599"/>
    <w:rsid w:val="00D17FEB"/>
    <w:rsid w:val="00D21986"/>
    <w:rsid w:val="00D24C93"/>
    <w:rsid w:val="00D24ED8"/>
    <w:rsid w:val="00D31EA2"/>
    <w:rsid w:val="00D31F32"/>
    <w:rsid w:val="00D341E0"/>
    <w:rsid w:val="00D377DC"/>
    <w:rsid w:val="00D41803"/>
    <w:rsid w:val="00D45116"/>
    <w:rsid w:val="00D54587"/>
    <w:rsid w:val="00D572FD"/>
    <w:rsid w:val="00D620D8"/>
    <w:rsid w:val="00D6233F"/>
    <w:rsid w:val="00D74B8F"/>
    <w:rsid w:val="00D76AF6"/>
    <w:rsid w:val="00D81B28"/>
    <w:rsid w:val="00D86068"/>
    <w:rsid w:val="00D90290"/>
    <w:rsid w:val="00D90C04"/>
    <w:rsid w:val="00D9266C"/>
    <w:rsid w:val="00D9457C"/>
    <w:rsid w:val="00D94900"/>
    <w:rsid w:val="00DA0C1C"/>
    <w:rsid w:val="00DA296E"/>
    <w:rsid w:val="00DA3D76"/>
    <w:rsid w:val="00DB184E"/>
    <w:rsid w:val="00DB18A5"/>
    <w:rsid w:val="00DB2D06"/>
    <w:rsid w:val="00DB309A"/>
    <w:rsid w:val="00DB61DD"/>
    <w:rsid w:val="00DB64DA"/>
    <w:rsid w:val="00DC0E2D"/>
    <w:rsid w:val="00DC17E6"/>
    <w:rsid w:val="00DC3849"/>
    <w:rsid w:val="00DC6BF2"/>
    <w:rsid w:val="00DD0272"/>
    <w:rsid w:val="00DD6C83"/>
    <w:rsid w:val="00DE10CB"/>
    <w:rsid w:val="00DE1A2D"/>
    <w:rsid w:val="00DE1F60"/>
    <w:rsid w:val="00DE3594"/>
    <w:rsid w:val="00DE607A"/>
    <w:rsid w:val="00DE6E0B"/>
    <w:rsid w:val="00DE7AAE"/>
    <w:rsid w:val="00DF20C2"/>
    <w:rsid w:val="00DF24C7"/>
    <w:rsid w:val="00DF3C6B"/>
    <w:rsid w:val="00DF5E83"/>
    <w:rsid w:val="00DF76AE"/>
    <w:rsid w:val="00E011D4"/>
    <w:rsid w:val="00E02678"/>
    <w:rsid w:val="00E02FD4"/>
    <w:rsid w:val="00E11210"/>
    <w:rsid w:val="00E11658"/>
    <w:rsid w:val="00E11BBE"/>
    <w:rsid w:val="00E11CB8"/>
    <w:rsid w:val="00E1345F"/>
    <w:rsid w:val="00E154CF"/>
    <w:rsid w:val="00E16E42"/>
    <w:rsid w:val="00E16FCC"/>
    <w:rsid w:val="00E309EB"/>
    <w:rsid w:val="00E342C5"/>
    <w:rsid w:val="00E359FC"/>
    <w:rsid w:val="00E37061"/>
    <w:rsid w:val="00E4069A"/>
    <w:rsid w:val="00E4128F"/>
    <w:rsid w:val="00E45622"/>
    <w:rsid w:val="00E462AE"/>
    <w:rsid w:val="00E525A0"/>
    <w:rsid w:val="00E559C8"/>
    <w:rsid w:val="00E60097"/>
    <w:rsid w:val="00E60252"/>
    <w:rsid w:val="00E6034B"/>
    <w:rsid w:val="00E62386"/>
    <w:rsid w:val="00E7477D"/>
    <w:rsid w:val="00E76F61"/>
    <w:rsid w:val="00E80E66"/>
    <w:rsid w:val="00E82F20"/>
    <w:rsid w:val="00E82F32"/>
    <w:rsid w:val="00E83805"/>
    <w:rsid w:val="00E9182C"/>
    <w:rsid w:val="00E92819"/>
    <w:rsid w:val="00E92AF3"/>
    <w:rsid w:val="00E94E96"/>
    <w:rsid w:val="00E971C2"/>
    <w:rsid w:val="00EA1A33"/>
    <w:rsid w:val="00EA477D"/>
    <w:rsid w:val="00EA57A7"/>
    <w:rsid w:val="00EA72E8"/>
    <w:rsid w:val="00EB261B"/>
    <w:rsid w:val="00EB3451"/>
    <w:rsid w:val="00EB6C4C"/>
    <w:rsid w:val="00EB7165"/>
    <w:rsid w:val="00EC38AF"/>
    <w:rsid w:val="00EC666C"/>
    <w:rsid w:val="00EC7F64"/>
    <w:rsid w:val="00ED3094"/>
    <w:rsid w:val="00ED3929"/>
    <w:rsid w:val="00ED3D39"/>
    <w:rsid w:val="00EE52D9"/>
    <w:rsid w:val="00EE6216"/>
    <w:rsid w:val="00EE7134"/>
    <w:rsid w:val="00EF1840"/>
    <w:rsid w:val="00EF5929"/>
    <w:rsid w:val="00EF5F76"/>
    <w:rsid w:val="00F02A7B"/>
    <w:rsid w:val="00F0435B"/>
    <w:rsid w:val="00F05F16"/>
    <w:rsid w:val="00F107CF"/>
    <w:rsid w:val="00F12EE8"/>
    <w:rsid w:val="00F12FCE"/>
    <w:rsid w:val="00F13919"/>
    <w:rsid w:val="00F22FD8"/>
    <w:rsid w:val="00F26F8F"/>
    <w:rsid w:val="00F312F1"/>
    <w:rsid w:val="00F3241E"/>
    <w:rsid w:val="00F36582"/>
    <w:rsid w:val="00F4462F"/>
    <w:rsid w:val="00F478C5"/>
    <w:rsid w:val="00F550E9"/>
    <w:rsid w:val="00F6002F"/>
    <w:rsid w:val="00F60C1C"/>
    <w:rsid w:val="00F64584"/>
    <w:rsid w:val="00F64BE6"/>
    <w:rsid w:val="00F66487"/>
    <w:rsid w:val="00F72AC8"/>
    <w:rsid w:val="00F7365B"/>
    <w:rsid w:val="00F768B6"/>
    <w:rsid w:val="00F80BE6"/>
    <w:rsid w:val="00F84D34"/>
    <w:rsid w:val="00F85980"/>
    <w:rsid w:val="00F85E11"/>
    <w:rsid w:val="00F85E86"/>
    <w:rsid w:val="00F91251"/>
    <w:rsid w:val="00F916E2"/>
    <w:rsid w:val="00F924CB"/>
    <w:rsid w:val="00F9456A"/>
    <w:rsid w:val="00FA142A"/>
    <w:rsid w:val="00FA322F"/>
    <w:rsid w:val="00FA59A1"/>
    <w:rsid w:val="00FB1420"/>
    <w:rsid w:val="00FB3E8A"/>
    <w:rsid w:val="00FB41BA"/>
    <w:rsid w:val="00FB6176"/>
    <w:rsid w:val="00FB6DCB"/>
    <w:rsid w:val="00FC0349"/>
    <w:rsid w:val="00FC0C20"/>
    <w:rsid w:val="00FC19A4"/>
    <w:rsid w:val="00FC28B3"/>
    <w:rsid w:val="00FC2B8C"/>
    <w:rsid w:val="00FC2EA1"/>
    <w:rsid w:val="00FC75D3"/>
    <w:rsid w:val="00FD2798"/>
    <w:rsid w:val="00FD2BEB"/>
    <w:rsid w:val="00FD3AF0"/>
    <w:rsid w:val="00FD4119"/>
    <w:rsid w:val="00FD71CD"/>
    <w:rsid w:val="00FD72E8"/>
    <w:rsid w:val="00FD7E87"/>
    <w:rsid w:val="00FE0A54"/>
    <w:rsid w:val="00FE34ED"/>
    <w:rsid w:val="00FE5D3C"/>
    <w:rsid w:val="00FF11D3"/>
    <w:rsid w:val="00FF2099"/>
  </w:rsids>
  <m:mathPr>
    <m:mathFont m:val="Cambria Math"/>
    <m:brkBin m:val="before"/>
    <m:brkBinSub m:val="--"/>
    <m:smallFrac m:val="0"/>
    <m:dispDef/>
    <m:lMargin m:val="0"/>
    <m:rMargin m:val="0"/>
    <m:defJc m:val="centerGroup"/>
    <m:wrapIndent m:val="1440"/>
    <m:intLim m:val="subSup"/>
    <m:naryLim m:val="undOvr"/>
  </m:mathPr>
  <w:attachedSchema w:val="urn:schemas-microsoft-com:office:smarttags"/>
  <w:themeFontLang w:val="sl-SI" w:eastAsia="ja-JP" w:bidi="th-TH"/>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3F42FE5"/>
  <w15:chartTrackingRefBased/>
  <w15:docId w15:val="{90FBA85D-FB51-441F-BBC3-17CD60551FE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sl-SI" w:eastAsia="sl-SI" w:bidi="ar-SA"/>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semiHidden="1" w:uiPriority="0" w:unhideWhenUsed="1" w:qFormat="1"/>
    <w:lsdException w:name="heading 3" w:locked="1" w:semiHidden="1" w:uiPriority="0" w:unhideWhenUsed="1" w:qFormat="1"/>
    <w:lsdException w:name="heading 4" w:locked="1" w:semiHidden="1" w:uiPriority="0" w:unhideWhenUsed="1" w:qFormat="1"/>
    <w:lsdException w:name="heading 5" w:locked="1" w:semiHidden="1" w:uiPriority="0" w:unhideWhenUsed="1" w:qFormat="1"/>
    <w:lsdException w:name="heading 6" w:locked="1" w:semiHidden="1" w:uiPriority="0" w:unhideWhenUsed="1" w:qFormat="1"/>
    <w:lsdException w:name="heading 7" w:locked="1" w:semiHidden="1" w:uiPriority="0" w:unhideWhenUsed="1" w:qFormat="1"/>
    <w:lsdException w:name="heading 8" w:locked="1" w:semiHidden="1" w:uiPriority="0" w:unhideWhenUsed="1"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uiPriority="0"/>
    <w:lsdException w:name="toc 2" w:locked="1" w:uiPriority="0"/>
    <w:lsdException w:name="toc 3" w:locked="1" w:uiPriority="0"/>
    <w:lsdException w:name="toc 4" w:locked="1" w:uiPriority="0"/>
    <w:lsdException w:name="toc 5" w:locked="1" w:uiPriority="0"/>
    <w:lsdException w:name="toc 6" w:locked="1" w:uiPriority="0"/>
    <w:lsdException w:name="toc 7" w:locked="1" w:uiPriority="0"/>
    <w:lsdException w:name="toc 8" w:locked="1" w:uiPriority="0"/>
    <w:lsdException w:name="toc 9" w:locked="1" w:uiPriority="0"/>
    <w:lsdException w:name="Normal Indent" w:semiHidden="1" w:unhideWhenUsed="1"/>
    <w:lsdException w:name="footnote text" w:semiHidden="1" w:uiPriority="0"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locked="1"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uiPriority="0"/>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locked="1" w:uiPriority="0"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locked="1"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C0E2D"/>
    <w:pPr>
      <w:spacing w:line="276" w:lineRule="auto"/>
    </w:pPr>
    <w:rPr>
      <w:sz w:val="22"/>
      <w:szCs w:val="22"/>
      <w:lang w:val="en-GB" w:eastAsia="en-US"/>
    </w:rPr>
  </w:style>
  <w:style w:type="paragraph" w:styleId="Heading1">
    <w:name w:val="heading 1"/>
    <w:basedOn w:val="Normal"/>
    <w:next w:val="Normal"/>
    <w:link w:val="Heading1Char"/>
    <w:qFormat/>
    <w:locked/>
    <w:rsid w:val="00AA31F0"/>
    <w:pPr>
      <w:keepNext/>
      <w:spacing w:before="240" w:after="60"/>
      <w:outlineLvl w:val="0"/>
    </w:pPr>
    <w:rPr>
      <w:rFonts w:ascii="Cambria" w:hAnsi="Cambria"/>
      <w:b/>
      <w:bCs/>
      <w:kern w:val="32"/>
      <w:sz w:val="32"/>
      <w:szCs w:val="32"/>
    </w:rPr>
  </w:style>
  <w:style w:type="paragraph" w:styleId="Heading2">
    <w:name w:val="heading 2"/>
    <w:basedOn w:val="Normal"/>
    <w:next w:val="Normal"/>
    <w:link w:val="Heading2Char"/>
    <w:semiHidden/>
    <w:unhideWhenUsed/>
    <w:qFormat/>
    <w:locked/>
    <w:rsid w:val="00AA31F0"/>
    <w:pPr>
      <w:keepNext/>
      <w:spacing w:before="240" w:after="60"/>
      <w:outlineLvl w:val="1"/>
    </w:pPr>
    <w:rPr>
      <w:rFonts w:ascii="Cambria" w:hAnsi="Cambria"/>
      <w:b/>
      <w:bCs/>
      <w:i/>
      <w:iCs/>
      <w:sz w:val="28"/>
      <w:szCs w:val="28"/>
    </w:rPr>
  </w:style>
  <w:style w:type="paragraph" w:styleId="Heading3">
    <w:name w:val="heading 3"/>
    <w:basedOn w:val="Normal"/>
    <w:next w:val="Normal"/>
    <w:link w:val="Heading3Char"/>
    <w:semiHidden/>
    <w:unhideWhenUsed/>
    <w:qFormat/>
    <w:locked/>
    <w:rsid w:val="00AA31F0"/>
    <w:pPr>
      <w:keepNext/>
      <w:spacing w:before="240" w:after="60"/>
      <w:outlineLvl w:val="2"/>
    </w:pPr>
    <w:rPr>
      <w:rFonts w:ascii="Cambria" w:hAnsi="Cambria"/>
      <w:b/>
      <w:bCs/>
      <w:sz w:val="26"/>
      <w:szCs w:val="26"/>
    </w:rPr>
  </w:style>
  <w:style w:type="paragraph" w:styleId="Heading4">
    <w:name w:val="heading 4"/>
    <w:basedOn w:val="Normal"/>
    <w:next w:val="Normal"/>
    <w:link w:val="Heading4Char"/>
    <w:semiHidden/>
    <w:unhideWhenUsed/>
    <w:qFormat/>
    <w:locked/>
    <w:rsid w:val="00AA31F0"/>
    <w:pPr>
      <w:keepNext/>
      <w:spacing w:before="240" w:after="60"/>
      <w:outlineLvl w:val="3"/>
    </w:pPr>
    <w:rPr>
      <w:rFonts w:ascii="Calibri" w:hAnsi="Calibri"/>
      <w:b/>
      <w:bCs/>
      <w:sz w:val="28"/>
      <w:szCs w:val="28"/>
    </w:rPr>
  </w:style>
  <w:style w:type="paragraph" w:styleId="Heading5">
    <w:name w:val="heading 5"/>
    <w:basedOn w:val="Normal"/>
    <w:next w:val="Normal"/>
    <w:link w:val="Heading5Char"/>
    <w:semiHidden/>
    <w:unhideWhenUsed/>
    <w:qFormat/>
    <w:locked/>
    <w:rsid w:val="00AA31F0"/>
    <w:pPr>
      <w:spacing w:before="240" w:after="60"/>
      <w:outlineLvl w:val="4"/>
    </w:pPr>
    <w:rPr>
      <w:rFonts w:ascii="Calibri" w:hAnsi="Calibri"/>
      <w:b/>
      <w:bCs/>
      <w:i/>
      <w:iCs/>
      <w:sz w:val="26"/>
      <w:szCs w:val="26"/>
    </w:rPr>
  </w:style>
  <w:style w:type="paragraph" w:styleId="Heading6">
    <w:name w:val="heading 6"/>
    <w:basedOn w:val="Normal"/>
    <w:next w:val="Normal"/>
    <w:link w:val="Heading6Char"/>
    <w:semiHidden/>
    <w:unhideWhenUsed/>
    <w:qFormat/>
    <w:locked/>
    <w:rsid w:val="00AA31F0"/>
    <w:pPr>
      <w:spacing w:before="240" w:after="60"/>
      <w:outlineLvl w:val="5"/>
    </w:pPr>
    <w:rPr>
      <w:rFonts w:ascii="Calibri" w:hAnsi="Calibri"/>
      <w:b/>
      <w:bCs/>
    </w:rPr>
  </w:style>
  <w:style w:type="paragraph" w:styleId="Heading7">
    <w:name w:val="heading 7"/>
    <w:basedOn w:val="Normal"/>
    <w:next w:val="Normal"/>
    <w:link w:val="Heading7Char"/>
    <w:semiHidden/>
    <w:unhideWhenUsed/>
    <w:qFormat/>
    <w:locked/>
    <w:rsid w:val="00AA31F0"/>
    <w:pPr>
      <w:spacing w:before="240" w:after="60"/>
      <w:outlineLvl w:val="6"/>
    </w:pPr>
    <w:rPr>
      <w:rFonts w:ascii="Calibri" w:hAnsi="Calibri"/>
      <w:sz w:val="24"/>
      <w:szCs w:val="24"/>
    </w:rPr>
  </w:style>
  <w:style w:type="paragraph" w:styleId="Heading8">
    <w:name w:val="heading 8"/>
    <w:basedOn w:val="Normal"/>
    <w:next w:val="Normal"/>
    <w:link w:val="Heading8Char"/>
    <w:semiHidden/>
    <w:unhideWhenUsed/>
    <w:qFormat/>
    <w:locked/>
    <w:rsid w:val="00AA31F0"/>
    <w:pPr>
      <w:spacing w:before="240" w:after="60"/>
      <w:outlineLvl w:val="7"/>
    </w:pPr>
    <w:rPr>
      <w:rFonts w:ascii="Calibri" w:hAnsi="Calibri"/>
      <w:i/>
      <w:iCs/>
      <w:sz w:val="24"/>
      <w:szCs w:val="24"/>
    </w:rPr>
  </w:style>
  <w:style w:type="paragraph" w:styleId="Heading9">
    <w:name w:val="heading 9"/>
    <w:basedOn w:val="Normal"/>
    <w:next w:val="Normal"/>
    <w:link w:val="Heading9Char"/>
    <w:semiHidden/>
    <w:unhideWhenUsed/>
    <w:qFormat/>
    <w:locked/>
    <w:rsid w:val="00AA31F0"/>
    <w:pPr>
      <w:spacing w:before="240" w:after="60"/>
      <w:outlineLvl w:val="8"/>
    </w:pPr>
    <w:rPr>
      <w:rFonts w:ascii="Cambria" w:hAnsi="Cambria"/>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link w:val="FooterChar"/>
    <w:uiPriority w:val="99"/>
    <w:semiHidden/>
    <w:rsid w:val="002A714D"/>
    <w:pPr>
      <w:tabs>
        <w:tab w:val="center" w:pos="4536"/>
        <w:tab w:val="right" w:pos="8306"/>
      </w:tabs>
    </w:pPr>
    <w:rPr>
      <w:sz w:val="20"/>
      <w:szCs w:val="20"/>
    </w:rPr>
  </w:style>
  <w:style w:type="character" w:customStyle="1" w:styleId="FooterChar">
    <w:name w:val="Footer Char"/>
    <w:link w:val="Footer"/>
    <w:uiPriority w:val="99"/>
    <w:semiHidden/>
    <w:locked/>
    <w:rsid w:val="00BD3712"/>
    <w:rPr>
      <w:rFonts w:cs="Times New Roman"/>
      <w:lang w:val="en-GB" w:eastAsia="en-US"/>
    </w:rPr>
  </w:style>
  <w:style w:type="paragraph" w:styleId="Header">
    <w:name w:val="header"/>
    <w:basedOn w:val="Normal"/>
    <w:link w:val="HeaderChar"/>
    <w:uiPriority w:val="99"/>
    <w:semiHidden/>
    <w:rsid w:val="002A714D"/>
    <w:pPr>
      <w:tabs>
        <w:tab w:val="center" w:pos="4153"/>
        <w:tab w:val="right" w:pos="8306"/>
      </w:tabs>
    </w:pPr>
    <w:rPr>
      <w:sz w:val="20"/>
      <w:szCs w:val="20"/>
    </w:rPr>
  </w:style>
  <w:style w:type="character" w:customStyle="1" w:styleId="HeaderChar">
    <w:name w:val="Header Char"/>
    <w:link w:val="Header"/>
    <w:uiPriority w:val="99"/>
    <w:semiHidden/>
    <w:locked/>
    <w:rsid w:val="00BD3712"/>
    <w:rPr>
      <w:rFonts w:cs="Times New Roman"/>
      <w:lang w:val="en-GB" w:eastAsia="en-US"/>
    </w:rPr>
  </w:style>
  <w:style w:type="paragraph" w:customStyle="1" w:styleId="MemoHeaderStyle">
    <w:name w:val="MemoHeaderStyle"/>
    <w:basedOn w:val="Normal"/>
    <w:next w:val="Normal"/>
    <w:uiPriority w:val="99"/>
    <w:rsid w:val="002A714D"/>
    <w:pPr>
      <w:spacing w:line="120" w:lineRule="atLeast"/>
      <w:ind w:left="1418"/>
      <w:jc w:val="both"/>
    </w:pPr>
    <w:rPr>
      <w:rFonts w:ascii="Arial" w:hAnsi="Arial" w:cs="Arial"/>
      <w:b/>
      <w:bCs/>
      <w:smallCaps/>
    </w:rPr>
  </w:style>
  <w:style w:type="character" w:styleId="PageNumber">
    <w:name w:val="page number"/>
    <w:uiPriority w:val="99"/>
    <w:semiHidden/>
    <w:rsid w:val="002A714D"/>
    <w:rPr>
      <w:rFonts w:cs="Times New Roman"/>
    </w:rPr>
  </w:style>
  <w:style w:type="paragraph" w:styleId="BodyText">
    <w:name w:val="Body Text"/>
    <w:basedOn w:val="Normal"/>
    <w:link w:val="BodyTextChar"/>
    <w:uiPriority w:val="99"/>
    <w:semiHidden/>
    <w:rsid w:val="002A714D"/>
    <w:pPr>
      <w:spacing w:line="240" w:lineRule="auto"/>
    </w:pPr>
    <w:rPr>
      <w:sz w:val="20"/>
      <w:szCs w:val="20"/>
    </w:rPr>
  </w:style>
  <w:style w:type="character" w:customStyle="1" w:styleId="BodyTextChar">
    <w:name w:val="Body Text Char"/>
    <w:link w:val="BodyText"/>
    <w:uiPriority w:val="99"/>
    <w:semiHidden/>
    <w:locked/>
    <w:rsid w:val="00BD3712"/>
    <w:rPr>
      <w:rFonts w:cs="Times New Roman"/>
      <w:lang w:val="en-GB" w:eastAsia="en-US"/>
    </w:rPr>
  </w:style>
  <w:style w:type="paragraph" w:styleId="CommentText">
    <w:name w:val="annotation text"/>
    <w:basedOn w:val="Normal"/>
    <w:link w:val="CommentTextChar"/>
    <w:semiHidden/>
    <w:rsid w:val="002A714D"/>
    <w:rPr>
      <w:sz w:val="20"/>
      <w:szCs w:val="20"/>
      <w:lang w:val="x-none"/>
    </w:rPr>
  </w:style>
  <w:style w:type="character" w:customStyle="1" w:styleId="CommentTextChar">
    <w:name w:val="Comment Text Char"/>
    <w:link w:val="CommentText"/>
    <w:locked/>
    <w:rsid w:val="002A714D"/>
    <w:rPr>
      <w:rFonts w:eastAsia="Times New Roman" w:cs="Times New Roman"/>
      <w:lang w:eastAsia="en-US"/>
    </w:rPr>
  </w:style>
  <w:style w:type="character" w:styleId="Hyperlink">
    <w:name w:val="Hyperlink"/>
    <w:uiPriority w:val="99"/>
    <w:semiHidden/>
    <w:rsid w:val="002A714D"/>
    <w:rPr>
      <w:rFonts w:cs="Times New Roman"/>
      <w:color w:val="0000FF"/>
      <w:u w:val="single"/>
    </w:rPr>
  </w:style>
  <w:style w:type="paragraph" w:customStyle="1" w:styleId="EMEAEnBodyText">
    <w:name w:val="EMEA En Body Text"/>
    <w:basedOn w:val="Normal"/>
    <w:uiPriority w:val="99"/>
    <w:rsid w:val="002A714D"/>
    <w:pPr>
      <w:spacing w:before="120" w:after="120" w:line="240" w:lineRule="auto"/>
      <w:jc w:val="both"/>
    </w:pPr>
    <w:rPr>
      <w:lang w:val="en-US"/>
    </w:rPr>
  </w:style>
  <w:style w:type="paragraph" w:styleId="BalloonText">
    <w:name w:val="Balloon Text"/>
    <w:basedOn w:val="Normal"/>
    <w:link w:val="BalloonTextChar"/>
    <w:uiPriority w:val="99"/>
    <w:rsid w:val="00DB2D06"/>
    <w:rPr>
      <w:sz w:val="16"/>
      <w:szCs w:val="20"/>
    </w:rPr>
  </w:style>
  <w:style w:type="character" w:customStyle="1" w:styleId="BalloonTextChar">
    <w:name w:val="Balloon Text Char"/>
    <w:link w:val="BalloonText"/>
    <w:uiPriority w:val="99"/>
    <w:locked/>
    <w:rsid w:val="00DB2D06"/>
    <w:rPr>
      <w:sz w:val="16"/>
      <w:lang w:val="en-GB"/>
    </w:rPr>
  </w:style>
  <w:style w:type="paragraph" w:customStyle="1" w:styleId="BodytextAgency">
    <w:name w:val="Body text (Agency)"/>
    <w:basedOn w:val="Normal"/>
    <w:qFormat/>
    <w:rsid w:val="002A714D"/>
    <w:pPr>
      <w:spacing w:after="140" w:line="280" w:lineRule="atLeast"/>
    </w:pPr>
    <w:rPr>
      <w:rFonts w:ascii="Verdana" w:hAnsi="Verdana"/>
      <w:sz w:val="18"/>
      <w:szCs w:val="18"/>
      <w:lang w:eastAsia="en-GB"/>
    </w:rPr>
  </w:style>
  <w:style w:type="character" w:customStyle="1" w:styleId="BodytextAgencyChar">
    <w:name w:val="Body text (Agency) Char"/>
    <w:rsid w:val="002A714D"/>
    <w:rPr>
      <w:rFonts w:ascii="Verdana" w:hAnsi="Verdana" w:cs="Times New Roman"/>
      <w:sz w:val="18"/>
      <w:szCs w:val="18"/>
      <w:lang w:val="en-GB" w:eastAsia="en-GB"/>
    </w:rPr>
  </w:style>
  <w:style w:type="paragraph" w:customStyle="1" w:styleId="DraftingNotesAgency">
    <w:name w:val="Drafting Notes (Agency)"/>
    <w:basedOn w:val="Normal"/>
    <w:next w:val="BodytextAgency"/>
    <w:uiPriority w:val="99"/>
    <w:rsid w:val="002A714D"/>
    <w:pPr>
      <w:spacing w:after="140" w:line="280" w:lineRule="atLeast"/>
    </w:pPr>
    <w:rPr>
      <w:rFonts w:ascii="Courier New" w:hAnsi="Courier New"/>
      <w:i/>
      <w:iCs/>
      <w:lang w:eastAsia="en-GB"/>
    </w:rPr>
  </w:style>
  <w:style w:type="character" w:customStyle="1" w:styleId="DraftingNotesAgencyChar">
    <w:name w:val="Drafting Notes (Agency) Char"/>
    <w:uiPriority w:val="99"/>
    <w:rsid w:val="002A714D"/>
    <w:rPr>
      <w:rFonts w:ascii="Courier New" w:hAnsi="Courier New" w:cs="Times New Roman"/>
      <w:i/>
      <w:iCs/>
      <w:color w:val="auto"/>
      <w:sz w:val="18"/>
      <w:szCs w:val="18"/>
      <w:lang w:val="en-GB" w:eastAsia="en-GB"/>
    </w:rPr>
  </w:style>
  <w:style w:type="paragraph" w:customStyle="1" w:styleId="NormalAgency">
    <w:name w:val="Normal (Agency)"/>
    <w:uiPriority w:val="99"/>
    <w:rsid w:val="002A714D"/>
    <w:pPr>
      <w:spacing w:line="276" w:lineRule="auto"/>
    </w:pPr>
    <w:rPr>
      <w:rFonts w:ascii="Verdana" w:hAnsi="Verdana"/>
      <w:sz w:val="18"/>
      <w:szCs w:val="18"/>
      <w:lang w:val="en-GB" w:eastAsia="en-GB"/>
    </w:rPr>
  </w:style>
  <w:style w:type="paragraph" w:customStyle="1" w:styleId="TableheadingrowsAgency">
    <w:name w:val="Table heading rows (Agency)"/>
    <w:basedOn w:val="BodytextAgency"/>
    <w:rsid w:val="002A714D"/>
    <w:pPr>
      <w:keepNext/>
    </w:pPr>
    <w:rPr>
      <w:b/>
      <w:bCs/>
    </w:rPr>
  </w:style>
  <w:style w:type="paragraph" w:customStyle="1" w:styleId="TabletextrowsAgency">
    <w:name w:val="Table text rows (Agency)"/>
    <w:basedOn w:val="Normal"/>
    <w:uiPriority w:val="99"/>
    <w:rsid w:val="002A714D"/>
    <w:pPr>
      <w:spacing w:line="280" w:lineRule="exact"/>
    </w:pPr>
    <w:rPr>
      <w:rFonts w:ascii="Verdana" w:hAnsi="Verdana"/>
      <w:sz w:val="18"/>
      <w:szCs w:val="18"/>
      <w:lang w:eastAsia="zh-CN"/>
    </w:rPr>
  </w:style>
  <w:style w:type="character" w:customStyle="1" w:styleId="NormalAgencyChar">
    <w:name w:val="Normal (Agency) Char"/>
    <w:uiPriority w:val="99"/>
    <w:rsid w:val="002A714D"/>
    <w:rPr>
      <w:rFonts w:ascii="Verdana" w:hAnsi="Verdana" w:cs="Times New Roman"/>
      <w:sz w:val="18"/>
      <w:szCs w:val="18"/>
      <w:lang w:val="en-GB" w:eastAsia="en-GB"/>
    </w:rPr>
  </w:style>
  <w:style w:type="character" w:styleId="CommentReference">
    <w:name w:val="annotation reference"/>
    <w:semiHidden/>
    <w:rsid w:val="002A714D"/>
    <w:rPr>
      <w:rFonts w:cs="Times New Roman"/>
      <w:sz w:val="16"/>
      <w:szCs w:val="16"/>
    </w:rPr>
  </w:style>
  <w:style w:type="paragraph" w:styleId="Revision">
    <w:name w:val="Revision"/>
    <w:hidden/>
    <w:uiPriority w:val="99"/>
    <w:rsid w:val="002A714D"/>
    <w:pPr>
      <w:spacing w:line="276" w:lineRule="auto"/>
    </w:pPr>
    <w:rPr>
      <w:sz w:val="22"/>
      <w:szCs w:val="22"/>
      <w:lang w:val="en-GB" w:eastAsia="en-US"/>
    </w:rPr>
  </w:style>
  <w:style w:type="character" w:customStyle="1" w:styleId="CSIchar">
    <w:name w:val="CSIchar"/>
    <w:uiPriority w:val="99"/>
    <w:rsid w:val="002A714D"/>
    <w:rPr>
      <w:rFonts w:cs="Times New Roman"/>
      <w:shd w:val="clear" w:color="auto" w:fill="CCCCCC"/>
    </w:rPr>
  </w:style>
  <w:style w:type="paragraph" w:customStyle="1" w:styleId="Default">
    <w:name w:val="Default"/>
    <w:uiPriority w:val="99"/>
    <w:rsid w:val="002A714D"/>
    <w:pPr>
      <w:autoSpaceDE w:val="0"/>
      <w:autoSpaceDN w:val="0"/>
      <w:adjustRightInd w:val="0"/>
      <w:spacing w:line="276" w:lineRule="auto"/>
    </w:pPr>
    <w:rPr>
      <w:rFonts w:eastAsia="SimSun"/>
      <w:color w:val="000000"/>
      <w:sz w:val="24"/>
      <w:szCs w:val="24"/>
      <w:lang w:val="en-US" w:eastAsia="zh-CN"/>
    </w:rPr>
  </w:style>
  <w:style w:type="paragraph" w:styleId="CommentSubject">
    <w:name w:val="annotation subject"/>
    <w:basedOn w:val="CommentText"/>
    <w:next w:val="CommentText"/>
    <w:link w:val="CommentSubjectChar"/>
    <w:uiPriority w:val="99"/>
    <w:rsid w:val="002A714D"/>
    <w:rPr>
      <w:b/>
      <w:bCs/>
    </w:rPr>
  </w:style>
  <w:style w:type="character" w:customStyle="1" w:styleId="CommentSubjectChar">
    <w:name w:val="Comment Subject Char"/>
    <w:link w:val="CommentSubject"/>
    <w:uiPriority w:val="99"/>
    <w:locked/>
    <w:rsid w:val="002A714D"/>
    <w:rPr>
      <w:rFonts w:eastAsia="Times New Roman" w:cs="Times New Roman"/>
      <w:b/>
      <w:bCs/>
      <w:lang w:eastAsia="en-US"/>
    </w:rPr>
  </w:style>
  <w:style w:type="paragraph" w:customStyle="1" w:styleId="NoNumHead2">
    <w:name w:val="NoNum:Head2"/>
    <w:basedOn w:val="Normal"/>
    <w:next w:val="Normal"/>
    <w:rsid w:val="002A714D"/>
    <w:pPr>
      <w:keepNext/>
      <w:spacing w:before="120" w:after="240" w:line="240" w:lineRule="auto"/>
      <w:outlineLvl w:val="0"/>
    </w:pPr>
    <w:rPr>
      <w:rFonts w:ascii="Arial" w:hAnsi="Arial" w:cs="Arial"/>
      <w:b/>
      <w:bCs/>
      <w:sz w:val="26"/>
      <w:szCs w:val="26"/>
      <w:lang w:eastAsia="en-GB"/>
    </w:rPr>
  </w:style>
  <w:style w:type="character" w:customStyle="1" w:styleId="NoNumHead2Char">
    <w:name w:val="NoNum:Head2 Char"/>
    <w:uiPriority w:val="99"/>
    <w:rsid w:val="002A714D"/>
    <w:rPr>
      <w:rFonts w:ascii="Arial" w:hAnsi="Arial" w:cs="Times New Roman"/>
      <w:b/>
      <w:bCs/>
      <w:sz w:val="26"/>
      <w:szCs w:val="26"/>
    </w:rPr>
  </w:style>
  <w:style w:type="character" w:customStyle="1" w:styleId="CSI">
    <w:name w:val="CSI"/>
    <w:uiPriority w:val="99"/>
    <w:rsid w:val="002A714D"/>
    <w:rPr>
      <w:rFonts w:cs="Times New Roman"/>
      <w:shd w:val="clear" w:color="auto" w:fill="auto"/>
    </w:rPr>
  </w:style>
  <w:style w:type="paragraph" w:customStyle="1" w:styleId="tableref">
    <w:name w:val="table:ref"/>
    <w:basedOn w:val="Normal"/>
    <w:uiPriority w:val="99"/>
    <w:rsid w:val="002A714D"/>
    <w:pPr>
      <w:tabs>
        <w:tab w:val="left" w:pos="360"/>
      </w:tabs>
      <w:spacing w:line="240" w:lineRule="auto"/>
      <w:ind w:left="360" w:hanging="360"/>
    </w:pPr>
    <w:rPr>
      <w:rFonts w:ascii="Arial Narrow" w:hAnsi="Arial Narrow"/>
      <w:sz w:val="20"/>
      <w:szCs w:val="20"/>
      <w:lang w:eastAsia="en-GB"/>
    </w:rPr>
  </w:style>
  <w:style w:type="paragraph" w:customStyle="1" w:styleId="tabletextNS">
    <w:name w:val="table:textNS"/>
    <w:basedOn w:val="Normal"/>
    <w:uiPriority w:val="99"/>
    <w:rsid w:val="002A714D"/>
    <w:pPr>
      <w:spacing w:line="240" w:lineRule="auto"/>
    </w:pPr>
    <w:rPr>
      <w:rFonts w:ascii="Arial Narrow" w:hAnsi="Arial Narrow"/>
      <w:sz w:val="24"/>
      <w:szCs w:val="24"/>
      <w:lang w:eastAsia="en-GB"/>
    </w:rPr>
  </w:style>
  <w:style w:type="character" w:customStyle="1" w:styleId="tabletextNSChar">
    <w:name w:val="table:textNS Char"/>
    <w:uiPriority w:val="99"/>
    <w:rsid w:val="002A714D"/>
    <w:rPr>
      <w:rFonts w:ascii="Arial Narrow" w:hAnsi="Arial Narrow" w:cs="Times New Roman"/>
      <w:sz w:val="24"/>
      <w:szCs w:val="24"/>
    </w:rPr>
  </w:style>
  <w:style w:type="character" w:customStyle="1" w:styleId="tablerefChar">
    <w:name w:val="table:ref Char"/>
    <w:uiPriority w:val="99"/>
    <w:rsid w:val="002A714D"/>
    <w:rPr>
      <w:rFonts w:ascii="Arial Narrow" w:hAnsi="Arial Narrow" w:cs="Times New Roman"/>
    </w:rPr>
  </w:style>
  <w:style w:type="paragraph" w:customStyle="1" w:styleId="captiontable">
    <w:name w:val="caption:table"/>
    <w:basedOn w:val="Normal"/>
    <w:next w:val="Normal"/>
    <w:uiPriority w:val="99"/>
    <w:rsid w:val="002A714D"/>
    <w:pPr>
      <w:keepNext/>
      <w:spacing w:after="240" w:line="240" w:lineRule="auto"/>
      <w:ind w:left="1440" w:hanging="1440"/>
    </w:pPr>
    <w:rPr>
      <w:rFonts w:ascii="Arial" w:hAnsi="Arial" w:cs="Arial"/>
      <w:b/>
      <w:bCs/>
      <w:lang w:eastAsia="en-GB"/>
    </w:rPr>
  </w:style>
  <w:style w:type="character" w:customStyle="1" w:styleId="captiontableChar">
    <w:name w:val="caption:table Char"/>
    <w:uiPriority w:val="99"/>
    <w:rsid w:val="002A714D"/>
    <w:rPr>
      <w:rFonts w:ascii="Arial" w:hAnsi="Arial" w:cs="Times New Roman"/>
      <w:b/>
      <w:bCs/>
      <w:sz w:val="22"/>
      <w:szCs w:val="22"/>
    </w:rPr>
  </w:style>
  <w:style w:type="paragraph" w:customStyle="1" w:styleId="NoNumHead4">
    <w:name w:val="NoNum:Head4"/>
    <w:basedOn w:val="Normal"/>
    <w:next w:val="Normal"/>
    <w:uiPriority w:val="99"/>
    <w:rsid w:val="002A714D"/>
    <w:pPr>
      <w:keepNext/>
      <w:spacing w:before="120" w:after="240" w:line="240" w:lineRule="auto"/>
      <w:outlineLvl w:val="0"/>
    </w:pPr>
    <w:rPr>
      <w:rFonts w:ascii="Arial" w:hAnsi="Arial" w:cs="Arial"/>
      <w:b/>
      <w:bCs/>
      <w:lang w:eastAsia="en-GB"/>
    </w:rPr>
  </w:style>
  <w:style w:type="character" w:customStyle="1" w:styleId="NoNumHead4Char">
    <w:name w:val="NoNum:Head4 Char"/>
    <w:uiPriority w:val="99"/>
    <w:rsid w:val="002A714D"/>
    <w:rPr>
      <w:rFonts w:ascii="Arial" w:hAnsi="Arial" w:cs="Times New Roman"/>
      <w:b/>
      <w:bCs/>
      <w:sz w:val="22"/>
      <w:szCs w:val="22"/>
    </w:rPr>
  </w:style>
  <w:style w:type="paragraph" w:styleId="BodyTextIndent3">
    <w:name w:val="Body Text Indent 3"/>
    <w:basedOn w:val="Normal"/>
    <w:link w:val="BodyTextIndent3Char"/>
    <w:uiPriority w:val="99"/>
    <w:semiHidden/>
    <w:rsid w:val="002A714D"/>
    <w:pPr>
      <w:spacing w:after="120"/>
      <w:ind w:left="283"/>
    </w:pPr>
    <w:rPr>
      <w:sz w:val="16"/>
      <w:szCs w:val="16"/>
      <w:lang w:val="x-none"/>
    </w:rPr>
  </w:style>
  <w:style w:type="character" w:customStyle="1" w:styleId="BodyTextIndent3Char">
    <w:name w:val="Body Text Indent 3 Char"/>
    <w:link w:val="BodyTextIndent3"/>
    <w:uiPriority w:val="99"/>
    <w:locked/>
    <w:rsid w:val="002A714D"/>
    <w:rPr>
      <w:rFonts w:eastAsia="Times New Roman" w:cs="Times New Roman"/>
      <w:sz w:val="16"/>
      <w:szCs w:val="16"/>
      <w:lang w:eastAsia="en-US"/>
    </w:rPr>
  </w:style>
  <w:style w:type="paragraph" w:customStyle="1" w:styleId="TitleA">
    <w:name w:val="Title A"/>
    <w:basedOn w:val="Normal"/>
    <w:uiPriority w:val="99"/>
    <w:rsid w:val="002A714D"/>
    <w:pPr>
      <w:suppressLineNumbers/>
      <w:tabs>
        <w:tab w:val="left" w:pos="-1440"/>
        <w:tab w:val="left" w:pos="-720"/>
      </w:tabs>
      <w:jc w:val="center"/>
    </w:pPr>
    <w:rPr>
      <w:b/>
      <w:bCs/>
      <w:noProof/>
    </w:rPr>
  </w:style>
  <w:style w:type="paragraph" w:customStyle="1" w:styleId="TitleB">
    <w:name w:val="Title B"/>
    <w:basedOn w:val="Normal"/>
    <w:link w:val="TitleBChar1"/>
    <w:qFormat/>
    <w:rsid w:val="00F22FD8"/>
    <w:pPr>
      <w:keepNext/>
      <w:widowControl w:val="0"/>
      <w:autoSpaceDE w:val="0"/>
      <w:autoSpaceDN w:val="0"/>
      <w:adjustRightInd w:val="0"/>
      <w:spacing w:before="280" w:after="220"/>
      <w:ind w:left="127" w:right="120"/>
    </w:pPr>
    <w:rPr>
      <w:b/>
      <w:snapToGrid w:val="0"/>
      <w:szCs w:val="20"/>
      <w:lang w:val="sl-SI" w:eastAsia="zh-CN"/>
    </w:rPr>
  </w:style>
  <w:style w:type="character" w:customStyle="1" w:styleId="TitleAChar">
    <w:name w:val="Title A Char"/>
    <w:uiPriority w:val="99"/>
    <w:rsid w:val="002A714D"/>
    <w:rPr>
      <w:rFonts w:eastAsia="Times New Roman" w:cs="Times New Roman"/>
      <w:b/>
      <w:bCs/>
      <w:noProof/>
      <w:sz w:val="22"/>
      <w:szCs w:val="22"/>
      <w:lang w:eastAsia="en-US"/>
    </w:rPr>
  </w:style>
  <w:style w:type="paragraph" w:customStyle="1" w:styleId="listing">
    <w:name w:val="listing"/>
    <w:basedOn w:val="Normal"/>
    <w:uiPriority w:val="99"/>
    <w:rsid w:val="002A714D"/>
    <w:pPr>
      <w:spacing w:line="240" w:lineRule="auto"/>
    </w:pPr>
    <w:rPr>
      <w:rFonts w:ascii="Courier New" w:hAnsi="Courier New" w:cs="Courier New"/>
      <w:sz w:val="20"/>
      <w:szCs w:val="20"/>
      <w:lang w:eastAsia="en-GB"/>
    </w:rPr>
  </w:style>
  <w:style w:type="character" w:customStyle="1" w:styleId="TitleBChar">
    <w:name w:val="Title B Char"/>
    <w:uiPriority w:val="99"/>
    <w:rsid w:val="002A714D"/>
    <w:rPr>
      <w:rFonts w:eastAsia="Times New Roman" w:cs="Times New Roman"/>
      <w:b/>
      <w:bCs/>
      <w:noProof/>
      <w:sz w:val="22"/>
      <w:szCs w:val="22"/>
      <w:lang w:eastAsia="en-US"/>
    </w:rPr>
  </w:style>
  <w:style w:type="paragraph" w:customStyle="1" w:styleId="centheadGDS">
    <w:name w:val="cent head GDS"/>
    <w:basedOn w:val="Normal"/>
    <w:autoRedefine/>
    <w:uiPriority w:val="99"/>
    <w:rsid w:val="00DB64DA"/>
    <w:rPr>
      <w:noProof/>
      <w:lang w:val="sl-SI" w:eastAsia="en-GB"/>
    </w:rPr>
  </w:style>
  <w:style w:type="character" w:customStyle="1" w:styleId="LBLLevel3">
    <w:name w:val="LBLLevel 3"/>
    <w:uiPriority w:val="99"/>
    <w:rsid w:val="002A714D"/>
    <w:rPr>
      <w:rFonts w:ascii="Arial" w:hAnsi="Arial" w:cs="Arial"/>
      <w:u w:val="single"/>
    </w:rPr>
  </w:style>
  <w:style w:type="paragraph" w:customStyle="1" w:styleId="NoNumHead5">
    <w:name w:val="NoNum:Head5"/>
    <w:basedOn w:val="NoNumHead4"/>
    <w:next w:val="Normal"/>
    <w:uiPriority w:val="99"/>
    <w:rsid w:val="002A714D"/>
    <w:pPr>
      <w:spacing w:before="0"/>
    </w:pPr>
    <w:rPr>
      <w:i/>
      <w:iCs/>
    </w:rPr>
  </w:style>
  <w:style w:type="paragraph" w:customStyle="1" w:styleId="instruction">
    <w:name w:val="instruction"/>
    <w:basedOn w:val="Normal"/>
    <w:qFormat/>
    <w:rsid w:val="002A714D"/>
    <w:pPr>
      <w:spacing w:before="120" w:line="240" w:lineRule="auto"/>
    </w:pPr>
    <w:rPr>
      <w:b/>
      <w:bCs/>
      <w:sz w:val="24"/>
      <w:szCs w:val="24"/>
      <w:lang w:eastAsia="en-GB"/>
    </w:rPr>
  </w:style>
  <w:style w:type="paragraph" w:customStyle="1" w:styleId="tablerefalpha">
    <w:name w:val="table:ref (alpha)"/>
    <w:basedOn w:val="tableref"/>
    <w:uiPriority w:val="99"/>
    <w:rsid w:val="002A714D"/>
    <w:pPr>
      <w:numPr>
        <w:numId w:val="10"/>
      </w:numPr>
    </w:pPr>
  </w:style>
  <w:style w:type="paragraph" w:styleId="ListParagraph">
    <w:name w:val="List Paragraph"/>
    <w:basedOn w:val="Normal"/>
    <w:qFormat/>
    <w:rsid w:val="002A714D"/>
    <w:pPr>
      <w:ind w:left="720"/>
    </w:pPr>
  </w:style>
  <w:style w:type="character" w:customStyle="1" w:styleId="st1">
    <w:name w:val="st1"/>
    <w:uiPriority w:val="99"/>
    <w:rsid w:val="002A714D"/>
    <w:rPr>
      <w:rFonts w:cs="Times New Roman"/>
    </w:rPr>
  </w:style>
  <w:style w:type="character" w:styleId="LineNumber">
    <w:name w:val="line number"/>
    <w:uiPriority w:val="99"/>
    <w:semiHidden/>
    <w:rsid w:val="002A714D"/>
    <w:rPr>
      <w:rFonts w:cs="Times New Roman"/>
    </w:rPr>
  </w:style>
  <w:style w:type="paragraph" w:styleId="BodyText2">
    <w:name w:val="Body Text 2"/>
    <w:basedOn w:val="Normal"/>
    <w:link w:val="BodyText2Char"/>
    <w:uiPriority w:val="99"/>
    <w:semiHidden/>
    <w:rsid w:val="002A714D"/>
    <w:pPr>
      <w:numPr>
        <w:ilvl w:val="12"/>
      </w:numPr>
      <w:spacing w:line="240" w:lineRule="auto"/>
      <w:ind w:right="-2"/>
    </w:pPr>
    <w:rPr>
      <w:sz w:val="20"/>
      <w:szCs w:val="20"/>
    </w:rPr>
  </w:style>
  <w:style w:type="character" w:customStyle="1" w:styleId="BodyText2Char">
    <w:name w:val="Body Text 2 Char"/>
    <w:link w:val="BodyText2"/>
    <w:uiPriority w:val="99"/>
    <w:semiHidden/>
    <w:locked/>
    <w:rsid w:val="00BD3712"/>
    <w:rPr>
      <w:rFonts w:cs="Times New Roman"/>
      <w:lang w:val="en-GB" w:eastAsia="en-US"/>
    </w:rPr>
  </w:style>
  <w:style w:type="paragraph" w:styleId="FootnoteText">
    <w:name w:val="footnote text"/>
    <w:basedOn w:val="Normal"/>
    <w:link w:val="FootnoteTextChar"/>
    <w:unhideWhenUsed/>
    <w:rsid w:val="000B2DC8"/>
    <w:rPr>
      <w:sz w:val="20"/>
      <w:szCs w:val="20"/>
    </w:rPr>
  </w:style>
  <w:style w:type="character" w:customStyle="1" w:styleId="FootnoteTextChar">
    <w:name w:val="Footnote Text Char"/>
    <w:link w:val="FootnoteText"/>
    <w:rsid w:val="000B2DC8"/>
    <w:rPr>
      <w:lang w:val="en-GB" w:eastAsia="en-US"/>
    </w:rPr>
  </w:style>
  <w:style w:type="character" w:styleId="FootnoteReference">
    <w:name w:val="footnote reference"/>
    <w:unhideWhenUsed/>
    <w:rsid w:val="000B2DC8"/>
    <w:rPr>
      <w:vertAlign w:val="superscript"/>
    </w:rPr>
  </w:style>
  <w:style w:type="paragraph" w:styleId="EndnoteText">
    <w:name w:val="endnote text"/>
    <w:basedOn w:val="Normal"/>
    <w:link w:val="EndnoteTextChar"/>
    <w:uiPriority w:val="99"/>
    <w:semiHidden/>
    <w:unhideWhenUsed/>
    <w:rsid w:val="000B2DC8"/>
    <w:rPr>
      <w:sz w:val="20"/>
      <w:szCs w:val="20"/>
    </w:rPr>
  </w:style>
  <w:style w:type="character" w:customStyle="1" w:styleId="EndnoteTextChar">
    <w:name w:val="Endnote Text Char"/>
    <w:link w:val="EndnoteText"/>
    <w:uiPriority w:val="99"/>
    <w:semiHidden/>
    <w:rsid w:val="000B2DC8"/>
    <w:rPr>
      <w:lang w:val="en-GB" w:eastAsia="en-US"/>
    </w:rPr>
  </w:style>
  <w:style w:type="character" w:styleId="EndnoteReference">
    <w:name w:val="endnote reference"/>
    <w:uiPriority w:val="99"/>
    <w:semiHidden/>
    <w:unhideWhenUsed/>
    <w:rsid w:val="000B2DC8"/>
    <w:rPr>
      <w:vertAlign w:val="superscript"/>
    </w:rPr>
  </w:style>
  <w:style w:type="character" w:customStyle="1" w:styleId="shorttext">
    <w:name w:val="short_text"/>
    <w:basedOn w:val="DefaultParagraphFont"/>
    <w:rsid w:val="008460EC"/>
  </w:style>
  <w:style w:type="character" w:customStyle="1" w:styleId="hps">
    <w:name w:val="hps"/>
    <w:basedOn w:val="DefaultParagraphFont"/>
    <w:rsid w:val="008460EC"/>
  </w:style>
  <w:style w:type="paragraph" w:styleId="Bibliography">
    <w:name w:val="Bibliography"/>
    <w:basedOn w:val="Normal"/>
    <w:next w:val="Normal"/>
    <w:uiPriority w:val="37"/>
    <w:semiHidden/>
    <w:unhideWhenUsed/>
    <w:rsid w:val="00AA31F0"/>
  </w:style>
  <w:style w:type="character" w:customStyle="1" w:styleId="TitleBChar1">
    <w:name w:val="Title B Char1"/>
    <w:link w:val="TitleB"/>
    <w:rsid w:val="00F22FD8"/>
    <w:rPr>
      <w:b/>
      <w:snapToGrid w:val="0"/>
      <w:sz w:val="22"/>
      <w:lang w:val="sl-SI" w:eastAsia="zh-CN"/>
    </w:rPr>
  </w:style>
  <w:style w:type="paragraph" w:styleId="BlockText">
    <w:name w:val="Block Text"/>
    <w:basedOn w:val="Normal"/>
    <w:uiPriority w:val="99"/>
    <w:semiHidden/>
    <w:unhideWhenUsed/>
    <w:rsid w:val="00AA31F0"/>
    <w:pPr>
      <w:spacing w:after="120"/>
      <w:ind w:left="1440" w:right="1440"/>
    </w:pPr>
  </w:style>
  <w:style w:type="paragraph" w:styleId="BodyText3">
    <w:name w:val="Body Text 3"/>
    <w:basedOn w:val="Normal"/>
    <w:link w:val="BodyText3Char"/>
    <w:uiPriority w:val="99"/>
    <w:semiHidden/>
    <w:unhideWhenUsed/>
    <w:rsid w:val="00AA31F0"/>
    <w:pPr>
      <w:spacing w:after="120"/>
    </w:pPr>
    <w:rPr>
      <w:sz w:val="16"/>
      <w:szCs w:val="16"/>
    </w:rPr>
  </w:style>
  <w:style w:type="character" w:customStyle="1" w:styleId="BodyText3Char">
    <w:name w:val="Body Text 3 Char"/>
    <w:link w:val="BodyText3"/>
    <w:uiPriority w:val="99"/>
    <w:semiHidden/>
    <w:rsid w:val="00AA31F0"/>
    <w:rPr>
      <w:sz w:val="16"/>
      <w:szCs w:val="16"/>
      <w:lang w:eastAsia="en-US"/>
    </w:rPr>
  </w:style>
  <w:style w:type="paragraph" w:styleId="BodyTextFirstIndent">
    <w:name w:val="Body Text First Indent"/>
    <w:basedOn w:val="BodyText"/>
    <w:link w:val="BodyTextFirstIndentChar"/>
    <w:uiPriority w:val="99"/>
    <w:semiHidden/>
    <w:unhideWhenUsed/>
    <w:rsid w:val="00AA31F0"/>
    <w:pPr>
      <w:tabs>
        <w:tab w:val="left" w:pos="567"/>
      </w:tabs>
      <w:spacing w:after="120" w:line="260" w:lineRule="exact"/>
      <w:ind w:firstLine="210"/>
    </w:pPr>
    <w:rPr>
      <w:sz w:val="22"/>
      <w:szCs w:val="22"/>
    </w:rPr>
  </w:style>
  <w:style w:type="character" w:customStyle="1" w:styleId="BodyTextFirstIndentChar">
    <w:name w:val="Body Text First Indent Char"/>
    <w:link w:val="BodyTextFirstIndent"/>
    <w:uiPriority w:val="99"/>
    <w:semiHidden/>
    <w:rsid w:val="00AA31F0"/>
    <w:rPr>
      <w:rFonts w:cs="Times New Roman"/>
      <w:sz w:val="22"/>
      <w:szCs w:val="22"/>
      <w:lang w:val="en-GB" w:eastAsia="en-US"/>
    </w:rPr>
  </w:style>
  <w:style w:type="paragraph" w:styleId="BodyTextIndent">
    <w:name w:val="Body Text Indent"/>
    <w:basedOn w:val="Normal"/>
    <w:link w:val="BodyTextIndentChar"/>
    <w:uiPriority w:val="99"/>
    <w:semiHidden/>
    <w:unhideWhenUsed/>
    <w:rsid w:val="00AA31F0"/>
    <w:pPr>
      <w:spacing w:after="120"/>
      <w:ind w:left="283"/>
    </w:pPr>
  </w:style>
  <w:style w:type="character" w:customStyle="1" w:styleId="BodyTextIndentChar">
    <w:name w:val="Body Text Indent Char"/>
    <w:link w:val="BodyTextIndent"/>
    <w:uiPriority w:val="99"/>
    <w:semiHidden/>
    <w:rsid w:val="00AA31F0"/>
    <w:rPr>
      <w:sz w:val="22"/>
      <w:szCs w:val="22"/>
      <w:lang w:eastAsia="en-US"/>
    </w:rPr>
  </w:style>
  <w:style w:type="paragraph" w:styleId="BodyTextFirstIndent2">
    <w:name w:val="Body Text First Indent 2"/>
    <w:basedOn w:val="BodyTextIndent"/>
    <w:link w:val="BodyTextFirstIndent2Char"/>
    <w:uiPriority w:val="99"/>
    <w:semiHidden/>
    <w:unhideWhenUsed/>
    <w:rsid w:val="00AA31F0"/>
    <w:pPr>
      <w:ind w:firstLine="210"/>
    </w:pPr>
  </w:style>
  <w:style w:type="character" w:customStyle="1" w:styleId="BodyTextFirstIndent2Char">
    <w:name w:val="Body Text First Indent 2 Char"/>
    <w:basedOn w:val="BodyTextIndentChar"/>
    <w:link w:val="BodyTextFirstIndent2"/>
    <w:uiPriority w:val="99"/>
    <w:semiHidden/>
    <w:rsid w:val="00AA31F0"/>
    <w:rPr>
      <w:sz w:val="22"/>
      <w:szCs w:val="22"/>
      <w:lang w:eastAsia="en-US"/>
    </w:rPr>
  </w:style>
  <w:style w:type="paragraph" w:styleId="BodyTextIndent2">
    <w:name w:val="Body Text Indent 2"/>
    <w:basedOn w:val="Normal"/>
    <w:link w:val="BodyTextIndent2Char"/>
    <w:uiPriority w:val="99"/>
    <w:semiHidden/>
    <w:unhideWhenUsed/>
    <w:rsid w:val="00AA31F0"/>
    <w:pPr>
      <w:spacing w:after="120" w:line="480" w:lineRule="auto"/>
      <w:ind w:left="283"/>
    </w:pPr>
  </w:style>
  <w:style w:type="character" w:customStyle="1" w:styleId="BodyTextIndent2Char">
    <w:name w:val="Body Text Indent 2 Char"/>
    <w:link w:val="BodyTextIndent2"/>
    <w:uiPriority w:val="99"/>
    <w:semiHidden/>
    <w:rsid w:val="00AA31F0"/>
    <w:rPr>
      <w:sz w:val="22"/>
      <w:szCs w:val="22"/>
      <w:lang w:eastAsia="en-US"/>
    </w:rPr>
  </w:style>
  <w:style w:type="paragraph" w:styleId="Caption">
    <w:name w:val="caption"/>
    <w:basedOn w:val="Normal"/>
    <w:next w:val="Normal"/>
    <w:semiHidden/>
    <w:unhideWhenUsed/>
    <w:qFormat/>
    <w:locked/>
    <w:rsid w:val="00AA31F0"/>
    <w:rPr>
      <w:b/>
      <w:bCs/>
      <w:sz w:val="20"/>
      <w:szCs w:val="20"/>
    </w:rPr>
  </w:style>
  <w:style w:type="paragraph" w:styleId="Closing">
    <w:name w:val="Closing"/>
    <w:basedOn w:val="Normal"/>
    <w:link w:val="ClosingChar"/>
    <w:uiPriority w:val="99"/>
    <w:semiHidden/>
    <w:unhideWhenUsed/>
    <w:rsid w:val="00AA31F0"/>
    <w:pPr>
      <w:ind w:left="4252"/>
    </w:pPr>
  </w:style>
  <w:style w:type="character" w:customStyle="1" w:styleId="ClosingChar">
    <w:name w:val="Closing Char"/>
    <w:link w:val="Closing"/>
    <w:uiPriority w:val="99"/>
    <w:semiHidden/>
    <w:rsid w:val="00AA31F0"/>
    <w:rPr>
      <w:sz w:val="22"/>
      <w:szCs w:val="22"/>
      <w:lang w:eastAsia="en-US"/>
    </w:rPr>
  </w:style>
  <w:style w:type="paragraph" w:styleId="Date">
    <w:name w:val="Date"/>
    <w:basedOn w:val="Normal"/>
    <w:next w:val="Normal"/>
    <w:link w:val="DateChar"/>
    <w:uiPriority w:val="99"/>
    <w:semiHidden/>
    <w:unhideWhenUsed/>
    <w:rsid w:val="00AA31F0"/>
  </w:style>
  <w:style w:type="character" w:customStyle="1" w:styleId="DateChar">
    <w:name w:val="Date Char"/>
    <w:link w:val="Date"/>
    <w:uiPriority w:val="99"/>
    <w:semiHidden/>
    <w:rsid w:val="00AA31F0"/>
    <w:rPr>
      <w:sz w:val="22"/>
      <w:szCs w:val="22"/>
      <w:lang w:eastAsia="en-US"/>
    </w:rPr>
  </w:style>
  <w:style w:type="paragraph" w:styleId="DocumentMap">
    <w:name w:val="Document Map"/>
    <w:basedOn w:val="Normal"/>
    <w:link w:val="DocumentMapChar"/>
    <w:uiPriority w:val="99"/>
    <w:semiHidden/>
    <w:unhideWhenUsed/>
    <w:rsid w:val="00AA31F0"/>
    <w:rPr>
      <w:rFonts w:ascii="Tahoma" w:hAnsi="Tahoma" w:cs="Tahoma"/>
      <w:sz w:val="16"/>
      <w:szCs w:val="16"/>
    </w:rPr>
  </w:style>
  <w:style w:type="character" w:customStyle="1" w:styleId="DocumentMapChar">
    <w:name w:val="Document Map Char"/>
    <w:link w:val="DocumentMap"/>
    <w:uiPriority w:val="99"/>
    <w:semiHidden/>
    <w:rsid w:val="00AA31F0"/>
    <w:rPr>
      <w:rFonts w:ascii="Tahoma" w:hAnsi="Tahoma" w:cs="Tahoma"/>
      <w:sz w:val="16"/>
      <w:szCs w:val="16"/>
      <w:lang w:eastAsia="en-US"/>
    </w:rPr>
  </w:style>
  <w:style w:type="paragraph" w:styleId="E-mailSignature">
    <w:name w:val="E-mail Signature"/>
    <w:basedOn w:val="Normal"/>
    <w:link w:val="E-mailSignatureChar"/>
    <w:uiPriority w:val="99"/>
    <w:semiHidden/>
    <w:unhideWhenUsed/>
    <w:rsid w:val="00AA31F0"/>
  </w:style>
  <w:style w:type="character" w:customStyle="1" w:styleId="E-mailSignatureChar">
    <w:name w:val="E-mail Signature Char"/>
    <w:link w:val="E-mailSignature"/>
    <w:uiPriority w:val="99"/>
    <w:semiHidden/>
    <w:rsid w:val="00AA31F0"/>
    <w:rPr>
      <w:sz w:val="22"/>
      <w:szCs w:val="22"/>
      <w:lang w:eastAsia="en-US"/>
    </w:rPr>
  </w:style>
  <w:style w:type="paragraph" w:styleId="EnvelopeAddress">
    <w:name w:val="envelope address"/>
    <w:basedOn w:val="Normal"/>
    <w:uiPriority w:val="99"/>
    <w:semiHidden/>
    <w:unhideWhenUsed/>
    <w:rsid w:val="00AA31F0"/>
    <w:pPr>
      <w:framePr w:w="7920" w:h="1980" w:hRule="exact" w:hSpace="180" w:wrap="auto" w:hAnchor="page" w:xAlign="center" w:yAlign="bottom"/>
      <w:ind w:left="2880"/>
    </w:pPr>
    <w:rPr>
      <w:rFonts w:ascii="Cambria" w:hAnsi="Cambria"/>
      <w:sz w:val="24"/>
      <w:szCs w:val="24"/>
    </w:rPr>
  </w:style>
  <w:style w:type="paragraph" w:styleId="EnvelopeReturn">
    <w:name w:val="envelope return"/>
    <w:basedOn w:val="Normal"/>
    <w:uiPriority w:val="99"/>
    <w:semiHidden/>
    <w:unhideWhenUsed/>
    <w:rsid w:val="00AA31F0"/>
    <w:rPr>
      <w:rFonts w:ascii="Cambria" w:hAnsi="Cambria"/>
      <w:sz w:val="20"/>
      <w:szCs w:val="20"/>
    </w:rPr>
  </w:style>
  <w:style w:type="character" w:customStyle="1" w:styleId="Heading1Char">
    <w:name w:val="Heading 1 Char"/>
    <w:link w:val="Heading1"/>
    <w:rsid w:val="00AA31F0"/>
    <w:rPr>
      <w:rFonts w:ascii="Cambria" w:eastAsia="Times New Roman" w:hAnsi="Cambria" w:cs="Times New Roman"/>
      <w:b/>
      <w:bCs/>
      <w:kern w:val="32"/>
      <w:sz w:val="32"/>
      <w:szCs w:val="32"/>
      <w:lang w:eastAsia="en-US"/>
    </w:rPr>
  </w:style>
  <w:style w:type="character" w:customStyle="1" w:styleId="Heading2Char">
    <w:name w:val="Heading 2 Char"/>
    <w:link w:val="Heading2"/>
    <w:semiHidden/>
    <w:rsid w:val="00AA31F0"/>
    <w:rPr>
      <w:rFonts w:ascii="Cambria" w:eastAsia="Times New Roman" w:hAnsi="Cambria" w:cs="Times New Roman"/>
      <w:b/>
      <w:bCs/>
      <w:i/>
      <w:iCs/>
      <w:sz w:val="28"/>
      <w:szCs w:val="28"/>
      <w:lang w:eastAsia="en-US"/>
    </w:rPr>
  </w:style>
  <w:style w:type="character" w:customStyle="1" w:styleId="Heading3Char">
    <w:name w:val="Heading 3 Char"/>
    <w:link w:val="Heading3"/>
    <w:semiHidden/>
    <w:rsid w:val="00AA31F0"/>
    <w:rPr>
      <w:rFonts w:ascii="Cambria" w:eastAsia="Times New Roman" w:hAnsi="Cambria" w:cs="Times New Roman"/>
      <w:b/>
      <w:bCs/>
      <w:sz w:val="26"/>
      <w:szCs w:val="26"/>
      <w:lang w:eastAsia="en-US"/>
    </w:rPr>
  </w:style>
  <w:style w:type="character" w:customStyle="1" w:styleId="Heading4Char">
    <w:name w:val="Heading 4 Char"/>
    <w:link w:val="Heading4"/>
    <w:semiHidden/>
    <w:rsid w:val="00AA31F0"/>
    <w:rPr>
      <w:rFonts w:ascii="Calibri" w:eastAsia="Times New Roman" w:hAnsi="Calibri" w:cs="Times New Roman"/>
      <w:b/>
      <w:bCs/>
      <w:sz w:val="28"/>
      <w:szCs w:val="28"/>
      <w:lang w:eastAsia="en-US"/>
    </w:rPr>
  </w:style>
  <w:style w:type="character" w:customStyle="1" w:styleId="Heading5Char">
    <w:name w:val="Heading 5 Char"/>
    <w:link w:val="Heading5"/>
    <w:semiHidden/>
    <w:rsid w:val="00AA31F0"/>
    <w:rPr>
      <w:rFonts w:ascii="Calibri" w:eastAsia="Times New Roman" w:hAnsi="Calibri" w:cs="Times New Roman"/>
      <w:b/>
      <w:bCs/>
      <w:i/>
      <w:iCs/>
      <w:sz w:val="26"/>
      <w:szCs w:val="26"/>
      <w:lang w:eastAsia="en-US"/>
    </w:rPr>
  </w:style>
  <w:style w:type="character" w:customStyle="1" w:styleId="Heading6Char">
    <w:name w:val="Heading 6 Char"/>
    <w:link w:val="Heading6"/>
    <w:semiHidden/>
    <w:rsid w:val="00AA31F0"/>
    <w:rPr>
      <w:rFonts w:ascii="Calibri" w:eastAsia="Times New Roman" w:hAnsi="Calibri" w:cs="Times New Roman"/>
      <w:b/>
      <w:bCs/>
      <w:sz w:val="22"/>
      <w:szCs w:val="22"/>
      <w:lang w:eastAsia="en-US"/>
    </w:rPr>
  </w:style>
  <w:style w:type="character" w:customStyle="1" w:styleId="Heading7Char">
    <w:name w:val="Heading 7 Char"/>
    <w:link w:val="Heading7"/>
    <w:semiHidden/>
    <w:rsid w:val="00AA31F0"/>
    <w:rPr>
      <w:rFonts w:ascii="Calibri" w:eastAsia="Times New Roman" w:hAnsi="Calibri" w:cs="Times New Roman"/>
      <w:sz w:val="24"/>
      <w:szCs w:val="24"/>
      <w:lang w:eastAsia="en-US"/>
    </w:rPr>
  </w:style>
  <w:style w:type="character" w:customStyle="1" w:styleId="Heading8Char">
    <w:name w:val="Heading 8 Char"/>
    <w:link w:val="Heading8"/>
    <w:semiHidden/>
    <w:rsid w:val="00AA31F0"/>
    <w:rPr>
      <w:rFonts w:ascii="Calibri" w:eastAsia="Times New Roman" w:hAnsi="Calibri" w:cs="Times New Roman"/>
      <w:i/>
      <w:iCs/>
      <w:sz w:val="24"/>
      <w:szCs w:val="24"/>
      <w:lang w:eastAsia="en-US"/>
    </w:rPr>
  </w:style>
  <w:style w:type="character" w:customStyle="1" w:styleId="Heading9Char">
    <w:name w:val="Heading 9 Char"/>
    <w:link w:val="Heading9"/>
    <w:semiHidden/>
    <w:rsid w:val="00AA31F0"/>
    <w:rPr>
      <w:rFonts w:ascii="Cambria" w:eastAsia="Times New Roman" w:hAnsi="Cambria" w:cs="Times New Roman"/>
      <w:sz w:val="22"/>
      <w:szCs w:val="22"/>
      <w:lang w:eastAsia="en-US"/>
    </w:rPr>
  </w:style>
  <w:style w:type="paragraph" w:styleId="HTMLAddress">
    <w:name w:val="HTML Address"/>
    <w:basedOn w:val="Normal"/>
    <w:link w:val="HTMLAddressChar"/>
    <w:uiPriority w:val="99"/>
    <w:semiHidden/>
    <w:unhideWhenUsed/>
    <w:rsid w:val="00AA31F0"/>
    <w:rPr>
      <w:i/>
      <w:iCs/>
    </w:rPr>
  </w:style>
  <w:style w:type="character" w:customStyle="1" w:styleId="HTMLAddressChar">
    <w:name w:val="HTML Address Char"/>
    <w:link w:val="HTMLAddress"/>
    <w:uiPriority w:val="99"/>
    <w:semiHidden/>
    <w:rsid w:val="00AA31F0"/>
    <w:rPr>
      <w:i/>
      <w:iCs/>
      <w:sz w:val="22"/>
      <w:szCs w:val="22"/>
      <w:lang w:eastAsia="en-US"/>
    </w:rPr>
  </w:style>
  <w:style w:type="paragraph" w:styleId="HTMLPreformatted">
    <w:name w:val="HTML Preformatted"/>
    <w:basedOn w:val="Normal"/>
    <w:link w:val="HTMLPreformattedChar"/>
    <w:uiPriority w:val="99"/>
    <w:semiHidden/>
    <w:unhideWhenUsed/>
    <w:rsid w:val="00AA31F0"/>
    <w:rPr>
      <w:rFonts w:ascii="Courier New" w:hAnsi="Courier New" w:cs="Courier New"/>
      <w:sz w:val="20"/>
      <w:szCs w:val="20"/>
    </w:rPr>
  </w:style>
  <w:style w:type="character" w:customStyle="1" w:styleId="HTMLPreformattedChar">
    <w:name w:val="HTML Preformatted Char"/>
    <w:link w:val="HTMLPreformatted"/>
    <w:uiPriority w:val="99"/>
    <w:semiHidden/>
    <w:rsid w:val="00AA31F0"/>
    <w:rPr>
      <w:rFonts w:ascii="Courier New" w:hAnsi="Courier New" w:cs="Courier New"/>
      <w:lang w:eastAsia="en-US"/>
    </w:rPr>
  </w:style>
  <w:style w:type="paragraph" w:styleId="Index1">
    <w:name w:val="index 1"/>
    <w:basedOn w:val="Normal"/>
    <w:next w:val="Normal"/>
    <w:autoRedefine/>
    <w:uiPriority w:val="99"/>
    <w:semiHidden/>
    <w:unhideWhenUsed/>
    <w:rsid w:val="00AA31F0"/>
    <w:pPr>
      <w:ind w:left="220" w:hanging="220"/>
    </w:pPr>
  </w:style>
  <w:style w:type="paragraph" w:styleId="Index2">
    <w:name w:val="index 2"/>
    <w:basedOn w:val="Normal"/>
    <w:next w:val="Normal"/>
    <w:autoRedefine/>
    <w:uiPriority w:val="99"/>
    <w:semiHidden/>
    <w:unhideWhenUsed/>
    <w:rsid w:val="00AA31F0"/>
    <w:pPr>
      <w:ind w:left="440" w:hanging="220"/>
    </w:pPr>
  </w:style>
  <w:style w:type="paragraph" w:styleId="Index3">
    <w:name w:val="index 3"/>
    <w:basedOn w:val="Normal"/>
    <w:next w:val="Normal"/>
    <w:autoRedefine/>
    <w:uiPriority w:val="99"/>
    <w:semiHidden/>
    <w:unhideWhenUsed/>
    <w:rsid w:val="00AA31F0"/>
    <w:pPr>
      <w:ind w:left="660" w:hanging="220"/>
    </w:pPr>
  </w:style>
  <w:style w:type="paragraph" w:styleId="Index4">
    <w:name w:val="index 4"/>
    <w:basedOn w:val="Normal"/>
    <w:next w:val="Normal"/>
    <w:autoRedefine/>
    <w:uiPriority w:val="99"/>
    <w:semiHidden/>
    <w:unhideWhenUsed/>
    <w:rsid w:val="00AA31F0"/>
    <w:pPr>
      <w:ind w:left="880" w:hanging="220"/>
    </w:pPr>
  </w:style>
  <w:style w:type="paragraph" w:styleId="Index5">
    <w:name w:val="index 5"/>
    <w:basedOn w:val="Normal"/>
    <w:next w:val="Normal"/>
    <w:autoRedefine/>
    <w:uiPriority w:val="99"/>
    <w:semiHidden/>
    <w:unhideWhenUsed/>
    <w:rsid w:val="00AA31F0"/>
    <w:pPr>
      <w:ind w:left="1100" w:hanging="220"/>
    </w:pPr>
  </w:style>
  <w:style w:type="paragraph" w:styleId="Index6">
    <w:name w:val="index 6"/>
    <w:basedOn w:val="Normal"/>
    <w:next w:val="Normal"/>
    <w:autoRedefine/>
    <w:uiPriority w:val="99"/>
    <w:semiHidden/>
    <w:unhideWhenUsed/>
    <w:rsid w:val="00AA31F0"/>
    <w:pPr>
      <w:ind w:left="1320" w:hanging="220"/>
    </w:pPr>
  </w:style>
  <w:style w:type="paragraph" w:styleId="Index7">
    <w:name w:val="index 7"/>
    <w:basedOn w:val="Normal"/>
    <w:next w:val="Normal"/>
    <w:autoRedefine/>
    <w:uiPriority w:val="99"/>
    <w:semiHidden/>
    <w:unhideWhenUsed/>
    <w:rsid w:val="00AA31F0"/>
    <w:pPr>
      <w:ind w:left="1540" w:hanging="220"/>
    </w:pPr>
  </w:style>
  <w:style w:type="paragraph" w:styleId="Index8">
    <w:name w:val="index 8"/>
    <w:basedOn w:val="Normal"/>
    <w:next w:val="Normal"/>
    <w:autoRedefine/>
    <w:uiPriority w:val="99"/>
    <w:semiHidden/>
    <w:unhideWhenUsed/>
    <w:rsid w:val="00AA31F0"/>
    <w:pPr>
      <w:ind w:left="1760" w:hanging="220"/>
    </w:pPr>
  </w:style>
  <w:style w:type="paragraph" w:styleId="Index9">
    <w:name w:val="index 9"/>
    <w:basedOn w:val="Normal"/>
    <w:next w:val="Normal"/>
    <w:autoRedefine/>
    <w:uiPriority w:val="99"/>
    <w:semiHidden/>
    <w:unhideWhenUsed/>
    <w:rsid w:val="00AA31F0"/>
    <w:pPr>
      <w:ind w:left="1980" w:hanging="220"/>
    </w:pPr>
  </w:style>
  <w:style w:type="paragraph" w:styleId="IndexHeading">
    <w:name w:val="index heading"/>
    <w:basedOn w:val="Normal"/>
    <w:next w:val="Index1"/>
    <w:uiPriority w:val="99"/>
    <w:semiHidden/>
    <w:unhideWhenUsed/>
    <w:rsid w:val="00AA31F0"/>
    <w:rPr>
      <w:rFonts w:ascii="Cambria" w:hAnsi="Cambria"/>
      <w:b/>
      <w:bCs/>
    </w:rPr>
  </w:style>
  <w:style w:type="paragraph" w:styleId="IntenseQuote">
    <w:name w:val="Intense Quote"/>
    <w:basedOn w:val="Normal"/>
    <w:next w:val="Normal"/>
    <w:link w:val="IntenseQuoteChar"/>
    <w:uiPriority w:val="30"/>
    <w:qFormat/>
    <w:rsid w:val="00AA31F0"/>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AA31F0"/>
    <w:rPr>
      <w:b/>
      <w:bCs/>
      <w:i/>
      <w:iCs/>
      <w:color w:val="4F81BD"/>
      <w:sz w:val="22"/>
      <w:szCs w:val="22"/>
      <w:lang w:eastAsia="en-US"/>
    </w:rPr>
  </w:style>
  <w:style w:type="paragraph" w:styleId="List">
    <w:name w:val="List"/>
    <w:basedOn w:val="Normal"/>
    <w:uiPriority w:val="99"/>
    <w:semiHidden/>
    <w:unhideWhenUsed/>
    <w:rsid w:val="00AA31F0"/>
    <w:pPr>
      <w:ind w:left="283" w:hanging="283"/>
      <w:contextualSpacing/>
    </w:pPr>
  </w:style>
  <w:style w:type="paragraph" w:styleId="List2">
    <w:name w:val="List 2"/>
    <w:basedOn w:val="Normal"/>
    <w:uiPriority w:val="99"/>
    <w:semiHidden/>
    <w:unhideWhenUsed/>
    <w:rsid w:val="00AA31F0"/>
    <w:pPr>
      <w:ind w:left="566" w:hanging="283"/>
      <w:contextualSpacing/>
    </w:pPr>
  </w:style>
  <w:style w:type="paragraph" w:styleId="List3">
    <w:name w:val="List 3"/>
    <w:basedOn w:val="Normal"/>
    <w:uiPriority w:val="99"/>
    <w:semiHidden/>
    <w:unhideWhenUsed/>
    <w:rsid w:val="00AA31F0"/>
    <w:pPr>
      <w:ind w:left="849" w:hanging="283"/>
      <w:contextualSpacing/>
    </w:pPr>
  </w:style>
  <w:style w:type="paragraph" w:styleId="List4">
    <w:name w:val="List 4"/>
    <w:basedOn w:val="Normal"/>
    <w:uiPriority w:val="99"/>
    <w:semiHidden/>
    <w:unhideWhenUsed/>
    <w:rsid w:val="00AA31F0"/>
    <w:pPr>
      <w:ind w:left="1132" w:hanging="283"/>
      <w:contextualSpacing/>
    </w:pPr>
  </w:style>
  <w:style w:type="paragraph" w:styleId="List5">
    <w:name w:val="List 5"/>
    <w:basedOn w:val="Normal"/>
    <w:uiPriority w:val="99"/>
    <w:semiHidden/>
    <w:unhideWhenUsed/>
    <w:rsid w:val="00AA31F0"/>
    <w:pPr>
      <w:ind w:left="1415" w:hanging="283"/>
      <w:contextualSpacing/>
    </w:pPr>
  </w:style>
  <w:style w:type="paragraph" w:styleId="ListBullet">
    <w:name w:val="List Bullet"/>
    <w:basedOn w:val="Normal"/>
    <w:uiPriority w:val="99"/>
    <w:semiHidden/>
    <w:unhideWhenUsed/>
    <w:rsid w:val="00AA31F0"/>
    <w:pPr>
      <w:numPr>
        <w:numId w:val="27"/>
      </w:numPr>
      <w:contextualSpacing/>
    </w:pPr>
  </w:style>
  <w:style w:type="paragraph" w:styleId="ListBullet2">
    <w:name w:val="List Bullet 2"/>
    <w:basedOn w:val="Normal"/>
    <w:uiPriority w:val="99"/>
    <w:semiHidden/>
    <w:unhideWhenUsed/>
    <w:rsid w:val="00AA31F0"/>
    <w:pPr>
      <w:numPr>
        <w:numId w:val="28"/>
      </w:numPr>
      <w:contextualSpacing/>
    </w:pPr>
  </w:style>
  <w:style w:type="paragraph" w:styleId="ListBullet3">
    <w:name w:val="List Bullet 3"/>
    <w:basedOn w:val="Normal"/>
    <w:uiPriority w:val="99"/>
    <w:semiHidden/>
    <w:unhideWhenUsed/>
    <w:rsid w:val="00AA31F0"/>
    <w:pPr>
      <w:numPr>
        <w:numId w:val="29"/>
      </w:numPr>
      <w:contextualSpacing/>
    </w:pPr>
  </w:style>
  <w:style w:type="paragraph" w:styleId="ListBullet4">
    <w:name w:val="List Bullet 4"/>
    <w:basedOn w:val="Normal"/>
    <w:uiPriority w:val="99"/>
    <w:semiHidden/>
    <w:unhideWhenUsed/>
    <w:rsid w:val="00AA31F0"/>
    <w:pPr>
      <w:numPr>
        <w:numId w:val="30"/>
      </w:numPr>
      <w:contextualSpacing/>
    </w:pPr>
  </w:style>
  <w:style w:type="paragraph" w:styleId="ListBullet5">
    <w:name w:val="List Bullet 5"/>
    <w:basedOn w:val="Normal"/>
    <w:uiPriority w:val="99"/>
    <w:semiHidden/>
    <w:unhideWhenUsed/>
    <w:rsid w:val="00AA31F0"/>
    <w:pPr>
      <w:numPr>
        <w:numId w:val="31"/>
      </w:numPr>
      <w:contextualSpacing/>
    </w:pPr>
  </w:style>
  <w:style w:type="paragraph" w:styleId="ListContinue">
    <w:name w:val="List Continue"/>
    <w:basedOn w:val="Normal"/>
    <w:uiPriority w:val="99"/>
    <w:semiHidden/>
    <w:unhideWhenUsed/>
    <w:rsid w:val="00AA31F0"/>
    <w:pPr>
      <w:spacing w:after="120"/>
      <w:ind w:left="283"/>
      <w:contextualSpacing/>
    </w:pPr>
  </w:style>
  <w:style w:type="paragraph" w:styleId="ListContinue2">
    <w:name w:val="List Continue 2"/>
    <w:basedOn w:val="Normal"/>
    <w:uiPriority w:val="99"/>
    <w:semiHidden/>
    <w:unhideWhenUsed/>
    <w:rsid w:val="00AA31F0"/>
    <w:pPr>
      <w:spacing w:after="120"/>
      <w:ind w:left="566"/>
      <w:contextualSpacing/>
    </w:pPr>
  </w:style>
  <w:style w:type="paragraph" w:styleId="ListContinue3">
    <w:name w:val="List Continue 3"/>
    <w:basedOn w:val="Normal"/>
    <w:uiPriority w:val="99"/>
    <w:semiHidden/>
    <w:unhideWhenUsed/>
    <w:rsid w:val="00AA31F0"/>
    <w:pPr>
      <w:spacing w:after="120"/>
      <w:ind w:left="849"/>
      <w:contextualSpacing/>
    </w:pPr>
  </w:style>
  <w:style w:type="paragraph" w:styleId="ListContinue4">
    <w:name w:val="List Continue 4"/>
    <w:basedOn w:val="Normal"/>
    <w:uiPriority w:val="99"/>
    <w:semiHidden/>
    <w:unhideWhenUsed/>
    <w:rsid w:val="00AA31F0"/>
    <w:pPr>
      <w:spacing w:after="120"/>
      <w:ind w:left="1132"/>
      <w:contextualSpacing/>
    </w:pPr>
  </w:style>
  <w:style w:type="paragraph" w:styleId="ListContinue5">
    <w:name w:val="List Continue 5"/>
    <w:basedOn w:val="Normal"/>
    <w:uiPriority w:val="99"/>
    <w:semiHidden/>
    <w:unhideWhenUsed/>
    <w:rsid w:val="00AA31F0"/>
    <w:pPr>
      <w:spacing w:after="120"/>
      <w:ind w:left="1415"/>
      <w:contextualSpacing/>
    </w:pPr>
  </w:style>
  <w:style w:type="paragraph" w:styleId="ListNumber">
    <w:name w:val="List Number"/>
    <w:basedOn w:val="Normal"/>
    <w:uiPriority w:val="99"/>
    <w:semiHidden/>
    <w:unhideWhenUsed/>
    <w:rsid w:val="00AA31F0"/>
    <w:pPr>
      <w:numPr>
        <w:numId w:val="32"/>
      </w:numPr>
      <w:contextualSpacing/>
    </w:pPr>
  </w:style>
  <w:style w:type="paragraph" w:styleId="ListNumber2">
    <w:name w:val="List Number 2"/>
    <w:basedOn w:val="Normal"/>
    <w:uiPriority w:val="99"/>
    <w:semiHidden/>
    <w:unhideWhenUsed/>
    <w:rsid w:val="00AA31F0"/>
    <w:pPr>
      <w:numPr>
        <w:numId w:val="33"/>
      </w:numPr>
      <w:contextualSpacing/>
    </w:pPr>
  </w:style>
  <w:style w:type="paragraph" w:styleId="ListNumber3">
    <w:name w:val="List Number 3"/>
    <w:basedOn w:val="Normal"/>
    <w:uiPriority w:val="99"/>
    <w:semiHidden/>
    <w:unhideWhenUsed/>
    <w:rsid w:val="00AA31F0"/>
    <w:pPr>
      <w:numPr>
        <w:numId w:val="34"/>
      </w:numPr>
      <w:contextualSpacing/>
    </w:pPr>
  </w:style>
  <w:style w:type="paragraph" w:styleId="ListNumber4">
    <w:name w:val="List Number 4"/>
    <w:basedOn w:val="Normal"/>
    <w:uiPriority w:val="99"/>
    <w:semiHidden/>
    <w:unhideWhenUsed/>
    <w:rsid w:val="00AA31F0"/>
    <w:pPr>
      <w:numPr>
        <w:numId w:val="35"/>
      </w:numPr>
      <w:contextualSpacing/>
    </w:pPr>
  </w:style>
  <w:style w:type="paragraph" w:styleId="ListNumber5">
    <w:name w:val="List Number 5"/>
    <w:basedOn w:val="Normal"/>
    <w:uiPriority w:val="99"/>
    <w:semiHidden/>
    <w:unhideWhenUsed/>
    <w:rsid w:val="00AA31F0"/>
    <w:pPr>
      <w:numPr>
        <w:numId w:val="36"/>
      </w:numPr>
      <w:contextualSpacing/>
    </w:pPr>
  </w:style>
  <w:style w:type="paragraph" w:styleId="MacroText">
    <w:name w:val="macro"/>
    <w:link w:val="MacroTextChar"/>
    <w:uiPriority w:val="99"/>
    <w:semiHidden/>
    <w:unhideWhenUsed/>
    <w:rsid w:val="00AA31F0"/>
    <w:pPr>
      <w:tabs>
        <w:tab w:val="left" w:pos="480"/>
        <w:tab w:val="left" w:pos="960"/>
        <w:tab w:val="left" w:pos="1440"/>
        <w:tab w:val="left" w:pos="1920"/>
        <w:tab w:val="left" w:pos="2400"/>
        <w:tab w:val="left" w:pos="2880"/>
        <w:tab w:val="left" w:pos="3360"/>
        <w:tab w:val="left" w:pos="3840"/>
        <w:tab w:val="left" w:pos="4320"/>
      </w:tabs>
      <w:spacing w:line="260" w:lineRule="exact"/>
    </w:pPr>
    <w:rPr>
      <w:rFonts w:ascii="Courier New" w:hAnsi="Courier New" w:cs="Courier New"/>
      <w:lang w:val="en-GB" w:eastAsia="en-US"/>
    </w:rPr>
  </w:style>
  <w:style w:type="character" w:customStyle="1" w:styleId="MacroTextChar">
    <w:name w:val="Macro Text Char"/>
    <w:link w:val="MacroText"/>
    <w:uiPriority w:val="99"/>
    <w:semiHidden/>
    <w:rsid w:val="00AA31F0"/>
    <w:rPr>
      <w:rFonts w:ascii="Courier New" w:hAnsi="Courier New" w:cs="Courier New"/>
      <w:lang w:val="en-GB" w:eastAsia="en-US" w:bidi="ar-SA"/>
    </w:rPr>
  </w:style>
  <w:style w:type="paragraph" w:styleId="MessageHeader">
    <w:name w:val="Message Header"/>
    <w:basedOn w:val="Normal"/>
    <w:link w:val="MessageHeaderChar"/>
    <w:uiPriority w:val="99"/>
    <w:semiHidden/>
    <w:unhideWhenUsed/>
    <w:rsid w:val="00AA31F0"/>
    <w:pPr>
      <w:pBdr>
        <w:top w:val="single" w:sz="6" w:space="1" w:color="auto"/>
        <w:left w:val="single" w:sz="6" w:space="1" w:color="auto"/>
        <w:bottom w:val="single" w:sz="6" w:space="1" w:color="auto"/>
        <w:right w:val="single" w:sz="6" w:space="1" w:color="auto"/>
      </w:pBdr>
      <w:shd w:val="pct20" w:color="auto" w:fill="auto"/>
      <w:ind w:left="1134" w:hanging="1134"/>
    </w:pPr>
    <w:rPr>
      <w:rFonts w:ascii="Cambria" w:hAnsi="Cambria"/>
      <w:sz w:val="24"/>
      <w:szCs w:val="24"/>
    </w:rPr>
  </w:style>
  <w:style w:type="character" w:customStyle="1" w:styleId="MessageHeaderChar">
    <w:name w:val="Message Header Char"/>
    <w:link w:val="MessageHeader"/>
    <w:uiPriority w:val="99"/>
    <w:semiHidden/>
    <w:rsid w:val="00AA31F0"/>
    <w:rPr>
      <w:rFonts w:ascii="Cambria" w:eastAsia="Times New Roman" w:hAnsi="Cambria" w:cs="Times New Roman"/>
      <w:sz w:val="24"/>
      <w:szCs w:val="24"/>
      <w:shd w:val="pct20" w:color="auto" w:fill="auto"/>
      <w:lang w:eastAsia="en-US"/>
    </w:rPr>
  </w:style>
  <w:style w:type="paragraph" w:styleId="NoSpacing">
    <w:name w:val="No Spacing"/>
    <w:uiPriority w:val="1"/>
    <w:qFormat/>
    <w:rsid w:val="00AA31F0"/>
    <w:pPr>
      <w:tabs>
        <w:tab w:val="left" w:pos="567"/>
      </w:tabs>
      <w:spacing w:line="276" w:lineRule="auto"/>
    </w:pPr>
    <w:rPr>
      <w:sz w:val="22"/>
      <w:szCs w:val="22"/>
      <w:lang w:val="en-GB" w:eastAsia="en-US"/>
    </w:rPr>
  </w:style>
  <w:style w:type="paragraph" w:styleId="NormalWeb">
    <w:name w:val="Normal (Web)"/>
    <w:basedOn w:val="Normal"/>
    <w:uiPriority w:val="99"/>
    <w:semiHidden/>
    <w:unhideWhenUsed/>
    <w:rsid w:val="00AA31F0"/>
    <w:rPr>
      <w:sz w:val="24"/>
      <w:szCs w:val="24"/>
    </w:rPr>
  </w:style>
  <w:style w:type="paragraph" w:styleId="NormalIndent">
    <w:name w:val="Normal Indent"/>
    <w:basedOn w:val="Normal"/>
    <w:uiPriority w:val="99"/>
    <w:semiHidden/>
    <w:unhideWhenUsed/>
    <w:rsid w:val="00AA31F0"/>
    <w:pPr>
      <w:ind w:left="720"/>
    </w:pPr>
  </w:style>
  <w:style w:type="paragraph" w:styleId="NoteHeading">
    <w:name w:val="Note Heading"/>
    <w:basedOn w:val="Normal"/>
    <w:next w:val="Normal"/>
    <w:link w:val="NoteHeadingChar"/>
    <w:uiPriority w:val="99"/>
    <w:semiHidden/>
    <w:unhideWhenUsed/>
    <w:rsid w:val="00AA31F0"/>
  </w:style>
  <w:style w:type="character" w:customStyle="1" w:styleId="NoteHeadingChar">
    <w:name w:val="Note Heading Char"/>
    <w:link w:val="NoteHeading"/>
    <w:uiPriority w:val="99"/>
    <w:semiHidden/>
    <w:rsid w:val="00AA31F0"/>
    <w:rPr>
      <w:sz w:val="22"/>
      <w:szCs w:val="22"/>
      <w:lang w:eastAsia="en-US"/>
    </w:rPr>
  </w:style>
  <w:style w:type="paragraph" w:styleId="PlainText">
    <w:name w:val="Plain Text"/>
    <w:basedOn w:val="Normal"/>
    <w:link w:val="PlainTextChar"/>
    <w:uiPriority w:val="99"/>
    <w:semiHidden/>
    <w:unhideWhenUsed/>
    <w:rsid w:val="00AA31F0"/>
    <w:rPr>
      <w:rFonts w:ascii="Courier New" w:hAnsi="Courier New" w:cs="Courier New"/>
      <w:sz w:val="20"/>
      <w:szCs w:val="20"/>
    </w:rPr>
  </w:style>
  <w:style w:type="character" w:customStyle="1" w:styleId="PlainTextChar">
    <w:name w:val="Plain Text Char"/>
    <w:link w:val="PlainText"/>
    <w:uiPriority w:val="99"/>
    <w:semiHidden/>
    <w:rsid w:val="00AA31F0"/>
    <w:rPr>
      <w:rFonts w:ascii="Courier New" w:hAnsi="Courier New" w:cs="Courier New"/>
      <w:lang w:eastAsia="en-US"/>
    </w:rPr>
  </w:style>
  <w:style w:type="paragraph" w:styleId="Quote">
    <w:name w:val="Quote"/>
    <w:basedOn w:val="Normal"/>
    <w:next w:val="Normal"/>
    <w:link w:val="QuoteChar"/>
    <w:uiPriority w:val="29"/>
    <w:qFormat/>
    <w:rsid w:val="00AA31F0"/>
    <w:rPr>
      <w:i/>
      <w:iCs/>
      <w:color w:val="000000"/>
    </w:rPr>
  </w:style>
  <w:style w:type="character" w:customStyle="1" w:styleId="QuoteChar">
    <w:name w:val="Quote Char"/>
    <w:link w:val="Quote"/>
    <w:uiPriority w:val="29"/>
    <w:rsid w:val="00AA31F0"/>
    <w:rPr>
      <w:i/>
      <w:iCs/>
      <w:color w:val="000000"/>
      <w:sz w:val="22"/>
      <w:szCs w:val="22"/>
      <w:lang w:eastAsia="en-US"/>
    </w:rPr>
  </w:style>
  <w:style w:type="paragraph" w:styleId="Salutation">
    <w:name w:val="Salutation"/>
    <w:basedOn w:val="Normal"/>
    <w:next w:val="Normal"/>
    <w:link w:val="SalutationChar"/>
    <w:uiPriority w:val="99"/>
    <w:semiHidden/>
    <w:unhideWhenUsed/>
    <w:rsid w:val="00AA31F0"/>
  </w:style>
  <w:style w:type="character" w:customStyle="1" w:styleId="SalutationChar">
    <w:name w:val="Salutation Char"/>
    <w:link w:val="Salutation"/>
    <w:uiPriority w:val="99"/>
    <w:semiHidden/>
    <w:rsid w:val="00AA31F0"/>
    <w:rPr>
      <w:sz w:val="22"/>
      <w:szCs w:val="22"/>
      <w:lang w:eastAsia="en-US"/>
    </w:rPr>
  </w:style>
  <w:style w:type="paragraph" w:styleId="Signature">
    <w:name w:val="Signature"/>
    <w:basedOn w:val="Normal"/>
    <w:link w:val="SignatureChar"/>
    <w:uiPriority w:val="99"/>
    <w:semiHidden/>
    <w:unhideWhenUsed/>
    <w:rsid w:val="00AA31F0"/>
    <w:pPr>
      <w:ind w:left="4252"/>
    </w:pPr>
  </w:style>
  <w:style w:type="character" w:customStyle="1" w:styleId="SignatureChar">
    <w:name w:val="Signature Char"/>
    <w:link w:val="Signature"/>
    <w:uiPriority w:val="99"/>
    <w:semiHidden/>
    <w:rsid w:val="00AA31F0"/>
    <w:rPr>
      <w:sz w:val="22"/>
      <w:szCs w:val="22"/>
      <w:lang w:eastAsia="en-US"/>
    </w:rPr>
  </w:style>
  <w:style w:type="paragraph" w:styleId="Subtitle">
    <w:name w:val="Subtitle"/>
    <w:basedOn w:val="Normal"/>
    <w:next w:val="Normal"/>
    <w:link w:val="SubtitleChar"/>
    <w:qFormat/>
    <w:locked/>
    <w:rsid w:val="00AA31F0"/>
    <w:pPr>
      <w:spacing w:after="60"/>
      <w:jc w:val="center"/>
      <w:outlineLvl w:val="1"/>
    </w:pPr>
    <w:rPr>
      <w:rFonts w:ascii="Cambria" w:hAnsi="Cambria"/>
      <w:sz w:val="24"/>
      <w:szCs w:val="24"/>
    </w:rPr>
  </w:style>
  <w:style w:type="character" w:customStyle="1" w:styleId="SubtitleChar">
    <w:name w:val="Subtitle Char"/>
    <w:link w:val="Subtitle"/>
    <w:rsid w:val="00AA31F0"/>
    <w:rPr>
      <w:rFonts w:ascii="Cambria" w:eastAsia="Times New Roman" w:hAnsi="Cambria" w:cs="Times New Roman"/>
      <w:sz w:val="24"/>
      <w:szCs w:val="24"/>
      <w:lang w:eastAsia="en-US"/>
    </w:rPr>
  </w:style>
  <w:style w:type="paragraph" w:styleId="TableofAuthorities">
    <w:name w:val="table of authorities"/>
    <w:basedOn w:val="Normal"/>
    <w:next w:val="Normal"/>
    <w:uiPriority w:val="99"/>
    <w:semiHidden/>
    <w:unhideWhenUsed/>
    <w:rsid w:val="00AA31F0"/>
    <w:pPr>
      <w:ind w:left="220" w:hanging="220"/>
    </w:pPr>
  </w:style>
  <w:style w:type="paragraph" w:styleId="TableofFigures">
    <w:name w:val="table of figures"/>
    <w:basedOn w:val="Normal"/>
    <w:next w:val="Normal"/>
    <w:uiPriority w:val="99"/>
    <w:semiHidden/>
    <w:unhideWhenUsed/>
    <w:rsid w:val="00AA31F0"/>
  </w:style>
  <w:style w:type="paragraph" w:styleId="Title">
    <w:name w:val="Title"/>
    <w:basedOn w:val="Normal"/>
    <w:next w:val="Normal"/>
    <w:link w:val="TitleChar"/>
    <w:qFormat/>
    <w:locked/>
    <w:rsid w:val="00AA31F0"/>
    <w:pPr>
      <w:spacing w:before="240" w:after="60"/>
      <w:jc w:val="center"/>
      <w:outlineLvl w:val="0"/>
    </w:pPr>
    <w:rPr>
      <w:rFonts w:ascii="Cambria" w:hAnsi="Cambria"/>
      <w:b/>
      <w:bCs/>
      <w:kern w:val="28"/>
      <w:sz w:val="32"/>
      <w:szCs w:val="32"/>
    </w:rPr>
  </w:style>
  <w:style w:type="character" w:customStyle="1" w:styleId="TitleChar">
    <w:name w:val="Title Char"/>
    <w:link w:val="Title"/>
    <w:rsid w:val="00AA31F0"/>
    <w:rPr>
      <w:rFonts w:ascii="Cambria" w:eastAsia="Times New Roman" w:hAnsi="Cambria" w:cs="Times New Roman"/>
      <w:b/>
      <w:bCs/>
      <w:kern w:val="28"/>
      <w:sz w:val="32"/>
      <w:szCs w:val="32"/>
      <w:lang w:eastAsia="en-US"/>
    </w:rPr>
  </w:style>
  <w:style w:type="paragraph" w:styleId="TOAHeading">
    <w:name w:val="toa heading"/>
    <w:basedOn w:val="Normal"/>
    <w:next w:val="Normal"/>
    <w:uiPriority w:val="99"/>
    <w:semiHidden/>
    <w:unhideWhenUsed/>
    <w:rsid w:val="00AA31F0"/>
    <w:pPr>
      <w:spacing w:before="120"/>
    </w:pPr>
    <w:rPr>
      <w:rFonts w:ascii="Cambria" w:hAnsi="Cambria"/>
      <w:b/>
      <w:bCs/>
      <w:sz w:val="24"/>
      <w:szCs w:val="24"/>
    </w:rPr>
  </w:style>
  <w:style w:type="paragraph" w:styleId="TOC1">
    <w:name w:val="toc 1"/>
    <w:basedOn w:val="Normal"/>
    <w:next w:val="Normal"/>
    <w:autoRedefine/>
    <w:locked/>
    <w:rsid w:val="00AA31F0"/>
  </w:style>
  <w:style w:type="paragraph" w:styleId="TOC2">
    <w:name w:val="toc 2"/>
    <w:basedOn w:val="Normal"/>
    <w:next w:val="Normal"/>
    <w:autoRedefine/>
    <w:locked/>
    <w:rsid w:val="00AA31F0"/>
    <w:pPr>
      <w:ind w:left="220"/>
    </w:pPr>
  </w:style>
  <w:style w:type="paragraph" w:styleId="TOC3">
    <w:name w:val="toc 3"/>
    <w:basedOn w:val="Normal"/>
    <w:next w:val="Normal"/>
    <w:autoRedefine/>
    <w:locked/>
    <w:rsid w:val="00AA31F0"/>
    <w:pPr>
      <w:ind w:left="440"/>
    </w:pPr>
  </w:style>
  <w:style w:type="paragraph" w:styleId="TOC4">
    <w:name w:val="toc 4"/>
    <w:basedOn w:val="Normal"/>
    <w:next w:val="Normal"/>
    <w:autoRedefine/>
    <w:locked/>
    <w:rsid w:val="00AA31F0"/>
    <w:pPr>
      <w:ind w:left="660"/>
    </w:pPr>
  </w:style>
  <w:style w:type="paragraph" w:styleId="TOC5">
    <w:name w:val="toc 5"/>
    <w:basedOn w:val="Normal"/>
    <w:next w:val="Normal"/>
    <w:autoRedefine/>
    <w:locked/>
    <w:rsid w:val="00AA31F0"/>
    <w:pPr>
      <w:ind w:left="880"/>
    </w:pPr>
  </w:style>
  <w:style w:type="paragraph" w:styleId="TOC6">
    <w:name w:val="toc 6"/>
    <w:basedOn w:val="Normal"/>
    <w:next w:val="Normal"/>
    <w:autoRedefine/>
    <w:locked/>
    <w:rsid w:val="00AA31F0"/>
    <w:pPr>
      <w:ind w:left="1100"/>
    </w:pPr>
  </w:style>
  <w:style w:type="paragraph" w:styleId="TOC7">
    <w:name w:val="toc 7"/>
    <w:basedOn w:val="Normal"/>
    <w:next w:val="Normal"/>
    <w:autoRedefine/>
    <w:locked/>
    <w:rsid w:val="00AA31F0"/>
    <w:pPr>
      <w:ind w:left="1320"/>
    </w:pPr>
  </w:style>
  <w:style w:type="paragraph" w:styleId="TOC8">
    <w:name w:val="toc 8"/>
    <w:basedOn w:val="Normal"/>
    <w:next w:val="Normal"/>
    <w:autoRedefine/>
    <w:locked/>
    <w:rsid w:val="00AA31F0"/>
    <w:pPr>
      <w:ind w:left="1540"/>
    </w:pPr>
  </w:style>
  <w:style w:type="paragraph" w:styleId="TOC9">
    <w:name w:val="toc 9"/>
    <w:basedOn w:val="Normal"/>
    <w:next w:val="Normal"/>
    <w:autoRedefine/>
    <w:locked/>
    <w:rsid w:val="00AA31F0"/>
    <w:pPr>
      <w:ind w:left="1760"/>
    </w:pPr>
  </w:style>
  <w:style w:type="paragraph" w:styleId="TOCHeading">
    <w:name w:val="TOC Heading"/>
    <w:basedOn w:val="Heading1"/>
    <w:next w:val="Normal"/>
    <w:uiPriority w:val="39"/>
    <w:semiHidden/>
    <w:unhideWhenUsed/>
    <w:qFormat/>
    <w:rsid w:val="00AA31F0"/>
    <w:pPr>
      <w:outlineLvl w:val="9"/>
    </w:pPr>
  </w:style>
  <w:style w:type="paragraph" w:customStyle="1" w:styleId="LBLBulletStyle1">
    <w:name w:val="LBL BulletStyle 1"/>
    <w:basedOn w:val="Normal"/>
    <w:rsid w:val="00951748"/>
    <w:pPr>
      <w:tabs>
        <w:tab w:val="num" w:pos="360"/>
        <w:tab w:val="left" w:pos="720"/>
        <w:tab w:val="left" w:pos="994"/>
      </w:tabs>
      <w:spacing w:line="320" w:lineRule="atLeast"/>
      <w:ind w:left="360" w:hanging="360"/>
    </w:pPr>
    <w:rPr>
      <w:sz w:val="24"/>
      <w:szCs w:val="24"/>
      <w:lang w:val="en-US"/>
    </w:rPr>
  </w:style>
  <w:style w:type="paragraph" w:customStyle="1" w:styleId="Text">
    <w:name w:val="Text"/>
    <w:basedOn w:val="Normal"/>
    <w:rsid w:val="00EA1A33"/>
    <w:pPr>
      <w:spacing w:after="240" w:line="312" w:lineRule="atLeast"/>
    </w:pPr>
    <w:rPr>
      <w:szCs w:val="20"/>
    </w:rPr>
  </w:style>
  <w:style w:type="paragraph" w:customStyle="1" w:styleId="No-numheading3Agency">
    <w:name w:val="No-num heading 3 (Agency)"/>
    <w:basedOn w:val="Normal"/>
    <w:next w:val="BodytextAgency"/>
    <w:link w:val="No-numheading3AgencyChar"/>
    <w:rsid w:val="00303008"/>
    <w:pPr>
      <w:keepNext/>
      <w:spacing w:before="280" w:after="220" w:line="240" w:lineRule="auto"/>
      <w:outlineLvl w:val="2"/>
    </w:pPr>
    <w:rPr>
      <w:rFonts w:ascii="Verdana" w:eastAsia="Verdana" w:hAnsi="Verdana"/>
      <w:b/>
      <w:bCs/>
      <w:kern w:val="32"/>
      <w:lang w:val="sl-SI" w:eastAsia="sl-SI" w:bidi="sl-SI"/>
    </w:rPr>
  </w:style>
  <w:style w:type="character" w:customStyle="1" w:styleId="No-numheading3AgencyChar">
    <w:name w:val="No-num heading 3 (Agency) Char"/>
    <w:link w:val="No-numheading3Agency"/>
    <w:rsid w:val="00303008"/>
    <w:rPr>
      <w:rFonts w:ascii="Verdana" w:eastAsia="Verdana" w:hAnsi="Verdana"/>
      <w:b/>
      <w:bCs/>
      <w:kern w:val="32"/>
      <w:sz w:val="22"/>
      <w:szCs w:val="22"/>
      <w:lang w:val="sl-SI" w:eastAsia="sl-SI" w:bidi="sl-SI"/>
    </w:rPr>
  </w:style>
  <w:style w:type="character" w:customStyle="1" w:styleId="markedcontent">
    <w:name w:val="markedcontent"/>
    <w:rsid w:val="00B87080"/>
  </w:style>
  <w:style w:type="table" w:styleId="TableGrid">
    <w:name w:val="Table Grid"/>
    <w:basedOn w:val="TableNormal"/>
    <w:locked/>
    <w:rsid w:val="00375F41"/>
    <w:rPr>
      <w:rFonts w:eastAsia="SimSun"/>
      <w:lang w:val="bg-B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12462B"/>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6757708">
      <w:bodyDiv w:val="1"/>
      <w:marLeft w:val="0"/>
      <w:marRight w:val="0"/>
      <w:marTop w:val="0"/>
      <w:marBottom w:val="0"/>
      <w:divBdr>
        <w:top w:val="none" w:sz="0" w:space="0" w:color="auto"/>
        <w:left w:val="none" w:sz="0" w:space="0" w:color="auto"/>
        <w:bottom w:val="none" w:sz="0" w:space="0" w:color="auto"/>
        <w:right w:val="none" w:sz="0" w:space="0" w:color="auto"/>
      </w:divBdr>
    </w:div>
    <w:div w:id="216018282">
      <w:bodyDiv w:val="1"/>
      <w:marLeft w:val="0"/>
      <w:marRight w:val="0"/>
      <w:marTop w:val="0"/>
      <w:marBottom w:val="0"/>
      <w:divBdr>
        <w:top w:val="none" w:sz="0" w:space="0" w:color="auto"/>
        <w:left w:val="none" w:sz="0" w:space="0" w:color="auto"/>
        <w:bottom w:val="none" w:sz="0" w:space="0" w:color="auto"/>
        <w:right w:val="none" w:sz="0" w:space="0" w:color="auto"/>
      </w:divBdr>
    </w:div>
    <w:div w:id="304894974">
      <w:bodyDiv w:val="1"/>
      <w:marLeft w:val="0"/>
      <w:marRight w:val="0"/>
      <w:marTop w:val="0"/>
      <w:marBottom w:val="0"/>
      <w:divBdr>
        <w:top w:val="none" w:sz="0" w:space="0" w:color="auto"/>
        <w:left w:val="none" w:sz="0" w:space="0" w:color="auto"/>
        <w:bottom w:val="none" w:sz="0" w:space="0" w:color="auto"/>
        <w:right w:val="none" w:sz="0" w:space="0" w:color="auto"/>
      </w:divBdr>
    </w:div>
    <w:div w:id="489641387">
      <w:bodyDiv w:val="1"/>
      <w:marLeft w:val="0"/>
      <w:marRight w:val="0"/>
      <w:marTop w:val="0"/>
      <w:marBottom w:val="0"/>
      <w:divBdr>
        <w:top w:val="none" w:sz="0" w:space="0" w:color="auto"/>
        <w:left w:val="none" w:sz="0" w:space="0" w:color="auto"/>
        <w:bottom w:val="none" w:sz="0" w:space="0" w:color="auto"/>
        <w:right w:val="none" w:sz="0" w:space="0" w:color="auto"/>
      </w:divBdr>
    </w:div>
    <w:div w:id="812212229">
      <w:bodyDiv w:val="1"/>
      <w:marLeft w:val="0"/>
      <w:marRight w:val="0"/>
      <w:marTop w:val="0"/>
      <w:marBottom w:val="0"/>
      <w:divBdr>
        <w:top w:val="none" w:sz="0" w:space="0" w:color="auto"/>
        <w:left w:val="none" w:sz="0" w:space="0" w:color="auto"/>
        <w:bottom w:val="none" w:sz="0" w:space="0" w:color="auto"/>
        <w:right w:val="none" w:sz="0" w:space="0" w:color="auto"/>
      </w:divBdr>
    </w:div>
    <w:div w:id="1481386758">
      <w:bodyDiv w:val="1"/>
      <w:marLeft w:val="0"/>
      <w:marRight w:val="0"/>
      <w:marTop w:val="0"/>
      <w:marBottom w:val="0"/>
      <w:divBdr>
        <w:top w:val="none" w:sz="0" w:space="0" w:color="auto"/>
        <w:left w:val="none" w:sz="0" w:space="0" w:color="auto"/>
        <w:bottom w:val="none" w:sz="0" w:space="0" w:color="auto"/>
        <w:right w:val="none" w:sz="0" w:space="0" w:color="auto"/>
      </w:divBdr>
    </w:div>
    <w:div w:id="1535651204">
      <w:bodyDiv w:val="1"/>
      <w:marLeft w:val="0"/>
      <w:marRight w:val="0"/>
      <w:marTop w:val="0"/>
      <w:marBottom w:val="0"/>
      <w:divBdr>
        <w:top w:val="none" w:sz="0" w:space="0" w:color="auto"/>
        <w:left w:val="none" w:sz="0" w:space="0" w:color="auto"/>
        <w:bottom w:val="none" w:sz="0" w:space="0" w:color="auto"/>
        <w:right w:val="none" w:sz="0" w:space="0" w:color="auto"/>
      </w:divBdr>
    </w:div>
    <w:div w:id="1762799137">
      <w:marLeft w:val="0"/>
      <w:marRight w:val="0"/>
      <w:marTop w:val="0"/>
      <w:marBottom w:val="0"/>
      <w:divBdr>
        <w:top w:val="none" w:sz="0" w:space="0" w:color="auto"/>
        <w:left w:val="none" w:sz="0" w:space="0" w:color="auto"/>
        <w:bottom w:val="none" w:sz="0" w:space="0" w:color="auto"/>
        <w:right w:val="none" w:sz="0" w:space="0" w:color="auto"/>
      </w:divBdr>
      <w:divsChild>
        <w:div w:id="1762799136">
          <w:marLeft w:val="0"/>
          <w:marRight w:val="0"/>
          <w:marTop w:val="0"/>
          <w:marBottom w:val="0"/>
          <w:divBdr>
            <w:top w:val="none" w:sz="0" w:space="0" w:color="auto"/>
            <w:left w:val="none" w:sz="0" w:space="0" w:color="auto"/>
            <w:bottom w:val="none" w:sz="0" w:space="0" w:color="auto"/>
            <w:right w:val="none" w:sz="0" w:space="0" w:color="auto"/>
          </w:divBdr>
          <w:divsChild>
            <w:div w:id="1762799134">
              <w:marLeft w:val="0"/>
              <w:marRight w:val="0"/>
              <w:marTop w:val="0"/>
              <w:marBottom w:val="0"/>
              <w:divBdr>
                <w:top w:val="none" w:sz="0" w:space="0" w:color="auto"/>
                <w:left w:val="none" w:sz="0" w:space="0" w:color="auto"/>
                <w:bottom w:val="none" w:sz="0" w:space="0" w:color="auto"/>
                <w:right w:val="none" w:sz="0" w:space="0" w:color="auto"/>
              </w:divBdr>
            </w:div>
            <w:div w:id="1762799135">
              <w:marLeft w:val="0"/>
              <w:marRight w:val="0"/>
              <w:marTop w:val="0"/>
              <w:marBottom w:val="0"/>
              <w:divBdr>
                <w:top w:val="none" w:sz="0" w:space="0" w:color="auto"/>
                <w:left w:val="none" w:sz="0" w:space="0" w:color="auto"/>
                <w:bottom w:val="none" w:sz="0" w:space="0" w:color="auto"/>
                <w:right w:val="none" w:sz="0" w:space="0" w:color="auto"/>
              </w:divBdr>
            </w:div>
            <w:div w:id="1762799138">
              <w:marLeft w:val="0"/>
              <w:marRight w:val="0"/>
              <w:marTop w:val="0"/>
              <w:marBottom w:val="0"/>
              <w:divBdr>
                <w:top w:val="none" w:sz="0" w:space="0" w:color="auto"/>
                <w:left w:val="none" w:sz="0" w:space="0" w:color="auto"/>
                <w:bottom w:val="none" w:sz="0" w:space="0" w:color="auto"/>
                <w:right w:val="none" w:sz="0" w:space="0" w:color="auto"/>
              </w:divBdr>
            </w:div>
            <w:div w:id="1762799139">
              <w:marLeft w:val="0"/>
              <w:marRight w:val="0"/>
              <w:marTop w:val="0"/>
              <w:marBottom w:val="0"/>
              <w:divBdr>
                <w:top w:val="none" w:sz="0" w:space="0" w:color="auto"/>
                <w:left w:val="none" w:sz="0" w:space="0" w:color="auto"/>
                <w:bottom w:val="none" w:sz="0" w:space="0" w:color="auto"/>
                <w:right w:val="none" w:sz="0" w:space="0" w:color="auto"/>
              </w:divBdr>
            </w:div>
            <w:div w:id="17627991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hyperlink" Target="https://www.ema.europa.eu/en/medicines/human/EPAR/anoro-ellipta" TargetMode="External"/><Relationship Id="rId13" Type="http://schemas.openxmlformats.org/officeDocument/2006/relationships/image" Target="media/image5.png"/><Relationship Id="rId18" Type="http://schemas.openxmlformats.org/officeDocument/2006/relationships/image" Target="media/image10.png"/><Relationship Id="rId26" Type="http://schemas.openxmlformats.org/officeDocument/2006/relationships/customXml" Target="../customXml/item4.xml"/><Relationship Id="rId3" Type="http://schemas.openxmlformats.org/officeDocument/2006/relationships/styles" Target="styles.xml"/><Relationship Id="rId21" Type="http://schemas.openxmlformats.org/officeDocument/2006/relationships/fontTable" Target="fontTable.xml"/><Relationship Id="rId7" Type="http://schemas.openxmlformats.org/officeDocument/2006/relationships/endnotes" Target="endnotes.xml"/><Relationship Id="rId12" Type="http://schemas.openxmlformats.org/officeDocument/2006/relationships/image" Target="media/image4.png"/><Relationship Id="rId17" Type="http://schemas.openxmlformats.org/officeDocument/2006/relationships/image" Target="media/image9.jpeg"/><Relationship Id="rId25" Type="http://schemas.openxmlformats.org/officeDocument/2006/relationships/customXml" Target="../customXml/item3.xml"/><Relationship Id="rId2" Type="http://schemas.openxmlformats.org/officeDocument/2006/relationships/numbering" Target="numbering.xml"/><Relationship Id="rId16" Type="http://schemas.openxmlformats.org/officeDocument/2006/relationships/image" Target="media/image8.jpeg"/><Relationship Id="rId20"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image" Target="media/image3.png"/><Relationship Id="rId24" Type="http://schemas.openxmlformats.org/officeDocument/2006/relationships/customXml" Target="../customXml/item2.xml"/><Relationship Id="rId5" Type="http://schemas.openxmlformats.org/officeDocument/2006/relationships/webSettings" Target="webSettings.xml"/><Relationship Id="rId15" Type="http://schemas.openxmlformats.org/officeDocument/2006/relationships/image" Target="media/image7.jpeg"/><Relationship Id="rId23" Type="http://schemas.openxmlformats.org/officeDocument/2006/relationships/theme" Target="theme/theme1.xml"/><Relationship Id="rId10" Type="http://schemas.openxmlformats.org/officeDocument/2006/relationships/footer" Target="footer2.xml"/><Relationship Id="rId19" Type="http://schemas.openxmlformats.org/officeDocument/2006/relationships/footer" Target="footer3.xml"/><Relationship Id="rId4" Type="http://schemas.openxmlformats.org/officeDocument/2006/relationships/settings" Target="settings.xml"/><Relationship Id="rId9" Type="http://schemas.openxmlformats.org/officeDocument/2006/relationships/footer" Target="footer1.xml"/><Relationship Id="rId14" Type="http://schemas.openxmlformats.org/officeDocument/2006/relationships/image" Target="media/image6.png"/><Relationship Id="rId22" Type="http://schemas.microsoft.com/office/2011/relationships/people" Target="people.xml"/><Relationship Id="rId27" Type="http://schemas.openxmlformats.org/officeDocument/2006/relationships/customXml" Target="../customXml/item5.xml"/></Relationships>
</file>

<file path=word/_rels/numbering.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0" ma:contentTypeDescription="Create a new document." ma:contentTypeScope="" ma:versionID="67e8901781104ab95baa49f9aa9fb9c7">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a464f9d2d379c728283befa67a89e175"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EMADOC-1700519818-2251636</_dlc_DocId>
    <_dlc_DocIdUrl xmlns="a034c160-bfb7-45f5-8632-2eb7e0508071">
      <Url>https://euema.sharepoint.com/sites/CRM/_layouts/15/DocIdRedir.aspx?ID=EMADOC-1700519818-2251636</Url>
      <Description>EMADOC-1700519818-2251636</Description>
    </_dlc_DocIdUrl>
  </documentManagement>
</p:properties>
</file>

<file path=customXml/itemProps1.xml><?xml version="1.0" encoding="utf-8"?>
<ds:datastoreItem xmlns:ds="http://schemas.openxmlformats.org/officeDocument/2006/customXml" ds:itemID="{BB8A9741-9268-4CA3-B879-27080A643B8C}">
  <ds:schemaRefs>
    <ds:schemaRef ds:uri="http://schemas.openxmlformats.org/officeDocument/2006/bibliography"/>
  </ds:schemaRefs>
</ds:datastoreItem>
</file>

<file path=customXml/itemProps2.xml><?xml version="1.0" encoding="utf-8"?>
<ds:datastoreItem xmlns:ds="http://schemas.openxmlformats.org/officeDocument/2006/customXml" ds:itemID="{E0131606-B4D4-494A-A45D-12C1D601931F}"/>
</file>

<file path=customXml/itemProps3.xml><?xml version="1.0" encoding="utf-8"?>
<ds:datastoreItem xmlns:ds="http://schemas.openxmlformats.org/officeDocument/2006/customXml" ds:itemID="{D167A510-CCE1-4597-BE4E-329691A00523}"/>
</file>

<file path=customXml/itemProps4.xml><?xml version="1.0" encoding="utf-8"?>
<ds:datastoreItem xmlns:ds="http://schemas.openxmlformats.org/officeDocument/2006/customXml" ds:itemID="{AC3CE0D6-A00E-4C11-B9D3-232C3849F542}"/>
</file>

<file path=customXml/itemProps5.xml><?xml version="1.0" encoding="utf-8"?>
<ds:datastoreItem xmlns:ds="http://schemas.openxmlformats.org/officeDocument/2006/customXml" ds:itemID="{F7A07947-63F3-43ED-8CB3-78B425ED3A61}"/>
</file>

<file path=docMetadata/LabelInfo.xml><?xml version="1.0" encoding="utf-8"?>
<clbl:labelList xmlns:clbl="http://schemas.microsoft.com/office/2020/mipLabelMetadata">
  <clbl:label id="{bea66b2b-af80-48b6-873b-d341d3035cfa}" enabled="1" method="Standard" siteId="{63982aff-fb6c-4c22-973b-70e4acfb63e6}" removed="0"/>
</clbl:labelList>
</file>

<file path=docProps/app.xml><?xml version="1.0" encoding="utf-8"?>
<Properties xmlns="http://schemas.openxmlformats.org/officeDocument/2006/extended-properties" xmlns:vt="http://schemas.openxmlformats.org/officeDocument/2006/docPropsVTypes">
  <Template>Normal</Template>
  <TotalTime>10</TotalTime>
  <Pages>40</Pages>
  <Words>9472</Words>
  <Characters>70649</Characters>
  <Application>Microsoft Office Word</Application>
  <DocSecurity>0</DocSecurity>
  <Lines>588</Lines>
  <Paragraphs>159</Paragraphs>
  <ScaleCrop>false</ScaleCrop>
  <HeadingPairs>
    <vt:vector size="2" baseType="variant">
      <vt:variant>
        <vt:lpstr>Title</vt:lpstr>
      </vt:variant>
      <vt:variant>
        <vt:i4>1</vt:i4>
      </vt:variant>
    </vt:vector>
  </HeadingPairs>
  <TitlesOfParts>
    <vt:vector size="1" baseType="lpstr">
      <vt:lpstr>Anoro Ellipta, INN-umeclidinium bromide/vilanterol</vt:lpstr>
    </vt:vector>
  </TitlesOfParts>
  <Company/>
  <LinksUpToDate>false</LinksUpToDate>
  <CharactersWithSpaces>79962</CharactersWithSpaces>
  <SharedDoc>false</SharedDoc>
  <HLinks>
    <vt:vector size="18" baseType="variant">
      <vt:variant>
        <vt:i4>1245197</vt:i4>
      </vt:variant>
      <vt:variant>
        <vt:i4>6</vt:i4>
      </vt:variant>
      <vt:variant>
        <vt:i4>0</vt:i4>
      </vt:variant>
      <vt:variant>
        <vt:i4>5</vt:i4>
      </vt:variant>
      <vt:variant>
        <vt:lpwstr>http://www.ema.europa.eu/</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Anoro Ellipta: EPAR – Product information - tracked changes</dc:title>
  <dc:subject>EPAR</dc:subject>
  <dc:creator>CHMP</dc:creator>
  <cp:keywords>Anoro Ellipta, INN-umeclidinium bromide/vilanterol</cp:keywords>
  <cp:lastModifiedBy>Author</cp:lastModifiedBy>
  <cp:revision>22</cp:revision>
  <dcterms:created xsi:type="dcterms:W3CDTF">2024-10-08T08:51:00Z</dcterms:created>
  <dcterms:modified xsi:type="dcterms:W3CDTF">2025-05-05T08:44:00Z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bea66b2b-af80-48b6-873b-d341d3035cfa_Enabled">
    <vt:lpwstr>true</vt:lpwstr>
  </property>
  <property fmtid="{D5CDD505-2E9C-101B-9397-08002B2CF9AE}" pid="3" name="MSIP_Label_bea66b2b-af80-48b6-873b-d341d3035cfa_SetDate">
    <vt:lpwstr>2024-10-09T07:24:24Z</vt:lpwstr>
  </property>
  <property fmtid="{D5CDD505-2E9C-101B-9397-08002B2CF9AE}" pid="4" name="MSIP_Label_bea66b2b-af80-48b6-873b-d341d3035cfa_Method">
    <vt:lpwstr>Standard</vt:lpwstr>
  </property>
  <property fmtid="{D5CDD505-2E9C-101B-9397-08002B2CF9AE}" pid="5" name="MSIP_Label_bea66b2b-af80-48b6-873b-d341d3035cfa_Name">
    <vt:lpwstr>Proprietary</vt:lpwstr>
  </property>
  <property fmtid="{D5CDD505-2E9C-101B-9397-08002B2CF9AE}" pid="6" name="MSIP_Label_bea66b2b-af80-48b6-873b-d341d3035cfa_SiteId">
    <vt:lpwstr>63982aff-fb6c-4c22-973b-70e4acfb63e6</vt:lpwstr>
  </property>
  <property fmtid="{D5CDD505-2E9C-101B-9397-08002B2CF9AE}" pid="7" name="MSIP_Label_bea66b2b-af80-48b6-873b-d341d3035cfa_ActionId">
    <vt:lpwstr>7ff92abc-5ea7-4a4b-a194-a5ab1aa57a3d</vt:lpwstr>
  </property>
  <property fmtid="{D5CDD505-2E9C-101B-9397-08002B2CF9AE}" pid="8" name="MSIP_Label_bea66b2b-af80-48b6-873b-d341d3035cfa_ContentBits">
    <vt:lpwstr>0</vt:lpwstr>
  </property>
  <property fmtid="{D5CDD505-2E9C-101B-9397-08002B2CF9AE}" pid="9" name="ContentTypeId">
    <vt:lpwstr>0x0101000DA6AD19014FF648A49316945EE786F90200176DED4FF78CD74995F64A0F46B59E48</vt:lpwstr>
  </property>
  <property fmtid="{D5CDD505-2E9C-101B-9397-08002B2CF9AE}" pid="10" name="_dlc_DocIdItemGuid">
    <vt:lpwstr>d9737c86-85cb-456b-9fea-83f235bb422f</vt:lpwstr>
  </property>
</Properties>
</file>