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202300"/>
  <mc:AlternateContent xmlns:mc="http://schemas.openxmlformats.org/markup-compatibility/2006">
    <mc:Choice Requires="x15">
      <x15ac:absPath xmlns:x15ac="http://schemas.microsoft.com/office/spreadsheetml/2010/11/ac" url="C:\Users\scottoditelf\DocumentumD2\Checkout\"/>
    </mc:Choice>
  </mc:AlternateContent>
  <xr:revisionPtr revIDLastSave="0" documentId="13_ncr:1_{B1BAF974-770A-4E91-8E75-1BCA73A47DF1}" xr6:coauthVersionLast="47" xr6:coauthVersionMax="47" xr10:uidLastSave="{00000000-0000-0000-0000-000000000000}"/>
  <bookViews>
    <workbookView xWindow="-120" yWindow="-120" windowWidth="29040" windowHeight="15720" xr2:uid="{00000000-000D-0000-FFFF-FFFF00000000}"/>
  </bookViews>
  <sheets>
    <sheet name="Procedures" sheetId="1" r:id="rId1"/>
    <sheet name="Non-procedure topics" sheetId="3" r:id="rId2"/>
    <sheet name="List of participants" sheetId="4" r:id="rId3"/>
    <sheet name="Explanatory notes " sheetId="5" r:id="rId4"/>
    <sheet name="hiddenSheet" sheetId="2" state="veryHidden" r:id="rId5"/>
  </sheets>
  <definedNames>
    <definedName name="_Toc192583887" localSheetId="1">'Non-procedure topics'!#REF!</definedName>
    <definedName name="_Toc192583888" localSheetId="1">'Non-procedure topics'!#REF!</definedName>
    <definedName name="_Toc192583889" localSheetId="1">'Non-procedure topics'!#REF!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0" i="3" l="1"/>
  <c r="A11" i="3"/>
</calcChain>
</file>

<file path=xl/sharedStrings.xml><?xml version="1.0" encoding="utf-8"?>
<sst xmlns="http://schemas.openxmlformats.org/spreadsheetml/2006/main" count="546" uniqueCount="373">
  <si>
    <t>Committee for Orphan Medicinal Products (COMP)</t>
  </si>
  <si>
    <t>Opinions and discussions on procedures and products</t>
  </si>
  <si>
    <t>EMA/122939/2026</t>
  </si>
  <si>
    <t>Human Medicines Division</t>
  </si>
  <si>
    <r>
      <rPr>
        <b/>
        <sz val="9"/>
        <rFont val="Verdana"/>
        <family val="2"/>
      </rPr>
      <t>Disclaimer</t>
    </r>
    <r>
      <rPr>
        <sz val="9"/>
        <rFont val="Verdana"/>
        <family val="2"/>
      </rPr>
      <t xml:space="preserve">: Some of the information contained in this set of minutes is considered commercially confidential or sensitive and therefore not disclosed. With regard to intended therapeutic indications or procedure scopes listed against products, it must be noted that these may not reflect the full wording proposed by applicants and may also vary during the course of the review.
Of note, this set of minutes is a working document primarily designed for COMP members and the work the Committee undertakes.
</t>
    </r>
    <r>
      <rPr>
        <b/>
        <sz val="9"/>
        <rFont val="Verdana"/>
        <family val="2"/>
      </rPr>
      <t>Note on access to documents</t>
    </r>
    <r>
      <rPr>
        <sz val="9"/>
        <rFont val="Verdana"/>
        <family val="2"/>
      </rPr>
      <t>: Some documents mentioned in the minutes cannot be released at present following a request for access to documents within the framework of Regulation (EC) No 1049/2001 as they are subject to ongoing procedures for which a final decision has not yet been adopted. They will become public when adopted or considered public according to the principles stated in the Agency policy on access to documents (EMA/127362/2006).</t>
    </r>
  </si>
  <si>
    <t>For a list of acronyms and abbreviations, see:</t>
  </si>
  <si>
    <t>Abbreviations in relation to EMA regulatory activities</t>
  </si>
  <si>
    <t>More detailed information on the terms used:</t>
  </si>
  <si>
    <t>Orphan designation: research and development</t>
  </si>
  <si>
    <t>Access to documents:</t>
  </si>
  <si>
    <t>EMA Policy on Access to Documents</t>
  </si>
  <si>
    <t>Chair: Tim Leest – Vice-Chair: Frauke Naumann-Winter</t>
  </si>
  <si>
    <t xml:space="preserve">*Cells with commercially confidential information are left blank
</t>
  </si>
  <si>
    <t>Process type</t>
  </si>
  <si>
    <t>Committee action</t>
  </si>
  <si>
    <t>Procedure</t>
  </si>
  <si>
    <t>Substance(s)*</t>
  </si>
  <si>
    <t>Applicant*</t>
  </si>
  <si>
    <t xml:space="preserve">Scope </t>
  </si>
  <si>
    <t xml:space="preserve">Condition </t>
  </si>
  <si>
    <t>Committee Minutes</t>
  </si>
  <si>
    <t>Grounds for Opinion</t>
  </si>
  <si>
    <t>5e4faae5-8efb-f011-8406-000d3a4b9d1b</t>
  </si>
  <si>
    <t>1Zp3n6Wtgdsx7zO2kijut4Y9IHz32KzA8q1zbmKf/in5OwZE9KGAfg8KTQnjfVZyFRZ9sIvZC2ew92p4WdHH5A==</t>
  </si>
  <si>
    <t>Application for Orphan Designation</t>
  </si>
  <si>
    <r>
      <t xml:space="preserve">For </t>
    </r>
    <r>
      <rPr>
        <sz val="9"/>
        <rFont val="Verdana"/>
        <family val="2"/>
      </rPr>
      <t>information</t>
    </r>
  </si>
  <si>
    <t>EMA/OD/0000324920</t>
  </si>
  <si>
    <t>Treatment of</t>
  </si>
  <si>
    <t>Prader-Willi syndrome</t>
  </si>
  <si>
    <t>Withdrawn</t>
  </si>
  <si>
    <t>Ines Alves</t>
  </si>
  <si>
    <t>N/A</t>
  </si>
  <si>
    <t>As agreed during the previous meeting, a list of issues was sent to the sponsor for response. 
The COMP noted the withdrawal of the application for orphan designation.</t>
  </si>
  <si>
    <t>a969dfb0-97fb-f011-8406-7c1e52117a82</t>
  </si>
  <si>
    <t>EJiW4QNk5UqmtBc0nwr/kcHGgyFZ4j31hzPFxMTv4QoGhI49HyIGPcKWQpkYDtFGmIPC4gO8sFXsDqMwGuvTFg==</t>
  </si>
  <si>
    <t>For information</t>
  </si>
  <si>
    <t>EMA/OD/0000309757</t>
  </si>
  <si>
    <t>gastro-entero-pancreatic neuroendocrine tumours</t>
  </si>
  <si>
    <t>Withdrawal Requested</t>
  </si>
  <si>
    <t>Sine Buhl Naess-Schmidt</t>
  </si>
  <si>
    <t>d54f1050-9df8-f011-8406-7c1e52271da0</t>
  </si>
  <si>
    <t>2L+orMkJhVMpYLQc9q+9T8a2fHQqe7A1EVeTXYSYgSC/kK/OhVrDh4wZie1qGKTmI4p2TgKH3M/H4wvREE+JLA==</t>
  </si>
  <si>
    <t>For adoption / Oral explanation</t>
  </si>
  <si>
    <t>EMA/OD/0000324788</t>
  </si>
  <si>
    <t>Herpes simplex virus, type 1, containing the human NGF gene</t>
  </si>
  <si>
    <t>Krystal Biotech Netherlands B.V.</t>
  </si>
  <si>
    <t>neurotrophic keratitis</t>
  </si>
  <si>
    <t>Pending EC Decision</t>
  </si>
  <si>
    <t>Elisabeth Johanne Rook</t>
  </si>
  <si>
    <t>fd361408-9ffa-f011-8406-000d3a4b9c3c</t>
  </si>
  <si>
    <t>IIp9TNS3FbQRUWdvRqHsJ/CbD4eSezJWYGJn3VZiMyKQ39lqds5rLs7tD1QM26amfZPH+SOwoI2z3M1XO8RUdg==</t>
  </si>
  <si>
    <t>EMA/OD/0000323707</t>
  </si>
  <si>
    <t>amyotrophic lateral sclerosis</t>
  </si>
  <si>
    <t>Maria Judit Molnar</t>
  </si>
  <si>
    <t>db5f399a-04fb-f011-8406-00224887f924</t>
  </si>
  <si>
    <t>CZMU1vzGjZZnqz41Rr304fk6CLmUvlPQcYPuZArOtWLaXOoNF/d7QDhewrnBjuuzOWkSyGyjuMKeQ94+PBAGew==</t>
  </si>
  <si>
    <t>EMA/OD/0000325143</t>
  </si>
  <si>
    <t>Dravet syndrome</t>
  </si>
  <si>
    <t>Darius Matusevicius</t>
  </si>
  <si>
    <r>
      <t xml:space="preserve">As agreed during the previous meeting, a list of issues was sent to the sponsor for response. The sponsor was asked to clarify the following issues:
•Significant benefit
The arguments on significant benefit were based on the new mechanism of action and the potential improved efficacy in the condition.
The sponsor was requested to further discuss the arguments provided for significant benefit and to elaborate on the results from the non-clinical and clinical studies to justify the assumption of significant benefit over fenfluramine for the proposed orphan condition. If data from the placebo control phase had been unblinded, the sponsor was requested to submit this information.
In the written response, and during an oral explanation before the Committee, the sponsor argued that the proposed product may provide a significant benefit over fenfluramine based on its differentiated pharmacological profile, the absence of cardiovascular toxicity signals in non-clinical studies, preliminary evidence of antiseizure activity, and the potential for a more favourable long-term safety profile.
The COMP noted that the available preliminary efficacy data suggested antiseizure activity. However, interpretation was limited by differences between the proposed product and fenfluramine development programmes, including study design, patient populations, background therapies, treatment duration, and efficacy endpoints. Consequently, no reliable conclusions could be drawn regarding comparative efficacy.
With regard to safety, the COMP considered that the available evidence was insufficient to conclude that the proposed product has a better safety profile than fenfluramine. Uncertainties remained due to the limited clinical safety database, the absence of controlled comparative data, the ongoing blinded status of the placebo-controlled study, and the lack of long-term clinical exposure.
Overall, the COMP considered that the sponsor had not substantiated a clinically relevant advantage over fenfluramine at the present stage of development.
</t>
    </r>
    <r>
      <rPr>
        <sz val="9"/>
        <rFont val="Verdana"/>
        <family val="2"/>
      </rPr>
      <t>The sponsor was encouraged to resubmit once results from the blinded placebo-controlled study become available.</t>
    </r>
    <r>
      <rPr>
        <sz val="9"/>
        <rFont val="Verdana"/>
        <family val="2"/>
      </rPr>
      <t xml:space="preserve">
In communicating to the sponsor the outcome of the discussion, the sponsor formally withdrew the application for orphan designation, on 12 May 2026, prior to final opinion.
</t>
    </r>
  </si>
  <si>
    <t>cbbfe07f-f513-f111-8406-000d3a4b99f0</t>
  </si>
  <si>
    <t>YRqmP++GswmfY76hoJoAjva6Eu8UAj6YO3/q/P1nVvaoRsbVzZyT1T33BHvvaueqPlw9kp3GCYqUgFBOuOc1Rg==</t>
  </si>
  <si>
    <t>For discussion</t>
  </si>
  <si>
    <t>EMA/OD/0000334151</t>
  </si>
  <si>
    <t>For Opinion</t>
  </si>
  <si>
    <t>Vallo Tillmann</t>
  </si>
  <si>
    <t>The COMP adopted a list of issues that will be sent to the sponsor. The sponsor will be invited to an oral explanation before the Committee at the meeting next month.</t>
  </si>
  <si>
    <t>25154f88-d611-f111-8406-000d3a4b9d9c</t>
  </si>
  <si>
    <t>fKa9vPsRwN3lvRS7KChKP5WYHhpZ0yVU/Kn6DGYTiDHq+FK8JCTsheWC2jetgK66X9dpQQpq7iiranlYF2JA1w==</t>
  </si>
  <si>
    <t>EMA/OD/0000333682</t>
  </si>
  <si>
    <t>Cyclo(arginyl-glycyl-aspartyl-D-tyrosyl-lysyl)-nizaracianine-1</t>
  </si>
  <si>
    <t>Curadel Surgical Innovations B.V.</t>
  </si>
  <si>
    <t>Diagnosis of</t>
  </si>
  <si>
    <t>head and neck cancer</t>
  </si>
  <si>
    <t>The Committee agreed that the condition is a distinct medical entity and meets the criteria for orphan designation.</t>
  </si>
  <si>
    <t>Having examined the application, the COMP considered that the sponsor has established the following:
•	the intention to diagnose the condition with the medicinal product containing cyclo(arginyl-glycyl-aspartyl-D-tyrosyl-lysyl)-nizaracianine-1 was considered justified based on preliminary clinical data which improved detection of surgical margins;
•	the condition is chronically debilitating due to impaired speech, swallowing difficulties, disfigurement, and long-term treatment side effects and life-threatening due to airway obstruction, aggressive local invasion, and metastasis; 
•	the population of patients eligible for diagnosis of the condition was estimated to be approximately 2.3 in 10,000 persons in the European Union, at the time the application was made.
Thus, the requirements under Article 3(1)(a) of Regulation (EC) No 141/2000 on orphan medicinal products are fulfilled.
The sponsor has also established that there exists no satisfactory method of diagnosis in the European Union for the population at risk of developing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cyclo(arginyl-glycyl-aspartyl-D-tyrosyl-lysyl)-nizaracianine-1 as an orphan medicinal product for the orphan condition: diagnosis of head and neck cancer.</t>
  </si>
  <si>
    <t>b333f8a9-cd13-f111-8406-00224887f385</t>
  </si>
  <si>
    <t>6LPVyzymOs24NhB0FWU32QIYVriTPNgwfpz5a1LXETpqLvsSrwlkuUHLlWd5qVGIdBolYu1touqENuKClZnUYw==</t>
  </si>
  <si>
    <t>EMA/OD/0000332713</t>
  </si>
  <si>
    <t>Dinutuximab beta</t>
  </si>
  <si>
    <t>Recordati Netherlands B.V.</t>
  </si>
  <si>
    <t>Ewing sarcoma</t>
  </si>
  <si>
    <t>Evangelia Giannaki</t>
  </si>
  <si>
    <t>Having examined the application, the COMP considered that the sponsor has established the following:
•	the intention to treat the condition with the medicinal product containing dinutuximab beta was considered justified based on non-clinical in vivo data showing that adding the product to chemotherapy regimens used in clinical practice further inhibits tumour growth and improves survival;
•	the condition is chronically debilitating due to functional impairment and life-threatening with low long-term survival rates following recurrence;
•	the condition was estimated to be affecting approximately 0.1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dinutuximab beta will be of significant benefit to those affected by the condition. The sponsor has provided non-clinical in vivo data that demonstrate that adding the product to chemotherapy regimens used in clinical practice further inhibits tumour growth and improves survival in a non-clinical model of the condition.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dinutuximab beta as an orphan medicinal product for the orphan condition: treatment of Ewing sarcoma.</t>
  </si>
  <si>
    <t>28225206-fa12-f111-8406-00224887f5cf</t>
  </si>
  <si>
    <t>0Sz7lLjwpJctIpP9+qOLPRBhGRGfyt4dzcNF8PFdobhwny53zOsmp+irxrrkef1hntz5Tt+AyJ/Ss+yaAu6LPQ==</t>
  </si>
  <si>
    <t>EMA/OD/0000333470</t>
  </si>
  <si>
    <t>Short hairpin RNA against NANOG mRNA</t>
  </si>
  <si>
    <t>Comac Medical Ltd.</t>
  </si>
  <si>
    <t>glioma</t>
  </si>
  <si>
    <t>Brigitte Schwarzer-Daum</t>
  </si>
  <si>
    <t>Having examined the application, the COMP considered that the sponsor has established the following:
•	the intention to treat the condition with the medicinal product containing short hairpin RNA against NANOG mRNA was considered justified based on non-clinical in vivo data showing tumour regression in an orthotopic xenograft model of glioblastoma;
•	the condition is chronically debilitating due to symptoms caused by the tumour compressing the surrounding brain tissue including headache, anorexia, nausea, vomiting, seizures, neurological deficits, personality changes and cognitive decline. The condition is also life-threatening, with a limited median overall survival;
•	the condition was estimated to be affecting approximately 2.6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short hairpin RNA against NANOG mRNA will be of significant benefit to those affected by the condition. The sponsor has provided non-clinical in vivo data that demonstrate that the combination of the product with temozolomide in a glioblastoma orthotopic xenograft in vivo model resulted in a significant reduction in tumour size compared to a non-significant effect when temozolomide was administered alone.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short hairpin RNA against NANOG mRNA as an orphan medicinal product for the orphan condition: treatment of glioma.</t>
  </si>
  <si>
    <t>7c446c75-bd13-f111-8341-6045bd8f2724</t>
  </si>
  <si>
    <t>S578gtDvDAgUIfsfvPyyxHWsGxTxT0JuRe7N+MAxkjQSgo6VNnuJI9oWKW7QmXGYgL+8sGZ3W3oBtdhOWiUyJg==</t>
  </si>
  <si>
    <t>EMA/OD/0000334391</t>
  </si>
  <si>
    <t>Guide RNA against the human HAO1 gene, mRNA encoding an engineered variant of the Cas12 nuclease</t>
  </si>
  <si>
    <t>Chiesi Farmaceutici S.p.A.</t>
  </si>
  <si>
    <t>primary hyperoxaluria</t>
  </si>
  <si>
    <t>Ingeborg Barisic</t>
  </si>
  <si>
    <t>Having examined the application, the COMP considered that the sponsor has established the following:
•	the intention to treat the condition with the medicinal product containing guide RNA against the human HAO1 gene, mRNA encoding an engineered variant of the Cas12 nuclease was considered justified based on non-clinical data in a valid disease model showing durable reductions in urinary oxalate levels;   
•	the condition is life-threatening and chronically debilitating due to recurrent nephrolithiasis and progressive nephrocalcinosis leading to renal damage. The majority of patients develop end stage renal disease during the 3rd to 5th decade of life;
•	the condition was estimated to be affecting approximately 0.1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guide RNA against the human HAO1 gene, mRNA encoding an engineered variant of the Cas12 nuclease will be of significant benefit to those affected by the condition. The sponsor has provided non-clinical data showing durable reductions in urinary oxalate levels following a single administration of the product as well as data suggestive of similar efficacy of the sponsors product as compared to the currently authorised product. The Committee considered that this constitutes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guide RNA against the human HAO1 gene, mRNA encoding an engineered variant of the Cas12 nuclease as an orphan medicinal product for the orphan condition: treatment of primary hyperoxaluria.</t>
  </si>
  <si>
    <t>50ba8edd-2b13-f111-8406-7c1e52271d6a</t>
  </si>
  <si>
    <t>SomfZt/QgkLJWhyai4r0z3EI4zNL4w3yX2E4EkE2UiwhqEQwy/spYB3s+lQH+O/OUzd0hg2LQmwo7MOPea9ksg==</t>
  </si>
  <si>
    <t>EMA/OD/0000334256</t>
  </si>
  <si>
    <t>Modified mRNA encoding human cystic fibrosis transmembrane conductance regulator</t>
  </si>
  <si>
    <t>Pharmaxi Poland Sp. z o.o.</t>
  </si>
  <si>
    <t>cystic fibrosis</t>
  </si>
  <si>
    <t>Enrico Costa</t>
  </si>
  <si>
    <t>8bdca910-ee07-f111-8406-7ced8d95a2ef</t>
  </si>
  <si>
    <t>wD4J9OmV7RBDc4llTBA1m3OltYrJW/ugqoJwqijInSWBXO2xJjOL0jcagaBUzQ+zxgtXMOOUD4sm/TNeqIlKiA==</t>
  </si>
  <si>
    <t>EMA/OD/0000320391</t>
  </si>
  <si>
    <t>Dasatinib</t>
  </si>
  <si>
    <t>Consorcio Centro De Investigacion Biomedica En Red</t>
  </si>
  <si>
    <t>Diamond-Blackfan anaemia</t>
  </si>
  <si>
    <t>Having examined the application, the COMP considered that the sponsor has established the following:
•	the intention to treat the condition with the medicinal product containing dasatinib was considered justified based on non-clinical proof-of-concept data showing the modulation of disease-relevant inflammatory and stress-response pathways, restoration of erythroid maturation and differentiation, and improvement in anaemia-related phenotypes;
•	the condition is life-threatening and chronically debilitating due to complications related to patients’ malfunctioning bone marrow such as severe anaemia and to an increased risk of developing haematological malignancies;    
•	the condition was estimated to be affecting less than 0.07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dasatinib as an orphan medicinal product for the orphan condition: treatment of Diamond-Blackfan anaemia.</t>
  </si>
  <si>
    <t>66d9a153-3912-f111-8406-000d3a4b90f2</t>
  </si>
  <si>
    <t>EsQTCS9JvdTBD9kJVlZOcmB6Bi31eZaQlhKEai/2xOln7Oqi0QsepjRZKcSJaXje0AOeSFPWo+O+8NHAFAKBBg==</t>
  </si>
  <si>
    <t>EMA/OD/0000323541</t>
  </si>
  <si>
    <t>Satralizumab</t>
  </si>
  <si>
    <t>Roche Registration GmbH</t>
  </si>
  <si>
    <t>myelin oligodendrocyte glycoprotein antibody-associated disease</t>
  </si>
  <si>
    <t>Joao Rocha</t>
  </si>
  <si>
    <t>Having examined the application, the COMP considered that the sponsor has established the following:
•	the intention to treat the condition with the medicinal product containing satralizumab was considered justified based on clinical data demonstrating a reduction in relapse rate;  
•	the condition is chronically debilitating due to repeated attacks which might include optic neuritis, transverse myelitis or acute disseminated encephalomyelitis, with decreasing recovery after each relapse, leading to irreversible physical impairments, reduced quality of life, and diminished ability to work;
•	the condition was estimated to be affecting approximately 0.3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satralizumab as an orphan medicinal product for the orphan condition: treatment of myelin oligodendrocyte glycoprotein antibody-associated disease.</t>
  </si>
  <si>
    <t>20ea5489-a710-f111-8406-000d3a4b934f</t>
  </si>
  <si>
    <t>NeuXPLkYLnpgK0QXFkQzVdTPVy4sAyrxIlzlTuLNSC0m3EzeA/pnW2Dq6JmDSMh9cu4EmbhdYh+B/NfVF38zXQ==</t>
  </si>
  <si>
    <t>EMA/OD/0000313956</t>
  </si>
  <si>
    <t>Human IgG1 monoclonal antibody against JC polyomavirus, major capsid protein VP1</t>
  </si>
  <si>
    <t>Pomona Ricerca S.r.l.</t>
  </si>
  <si>
    <t>progressive multifocal leukoencephalopathy</t>
  </si>
  <si>
    <r>
      <t xml:space="preserve">Having examined the application, the COMP considered that the sponsor has established the following:
•	the intention to treat the condition with the medicinal product containing human IgG1 monoclonal antibody against JC polyomavirus, major capsid protein VP1 was considered justified based on in vitro data showing neutralising activity and specificity for JCV;
•	the condition is life-threatening and chronically debilitating due to neurologic deficits and increased mortality;
•	the condition was estimated to be affecting less than 0.1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t>
    </r>
    <r>
      <rPr>
        <sz val="9"/>
        <rFont val="Verdana"/>
        <family val="2"/>
      </rPr>
      <t>h</t>
    </r>
    <r>
      <rPr>
        <sz val="9"/>
        <rFont val="Verdana"/>
        <family val="2"/>
      </rPr>
      <t>uman IgG1 monoclonal antibody against JC polyomavirus, major capsid protein VP1 as an orphan medicinal product for the orphan condition: treatment of progressive multifocal leukoencephalopathy.</t>
    </r>
  </si>
  <si>
    <t>b926f9e1-ca10-f111-8406-000d3a4b9430</t>
  </si>
  <si>
    <t>3dzhMRoYheec5P+6SwLbWZ7UaUtaF6K8WegtKyWEMiIqdf8SOYe/jldJZ5snnP5dDpYyYRZazmzEGoNlOB5nTA==</t>
  </si>
  <si>
    <t>EMA/OD/0000303024</t>
  </si>
  <si>
    <t>(S)-N-(2-Methoxy-5-((5-(trifluoromethyl)pyridin-2-yl)oxy)phenyl)-3-methyl-2-oxoimidazolidine-4-carboxamide</t>
  </si>
  <si>
    <t>Orion Corporation</t>
  </si>
  <si>
    <t>malignant mesothelioma</t>
  </si>
  <si>
    <t>Alexandru Mihail Simion</t>
  </si>
  <si>
    <t>Having examined the application, the COMP considered that the sponsor has established the following:
•	the intention to treat the condition with the medicinal product containing (S)-N-(2-methoxy-5-((5-(trifluoromethyl)pyridin-2-yl)oxy)phenyl)-3-methyl-2-oxoimidazolidine-4-carboxamide was considered justified based on preliminary clinical data which showed tumour responses in patients with malignant mesothelioma who have received at least 1 prior line of treatment;
•	the condition is life-threatening due to the invasion of the pleura leading to pleural effusions, dyspnoea and malignant ascites. Patients with pleural mesothelioma usually die due to increasing tumour bulk that gradually fills the hemithorax causing progressive respiratory insufficiency, pneumonia, or myocardial dysfunction with arrhythmias;
•	the condition was estimated to be affecting approximately 0.4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(S)-N-(2-methoxy-5-((5-(trifluoromethyl)pyridin-2-yl)oxy)phenyl)-3-methyl-2-oxoimidazolidine-4-carboxamide will be of significant benefit to those affected by the condition. The sponsor has provided preliminary clinical data that showed responses in patients who have been pretreated with the authorised medicinal products.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(S)-N-(2-methoxy-5-((5-(trifluoromethyl)pyridin-2-yl)oxy)phenyl)-3-methyl-2-oxoimidazolidine-4-carboxamide as an orphan medicinal product for the orphan condition: treatment of malignant mesothelioma.</t>
  </si>
  <si>
    <t>cbd7934d-3913-f111-8406-000d3a4b9e4a</t>
  </si>
  <si>
    <t>25vtmYpb//8Paxjb1dLYHh1RIyA+gRdTX5jISZXcVWmc0ULzlsmPDvD5WZ4c8FbnxgnEJ3re5gkRD79alJi7jQ==</t>
  </si>
  <si>
    <t>EMA/OD/0000333856</t>
  </si>
  <si>
    <t>3-(Aminocarbonyl)-1-(2,3,5-tri-O-acetyl-beta-D-ribofuranosyl)-pyridinium chloride (1:1)</t>
  </si>
  <si>
    <t>AdRes EU B.V.</t>
  </si>
  <si>
    <t>ataxia telangiectasia</t>
  </si>
  <si>
    <t>Gloria Maria Palomo Carrasco</t>
  </si>
  <si>
    <t>Having examined the application, the COMP considered that the sponsor has established the following:
•	the intention to treat the condition with the medicinal product containing 3-(aminocarbonyl)-1-(2,3,5-tri-O-acetyl-beta-D-ribofuranosyl)-pyridinium chloride (1:1) was considered justified based on non-clinical data showing intracellular conversion to the active precursor and efficacy in a models of the condition showing improvements in motor function, cognition, and survival; and on clinical data from several studies in patients with the condition, showing pharmacological target engagement and improvements in ataxia scores;
•	the condition is chronically debilitating due to motor symptoms and life-threatening due to immune deficiency which can be associated with infections and an increased risk of leukaemia and lymphoma; 
•	the condition was estimated to be affecting less than 0.25 in 10,000 persons in the European Union, at the time the application was made.
Thus, the requirements under Article 3(1)(a) of Regulation (EC) No 141/2000 on orphan medicinal products are fulfilled.
The sponsor has also established that there exists no satisfactory method of treatment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3-(aminocarbonyl)-1-(2,3,5-tri-O-acetyl-beta-D-ribofuranosyl)-pyridinium chloride (1:1) as an orphan medicinal product for the orphan condition: treatment of ataxia telangiectasia.</t>
  </si>
  <si>
    <t>fd68f379-c313-f111-8406-000d3aae2fcf</t>
  </si>
  <si>
    <t>pl6ZpK0XyBlffuZKHduNYn3Z57w4uXBMLWrD4QMli9wrDnu8x/DSJ4zPt1zzoScYiknlUvz5uX287dCAkgujmQ==</t>
  </si>
  <si>
    <t>EMA/OD/0000334180</t>
  </si>
  <si>
    <t>Adeno-associated viral vector serotype 8 containing the human CASQ2 gene</t>
  </si>
  <si>
    <t>Voisin Consulting Life Sciences</t>
  </si>
  <si>
    <t>catecholaminergic polymorphic ventricular tachycardia</t>
  </si>
  <si>
    <t>Fernando Mendez Hermida</t>
  </si>
  <si>
    <t>Having examined the application, the COMP considered that the sponsor has established the following:
•	the intention to treat the condition with the medicinal product containing adeno-associated viral vector serotype 8 containing the human CASQ2 gene was considered justified based on non-clinical in vivo data showing an antiarrhythmic effect;
•	the condition is chronically debilitating and life-threatening due to lifestyle restrictions and the risk of cardiac arrest and sudden cardiac death;
•	the condition was estimated to be affecting approximately 1 in 10,000 persons in the European Union, at the time the application was made.
Thus, the requirements under Article 3(1)(a) of Regulation (EC) No 141/2000 on orphan medicinal products are fulfilled.
The sponsor has also established that there exists no satisfactory method of treatment that has been authorised in the European Union for patients affected by the condition.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adeno-associated viral vector serotype 8 containing the human CASQ2 gene as an orphan medicinal product for the orphan condition: treatment of catecholaminergic polymorphic ventricular tachycardia.</t>
  </si>
  <si>
    <t>3c41be92-6a28-f111-8342-7c1e52271941</t>
  </si>
  <si>
    <t>l+oCaTgjSFVNHGZa6t536vwEdRQRql4TJnlQNHFqDf+FfzOcxuBRHSYrpEzx9GrgLwcvVqIzk7rgPUw5NUGFFQ==</t>
  </si>
  <si>
    <t>EMA/OD/0000320578</t>
  </si>
  <si>
    <t>Humanised IgG4 monoclonal antibody against activated protein C</t>
  </si>
  <si>
    <t>Parexel International (IRL) Limited</t>
  </si>
  <si>
    <t>factor VII deficiency</t>
  </si>
  <si>
    <t>Having examined the application, the COMP considered that the sponsor has established the following:
•	the intention to treat the condition with the medicinal product containing humanised IgG4 monoclonal antibody against activated protein C was considered justified based on in vivo non-clinical data which showed improved survival and prevention in bleeding in haemophilia non-clinical models, and preliminary clinical data which showed a considerable reduction in the annualised bleeding rate;
•	the condition is chronically debilitating due to recurrent bleedings in joints, gastrointestinal tract or intra-cerebral bleedings, as well as excessive bleeding in surgery. These bleedings may be life-threatening in some patients;
•	the condition was estimated to be affecting approximately 0.3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humanised IgG4 monoclonal antibody against activated protein C will be of significant benefit to those affected by the condition. The sponsor has provided preliminary clinical data that demonstrate that the subcutaneous administration every 2–8 weeks, could significantly reduce treatment burden and facilitates chronic use compared with frequent intravenous infusions currently required for the authorised treatments. The Committee considered that this constitutes a major contribution to patient care.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humanised IgG4 monoclonal antibody against activated protein C as an orphan medicinal product for the orphan condition: treatment of factor VII deficiency.</t>
  </si>
  <si>
    <t>7650dcc5-0813-f111-8406-7c1e52271da0</t>
  </si>
  <si>
    <t>Dse/gcstUkkAfMyTEQ3jW4xcK3Nyd11D3ud+CBc61pHdGUarQ+9FhMmtrsbHdDR96zZrXrVSxFXRwk2WA6KiOw==</t>
  </si>
  <si>
    <t>EMA/OD/0000230874</t>
  </si>
  <si>
    <t>gastroparesis</t>
  </si>
  <si>
    <t>4b363317-6c12-f111-8406-7c1e524db664</t>
  </si>
  <si>
    <t>EsDSYcsnydZAcfA0hPUt5SP3yFfPL2ALV2hVLG3v39ijb0N1aSD00dc4WZ4w/yYchrDgnUSazOq9VF6VmStTGg==</t>
  </si>
  <si>
    <t>EMA/OD/0000321191</t>
  </si>
  <si>
    <t>(S)-Quinuclidin-3-yl((R)-5-(3-chloro-4-isopropoxyphenyl)-2,2-dimethyl-2,3-dihydro-1H-inden-1-yl)carbamate ((1S,4R)-7,7-dimethyl-2-oxobicyclo[2.2.1]heptan-1-yl)methanesulfonate</t>
  </si>
  <si>
    <t>3R Pharma Consulting GmbH</t>
  </si>
  <si>
    <t>Gaucher disease</t>
  </si>
  <si>
    <t>For adoption</t>
  </si>
  <si>
    <t>Karri Penttila</t>
  </si>
  <si>
    <t>a79f3c9e-6a39-f111-88b4-000d3a4b9581</t>
  </si>
  <si>
    <t>b/4KyZe37q3tP+t+OwogrFU0SNRI9Xp9lPC8UcVuFrq/hkNm+7baTsWGAyb3tROpsrLDji5QfLeAeRZ9oXvEnw==</t>
  </si>
  <si>
    <t>Maintenance of Orphan Designation</t>
  </si>
  <si>
    <t>EMA/OD/0000332332, EU/3/22/2727</t>
  </si>
  <si>
    <t>Cis Bio International</t>
  </si>
  <si>
    <t>neuroendocrine neoplasms</t>
  </si>
  <si>
    <t>For List of Questions/Opinion</t>
  </si>
  <si>
    <t>The status of the procedure at CHMP was noted.</t>
  </si>
  <si>
    <t>0afff389-a038-f111-88b4-000d3a4b9581</t>
  </si>
  <si>
    <t>4VCRF6u8VqF40SVL6lkuyzx/YJ8goDy//mVEoA8xwFBcf2kxuwybwWAxR/q31abQ9V/gliAyacufGsqyoU7Y8Q==</t>
  </si>
  <si>
    <t>EMA/OD/0000272446, EU/3/15/1509</t>
  </si>
  <si>
    <t>Novartis Europharm Limited</t>
  </si>
  <si>
    <t>spinal muscular atrophy</t>
  </si>
  <si>
    <t>Opinion Adopted</t>
  </si>
  <si>
    <t>0821d29b-1f3f-f111-88b5-7c1e5273aa4c</t>
  </si>
  <si>
    <t>maX1bvRo3wQrn/H8NIShb2GtAY1HepszKZaX8Xgp480O8oFTHRD3DjZ5KdIbMmRkBJ9qm58CLkVGbFhO8ww4ig==</t>
  </si>
  <si>
    <t>EMA/OD/0000325903, EU/3/21/2420</t>
  </si>
  <si>
    <r>
      <rPr>
        <sz val="9"/>
        <rFont val="Verdana"/>
        <family val="2"/>
      </rPr>
      <t xml:space="preserve">Vijoice - </t>
    </r>
    <r>
      <rPr>
        <sz val="9"/>
        <rFont val="Verdana"/>
        <family val="2"/>
      </rPr>
      <t>Alpelisib</t>
    </r>
  </si>
  <si>
    <t>PIK3CA related overgrowth spectrum</t>
  </si>
  <si>
    <r>
      <t>An opinion recommending not to remove Vijoice, alpelisib</t>
    </r>
    <r>
      <rPr>
        <sz val="9"/>
        <rFont val="Verdana"/>
        <family val="2"/>
      </rPr>
      <t>, (</t>
    </r>
    <r>
      <rPr>
        <sz val="9"/>
        <rFont val="Verdana"/>
        <family val="2"/>
      </rPr>
      <t xml:space="preserve">EU/3/21/2420) from the EC Register of Orphan Medicinal Products was adopted by consensus.
The orphan maintenance assessment report will be publicly available on the EMA website.
</t>
    </r>
    <r>
      <rPr>
        <i/>
        <sz val="9"/>
        <rFont val="Verdana"/>
        <family val="2"/>
      </rPr>
      <t>[Post-meeting note: The COMP adopted the opinion by written procedure following its May meeting.]</t>
    </r>
  </si>
  <si>
    <t>The COMP concluded that: 
•	the proposed therapeutic indication falls entirely within the scope of the orphan condition of the designated Orphan Medicinal Product;
•	the prevalence of PIK3CA related overgrowth spectrum (hereinafter referred to as “the condition”) was estimated to remain below 5 in 10,000 and was concluded to be approximately 1 in 10,000 persons in the European Union, at the time of the review of the designation criteria;
•	the condition is life-threatening and chronically debilitating due to functional impairment (for example impaired walking or swallowing), renal impairment, cardiac impairment, pain, recurrent superficial infections due to the overgrowth of benign tumours and can include impaired neurological development, seizures, thromboembolisms, pulmonary hypertension, and haemorrhages;
•	at present, no satisfactory method for the treatment of the condition has been authorised in the European Union for patients affected by the condition.
The COMP, having considered the information submitted by the sponsor and on the basis of Article 5(12)(b) of Regulation (EC) No 141/2000, is of the opinion that:
•	the criteria for designation as set out in the first paragraph of Article 3(1)(a) are satisfied;
•	the criteria for designation as set out in Article 3(1)(b) are satisfied.
The Committee for Orphan Medicinal Products has recommended that Vijoice, alpelisib for treatment of PIK3CA related overgrowth spectrum (EU/3/21/2420) is not removed from the Community Register of Orphan Medicinal Products.</t>
  </si>
  <si>
    <t>587636e9-d83f-f111-88b4-002248869dc7</t>
  </si>
  <si>
    <t>MMXUt40ynz/nSWSXvX+dwDuub28CRSynygkPqnnDrkh2k3a5eJt6LbqsGJcDXrfQiflsXAj9yqSm+27MY7ejNw==</t>
  </si>
  <si>
    <t>Minjuvi - Tafasitamab</t>
  </si>
  <si>
    <t>Incyte Biosciences Distribution B.V.</t>
  </si>
  <si>
    <t>diffuse large B-cell lymphoma</t>
  </si>
  <si>
    <t>Submitted</t>
  </si>
  <si>
    <t>The COMP agreed that a formal review of the maintenance of the orphan designation for the applied indication is needed.</t>
  </si>
  <si>
    <t>4bdb76b7-6149-f111-bec7-7c1e52271df1</t>
  </si>
  <si>
    <t>p8ImhtRb0vC7uLqv69i1vRPGrMURcVm9KZWbg9uAIw/AZ5ST1ScECVW5Ey3N+IehWnQEYvflBMUPdRNvAaE/ow==</t>
  </si>
  <si>
    <t>Talvey - Talquetamab</t>
  </si>
  <si>
    <t>Janssen Cilag International</t>
  </si>
  <si>
    <t>multiple myeloma</t>
  </si>
  <si>
    <t>In Progress</t>
  </si>
  <si>
    <t>Frauke Naumann-Winter</t>
  </si>
  <si>
    <t>Organisational, regulatory and methodological matters (ORGAM), and any other business (AOB)</t>
  </si>
  <si>
    <r>
      <rPr>
        <b/>
        <sz val="9"/>
        <rFont val="Verdana"/>
        <family val="2"/>
      </rPr>
      <t>Disclaimer</t>
    </r>
    <r>
      <rPr>
        <sz val="9"/>
        <rFont val="Verdana"/>
        <family val="2"/>
      </rPr>
      <t xml:space="preserve">: Some of the information contained in the minutes is considered commercially confidential or sensitive and therefore not disclosed. </t>
    </r>
  </si>
  <si>
    <t xml:space="preserve">COMP Rules of Procedure: </t>
  </si>
  <si>
    <t>Rules of Procedure</t>
  </si>
  <si>
    <t>Agenda section</t>
  </si>
  <si>
    <t>Agenda point</t>
  </si>
  <si>
    <t>Scope</t>
  </si>
  <si>
    <t>Action</t>
  </si>
  <si>
    <t xml:space="preserve">COMP member / Expert </t>
  </si>
  <si>
    <t>Minutes</t>
  </si>
  <si>
    <t>Introduction</t>
  </si>
  <si>
    <t>Welcome and declaration of interest of members and experts</t>
  </si>
  <si>
    <t xml:space="preserve">Pre-meeting list of participants and restrictions in relation to declarations of interests applicable to the items of the agenda for the COMP plenary session held 11-12 May 2026
</t>
  </si>
  <si>
    <t>The Chair opened the meeting by welcoming all participants. The meeting was held remotely.
In accordance with the Agency’s policy on handling of declarations of interests of scientific Committees’ members and experts, based on the declarations of interest submitted by the Committee members and experts and on the topics in the agenda of the meeting, the Committee Secretariat announced the restricted involvement of some Committee members and experts for concerned agenda topics. 
Participants were asked to declare any changes, omissions or errors to their declared interests concerning the matters for discussion. No new or additional competing interests were declared. Restrictions applicable to this meeting are captured in the List of participants included in the minutes.
Discussions, deliberations and voting took place in full respect of the restricted involvement of Committee members and experts in line with the relevant provisions of the Rules of Procedure. All decisions taken at this meeting were made in the presence of a quorum of members. All decisions, recommendations and advice were agreed by consensus, unless otherwise specified. The members of the EEA-EFTA States agreed with the recommendation of the COMP, unless otherwise specified.
The Chair welcomed the new member and thanked the departing member for their contribution to the Committee.
The EMA Secretariat announced the names of the Committee members who delegated their vote via proxy and the Committee members who received such proxy.</t>
  </si>
  <si>
    <t xml:space="preserve">Adoption of the agenda  </t>
  </si>
  <si>
    <t>COMP agenda for 11-12 May 2026</t>
  </si>
  <si>
    <r>
      <t xml:space="preserve">The agenda for </t>
    </r>
    <r>
      <rPr>
        <sz val="9"/>
        <rFont val="Verdana"/>
        <family val="2"/>
      </rPr>
      <t xml:space="preserve">11-12 </t>
    </r>
    <r>
      <rPr>
        <sz val="9"/>
        <color theme="1"/>
        <rFont val="Verdana"/>
        <family val="2"/>
      </rPr>
      <t>May 2026 meeting was adopted without amendments.</t>
    </r>
  </si>
  <si>
    <t>Adoption of the minutes</t>
  </si>
  <si>
    <t>COMP minutes for 14-16 April 2026</t>
  </si>
  <si>
    <t>The minutes for 14-16 April 2026 meeting were adopted without amendments and were published on the EMA website.</t>
  </si>
  <si>
    <t>Mandate and organisation of the COMP</t>
  </si>
  <si>
    <t>COMP membership</t>
  </si>
  <si>
    <r>
      <t xml:space="preserve">The Chair welcomed Veronika Roskova, as the new member for Czechia.
The Chair thanked Olimpia Neagu for </t>
    </r>
    <r>
      <rPr>
        <sz val="9"/>
        <rFont val="Verdana"/>
        <family val="2"/>
      </rPr>
      <t>her</t>
    </r>
    <r>
      <rPr>
        <sz val="9"/>
        <color theme="1"/>
        <rFont val="Verdana"/>
        <family val="2"/>
      </rPr>
      <t xml:space="preserve"> contribution as the member for Romania.</t>
    </r>
  </si>
  <si>
    <t>Nominated proxy</t>
  </si>
  <si>
    <t>•	Luana Mifsud Buhagiar gave a proxy to Cécile Dop during part of the meeting. 
•	Ioannis Kkolos gave a proxy to Elisabeth Rook during the entire meeting.
•	Enrico Costa gave a proxy to Karri Penttilä during part of the meeting.
•	Evangelia Giannaki gave a proxy to Darius Matusevicius during part of the meeting.
•	Joao Rocha gave a proxy to Frauke Naumann-Winter during part of the meeting.
•	Maria Judit Molnar gave a proxy to Zsofia Gyulai during part of the meeting.</t>
  </si>
  <si>
    <t xml:space="preserve">	Protocol Assistance Working Group (PAWG)</t>
  </si>
  <si>
    <t>The working group on Protocol Assistance met remotely on 08 May 2026.</t>
  </si>
  <si>
    <t>Nominations</t>
  </si>
  <si>
    <t>New applications for orphan medicinal product designation - Appointment of COMP rapporteurs</t>
  </si>
  <si>
    <t>The COMP approved the lists of rapporteurs and peer reviewers.</t>
  </si>
  <si>
    <t>Maintenance of the orphan drug designation – Appointment of COMP rapporteurs</t>
  </si>
  <si>
    <t>The COMP approved the lists of rapporteurs.</t>
  </si>
  <si>
    <t>Nominations for other activities</t>
  </si>
  <si>
    <t>Planning and reporting</t>
  </si>
  <si>
    <t>EMA Business Pipeline activity and Horizon scanning</t>
  </si>
  <si>
    <t>Update on the 3-year outlook report</t>
  </si>
  <si>
    <t>COMP was presented with the 3-year Outlook Report, including Marketing Authorisation Applications (MAAs) trend and forecast 2022-2028. The new edition of the report was highlighted. The report includes now interactive dashboards that illustrate key features of the MAAs pipeline.</t>
  </si>
  <si>
    <t>Overview of orphan marketing authorisations/applications</t>
  </si>
  <si>
    <t>An updated overview of orphan applications for Marketing Authorisation was circulated.</t>
  </si>
  <si>
    <t>List of new orphan applications</t>
  </si>
  <si>
    <t>The list of new orphan applications was circulated.</t>
  </si>
  <si>
    <t>Scientific Committee Meetings – face to face schedule for 2027</t>
  </si>
  <si>
    <t>The committee was informed on the draft alternating face-to-face and virtual meetings scheduled for 2027.</t>
  </si>
  <si>
    <t>Orphan Maintenance Reports</t>
  </si>
  <si>
    <t>Documents were shared for information.</t>
  </si>
  <si>
    <t>Coordination with EMA Working Parties/Working Groups/Drafting Groups</t>
  </si>
  <si>
    <t>Patients and Consumers Working Party (PCWP) and Working Party with Healthcare Professionals Working Party (HCPWP)</t>
  </si>
  <si>
    <t>Draft PCWP/HCPWP Work Plan 2025-2028</t>
  </si>
  <si>
    <t xml:space="preserve">The draft PCWP/HCPWP Work Plan 2025-2028 was circulated. </t>
  </si>
  <si>
    <t>Innovation Task Force (ITF)</t>
  </si>
  <si>
    <t>Upcoming ITF meetings</t>
  </si>
  <si>
    <t>The COMP noted the upcoming ITF meetings.</t>
  </si>
  <si>
    <t>Any other business</t>
  </si>
  <si>
    <t>Update on Real-World Evidence, including DARWIN EU</t>
  </si>
  <si>
    <t>The topic was postponed to June 2026.</t>
  </si>
  <si>
    <t xml:space="preserve">List of participants </t>
  </si>
  <si>
    <r>
      <t xml:space="preserve">List of participants including any restrictions with respect to involvement of members/experts following evaluation of declared interests for the 11-12 May 2026 COMP meeting, which was held remotely.
</t>
    </r>
    <r>
      <rPr>
        <i/>
        <sz val="9"/>
        <color theme="9"/>
        <rFont val="Verdana"/>
        <family val="2"/>
      </rPr>
      <t xml:space="preserve">
</t>
    </r>
    <r>
      <rPr>
        <sz val="9"/>
        <rFont val="Verdana"/>
        <family val="2"/>
      </rPr>
      <t xml:space="preserve">Experts’ declared interests were evaluated against the topics or activities they participated in. 
</t>
    </r>
    <r>
      <rPr>
        <sz val="9"/>
        <color rgb="FF000000"/>
        <rFont val="Verdana"/>
        <family val="2"/>
      </rPr>
      <t xml:space="preserve">
A representative from the European Commission attended the meeting.
Meeting run with support from relevant EMA staff.</t>
    </r>
  </si>
  <si>
    <t>Name</t>
  </si>
  <si>
    <t>Role</t>
  </si>
  <si>
    <t>Affiliation</t>
  </si>
  <si>
    <t>Outcome</t>
  </si>
  <si>
    <t>Restrictions</t>
  </si>
  <si>
    <t>Tim Leest</t>
  </si>
  <si>
    <t>Chair</t>
  </si>
  <si>
    <t>Belgium</t>
  </si>
  <si>
    <t>No restrictions applicable to this meeting</t>
  </si>
  <si>
    <t>Member</t>
  </si>
  <si>
    <t>Austria</t>
  </si>
  <si>
    <t>No interests declared</t>
  </si>
  <si>
    <t>Ivica Brnčić</t>
  </si>
  <si>
    <t>Croatia</t>
  </si>
  <si>
    <t>Veronika Roskova</t>
  </si>
  <si>
    <t>Czechia</t>
  </si>
  <si>
    <t xml:space="preserve">Denmark </t>
  </si>
  <si>
    <t>Estonia</t>
  </si>
  <si>
    <t>Finland</t>
  </si>
  <si>
    <t>Cecile Dop</t>
  </si>
  <si>
    <t>France</t>
  </si>
  <si>
    <t>Member (Vice-Chair)</t>
  </si>
  <si>
    <t xml:space="preserve">Germany </t>
  </si>
  <si>
    <t>Greece</t>
  </si>
  <si>
    <t>Zsofia Gyulai</t>
  </si>
  <si>
    <t>Hungary</t>
  </si>
  <si>
    <t xml:space="preserve">Italy </t>
  </si>
  <si>
    <t>Irena Rogovska</t>
  </si>
  <si>
    <t>Latvia</t>
  </si>
  <si>
    <t>Ruta Mameniskiene</t>
  </si>
  <si>
    <t>Lithuania</t>
  </si>
  <si>
    <t>Luana Mifsud Buhagiar</t>
  </si>
  <si>
    <t>Malta</t>
  </si>
  <si>
    <t>Netherlands</t>
  </si>
  <si>
    <t>Bożenna Dembowska-Baginska</t>
  </si>
  <si>
    <t>Poland</t>
  </si>
  <si>
    <t>Portugal</t>
  </si>
  <si>
    <t>Olimpia Neagu</t>
  </si>
  <si>
    <t>Romania</t>
  </si>
  <si>
    <t>Jana Schweigertova</t>
  </si>
  <si>
    <t>Slovakia</t>
  </si>
  <si>
    <t>Spain</t>
  </si>
  <si>
    <t>Sweden</t>
  </si>
  <si>
    <t>Patients’ Organisation Representative</t>
  </si>
  <si>
    <t>Maria Driessens</t>
  </si>
  <si>
    <t>Expert recommended by EMA</t>
  </si>
  <si>
    <t>No participation in discussion, final deliberations and voting on:</t>
  </si>
  <si>
    <t>Explanatory notes</t>
  </si>
  <si>
    <t>The notes below give a brief explanation of the main sections and headings in the COMP minutes and should be read in conjunction with the minutes.</t>
  </si>
  <si>
    <t xml:space="preserve">Orphan Designation </t>
  </si>
  <si>
    <t>The orphan designation is the appellation given to certain medicinal products under development that are intended to diagnose, prevent or treat rare conditions when they meet a pre-defined set of criteria foreseen in the legislation. Medicinal products which get the orphan status benefit from several incentives (fee reductions for regulatory procedures (including protocol assistance), national incentives for research and development, 10-year market exclusivity) aiming at stimulating the development and availability of treatments for patients suffering from rare diseases.
Orphan Designations are granted by Decisions of the European Commission based on opinions from the COMP. Orphan designated medicinal products are entered in the Community Register of Orphan Medicinal Products.</t>
  </si>
  <si>
    <t xml:space="preserve">Protocol Assistance </t>
  </si>
  <si>
    <t xml:space="preserve">The protocol assistance is the help provided by the Agency to the sponsor of an orphan medicinal product, on the conduct of the various tests and trials necessary to demonstrate the quality, safety and efficacy of the medicinal product in view of the submission of an application for marketing authorisation. </t>
  </si>
  <si>
    <t>Sponsor</t>
  </si>
  <si>
    <t>Any legal or physical person, established in the Community, seeking to obtain or having obtained the designation of a medicinal product as an orphan medicinal product.</t>
  </si>
  <si>
    <t xml:space="preserve">Maintenance of Orphan Designation </t>
  </si>
  <si>
    <t>At the time of marketing authorisation, the COMP will check if all criteria for orphan designation are still met. The designated orphan medicinal product should be removed from the Community Register of Orphan Medicinal Products if it is established that the criteria laid down in the legislation are no longer met.</t>
  </si>
  <si>
    <t>For discussion = Discussion at COMP (e.g. first discussion of orphan designation, first or second discussion of maintenance of orphan designation)</t>
  </si>
  <si>
    <t>For adoption = Opinion to be adopted by COMP (e.g. second discussion of orphan designation or maintenance of orphan designation with or without oral explanation)</t>
  </si>
  <si>
    <t>For information = No action/discussion required during plenary (e.g. withdrawals)</t>
  </si>
  <si>
    <t>Abbreviations used in EMA scientific committees &amp; CMD documents and in relation to EMA’s regulatory activities</t>
  </si>
  <si>
    <t xml:space="preserve">More detailed information on the above terms can be found on the EMA website: </t>
  </si>
  <si>
    <t>www.ema.europa.eu/</t>
  </si>
  <si>
    <t>ema_meetingagenda:7SlhxLCAySNz7prU3AxIWfdR2QTqzeoOHjaVCP/dbqm4mjU2RP/gEwYepwkCzJ0yJqsspQJBmFaHGxDJH0DXtw==:ema_meetingagendaid=%28Do%20Not%20Modify%29%20Meeting%20Agenda&amp;checksumLogicalName=%28Do%20Not%20Modify%29%20Row%20Checksum&amp;modifiedon=%28Do%20Not%20Modify%29%20Modified%20On&amp;ema_processtype=Process%20Type&amp;ema_committeeactionid=Committee%20Action&amp;d508f2e1-79ab-40c6-bf51-26a86bdd3e1b.title=Case%20Title%20%28Case%29%20%28Case%29&amp;d508f2e1-79ab-40c6-bf51-26a86bdd3e1b.ema_subject=Case%20Subject%20%28Case%29%20%28Case%29&amp;d508f2e1-79ab-40c6-bf51-26a86bdd3e1b.customerid=Customer%20%28Case%29%20%28Case%29&amp;007bed71-02ad-49c7-a337-299d3dd31707.ema_agreedscope=Agreed%20scope%20%28Scientific%20content%29%20%28Scientific%20Content%29&amp;007bed71-02ad-49c7-a337-299d3dd31707.ema_agreedorphanconditiondescription=Agreed%20Condition%20%28Scientific%20content%29%20%28Scientific%20Content%29&amp;d508f2e1-79ab-40c6-bf51-26a86bdd3e1b.ema_substatus=Sub-Status%20%28Case%29%20%28Case%29&amp;d508f2e1-79ab-40c6-bf51-26a86bdd3e1b.ema_caseworker=Scientific%20Officer%20%28Case%29%20%28Case%29&amp;d508f2e1-79ab-40c6-bf51-26a86bdd3e1b.ema_rapporteur=Rapporteur%20%28Case%29%20%28Case%29&amp;d508f2e1-79ab-40c6-bf51-26a86bdd3e1b.ema_corapporteur=Co-Rapporteur%20%28Case%29%20%28Case%29&amp;ema_scientificdiscussion=Scientific%20Discussion%20%28confidential%29&amp;ema_committeeminutes=Committee%20Minutes%20%28public%29&amp;d508f2e1-79ab-40c6-bf51-26a86bdd3e1b.ema_groundsforopinionmultiline=Grounds%20for%20opinion%20%28Case%29%20%28Case%29&amp;d508f2e1-79ab-40c6-bf51-26a86bdd3e1b.ema_application_link=Submission%20Folder%20%28Case%29%20%28Case%29&amp;d508f2e1-79ab-40c6-bf51-26a86bdd3e1b.ema_casefolderurl=Case%20Folder%20%28Case%29%20%28Case%29</t>
  </si>
  <si>
    <t>Prevention of</t>
  </si>
  <si>
    <t>Cancelled</t>
  </si>
  <si>
    <t>Closed</t>
  </si>
  <si>
    <t>Completed</t>
  </si>
  <si>
    <t>Compliant</t>
  </si>
  <si>
    <t>For Decision</t>
  </si>
  <si>
    <t>For Endorsement</t>
  </si>
  <si>
    <t>For Information</t>
  </si>
  <si>
    <t>In clock-stop</t>
  </si>
  <si>
    <t>Inspection Completed</t>
  </si>
  <si>
    <t>Inspection In Progress</t>
  </si>
  <si>
    <t>Inspection Pending</t>
  </si>
  <si>
    <t>Negative</t>
  </si>
  <si>
    <t>Non-Compliant</t>
  </si>
  <si>
    <t>Not Applicable</t>
  </si>
  <si>
    <t>Other</t>
  </si>
  <si>
    <t>Payment Received</t>
  </si>
  <si>
    <t>Payment not received</t>
  </si>
  <si>
    <t>Pending Payment</t>
  </si>
  <si>
    <t>Pending Resolution</t>
  </si>
  <si>
    <t>Pending submission to EC</t>
  </si>
  <si>
    <t>Positive</t>
  </si>
  <si>
    <t>Start of procedure</t>
  </si>
  <si>
    <t>Submission documents final</t>
  </si>
  <si>
    <t>Under Appeal</t>
  </si>
  <si>
    <t>Under Evaluation by EMA</t>
  </si>
  <si>
    <t>Validation Suspended</t>
  </si>
  <si>
    <t>Validation unsuccessful</t>
  </si>
  <si>
    <t>Waiting for Details</t>
  </si>
  <si>
    <t>Minutes for the meeting on 11-12 May 2026</t>
  </si>
  <si>
    <t>Having examined the application, the COMP considered that the sponsor has established the following:
•	the intention to treat the condition with the medicinal product containing (S)-quinuclidin-3-yl((R)-5-(3-chloro-4-isopropoxyphenyl)-2,2-dimethyl-2,3-dihydro-1H-inden-1-yl)carbamate ((1S,4R)-7,7-dimethyl-2-oxobicyclo[2.2.1]heptan-1-yl)methanesulfonate was considered justified based on non-clinical data in valid disease models demonstrating improved survival and neuromuscular function;
•	the condition is chronically debilitating in particular due to hepatosplenomegaly, thrombocytopenia, anaemia, bone disease, as well as neurological manifestations in the neuronopathic form of the condition, and life-threatening with reduced life expectancy;
•	the condition was estimated to be affecting approximately 0.4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(S)-quinuclidin-3-yl((R)-5-(3-chloro-4-isopropoxyphenyl)-2,2-dimethyl-2,3-dihydro-1H-inden-1-yl)carbamate ((1S,4R)-7,7-dimethyl-2-oxobicyclo[2.2.1]heptan-1-yl)methanesulfonate will be of significant benefit to those affected by the condition. The sponsor has provided non-clinical data in valid disease models demonstrating improved neuromuscular function, as well as a reduction in neurodegeneration and neuroinflammation. This cannot be expected from currently authorised therapies.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(S)-quinuclidin-3-yl((R)-5-(3-chloro-4-isopropoxyphenyl)-2,2-dimethyl-2,3-dihydro-1H-inden-1-yl)carbamate ((1S,4R)-7,7-dimethyl-2-oxobicyclo[2.2.1]heptan-1-yl)methanesulfonate as an orphan medicinal product for the orphan condition: treatment of Gaucher disease.</t>
  </si>
  <si>
    <t>Having examined the application, the COMP considered that the sponsor has established the following:
•	the intention to treat the condition with the medicinal product containing herpes simplex virus, type 1, containing the human NGF gene was considered justified based on in vivo non-clinical data which showed NGF expression in a valid model of the condition and the single clinical case which showed complete response in a patient with resistant neurotrophic keratitis;
•	the condition is chronically debilitating due to progressive damage of corneal epithelium and stroma leading to corneal ulceration, infection and perforation and potentially loss of vision;
•	the condition was estimated to be affecting less than 4.1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herpes simplex virus, type 1, containing the human NGF gene will be of significant benefit to those affected by the condition. The sponsor has provided in vivo non-clinical data which showed more stable and higher NGF levels in the eye than achieved with current treatment option and a clinical case which showed complete response in a single treatment resistant patient.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herpes simplex virus, type 1, containing the human NGF gene as an orphan medicinal product for the orphan condition: treatment of neurotrophic keratitis.</t>
  </si>
  <si>
    <r>
      <rPr>
        <sz val="9"/>
        <rFont val="Verdana"/>
        <family val="2"/>
      </rPr>
      <t xml:space="preserve">Deqtynet - </t>
    </r>
    <r>
      <rPr>
        <sz val="9"/>
        <rFont val="Verdana"/>
        <family val="2"/>
      </rPr>
      <t>Copper (64Cu) oxodotreotide</t>
    </r>
  </si>
  <si>
    <t>Having examined the application, the COMP considered that the sponsor has established the following:
•	the intention to treat the condition with the medicinal product containing modified mRNA encoding human cystic fibrosis transmembrane conductance regulator was considered justified based on non-clinical in vitro data showing increase/restoration of cystic fibrosis transmembrane conductance regulator (CFTR) activity in cells from patients with cystic fibrosis carrying various CFTR mutations and non-clinical in vivo data in a disease model showing restoration of CFTR expression and function, as well as preliminary clinical data in patients with cystic fibrosis which suggest possible positive trends in lung function improvement;
•	the condition is chronically debilitating and life-threatening due to the recurrent and resistant respiratory infections with development of bronchiectasis and terminal respiratory failure; 
•	the condition was estimated to be affecting approximately 1 in 10,000 persons in the European Union, at the time the application was made. 
Thus, the requirements under Article 3(1)(a) of Regulation (EC) No 141/2000 on orphan medicinal products are fulfilled.
In addition, although satisfactory methods of treatment of the condition exist in the European Union, the sponsor has provided sufficient justification for the assumption that the medicinal product containing modified mRNA encoding human cystic fibrosis transmembrane conductance regulator will be of significant benefit to those affected by the condition. The sponsor has provided non-clinical in vitro data showing restoration of the activity of the cystic fibrosis transmembrane conductance regulator (CFTR) also in cells from patients with CFTR null mutations and non-clinical in vivo data in a model carrying a CFTR null mutation showing restoration of CFTR expression and function. In addition, preliminary clinical data in patients with cystic fibrosis, including those with CFTR null mutations, suggest possible positive trends in lung function improvement. Efficacy in patients with CFTR null mutations cannot be expected with currently authorised medicinal products. The Committee considered that this constitutes a clinically relevant advantage.
Thus, the requirement under Article 3(1)(b) of Regulation (EC) No 141/2000 on orphan medicinal products is fulfilled.
The COMP concludes that the requirements laid down in Article (3)(1) (a) and (b) of Regulation (EC) No 141/2000 on orphan medicinal products are cumulatively fulfilled. The COMP therefore recommends the designation of this medicinal product, containing modified mRNA encoding human cystic fibrosis transmembrane conductance regulator as an orphan medicinal product for the orphan condition: treatment of cystic fibrosis.</t>
  </si>
  <si>
    <t>A list of issues was adopted on 16 April 2026. 
An oral explanation was held on 12 May 2026.
An opinion recommending the removal of Itvisma, onasemnogene abeparvovec (EU/3/15/1509) from the EC Register of Orphan Medicinal Products was adopted by consensus.
The orphan maintenance assessment report will be publicly available on the EMA website.</t>
  </si>
  <si>
    <t>The COMP concluded that: 
•	the proposed therapeutic indication falls entirely within the scope of the orphan condition of the designated Orphan Medicinal Product;
•	the prevalence of spinal muscular atrophy (hereinafter referred to as “the condition”) was estimated to remain below 5 in 10,000 and was concluded to be approximately 0.4 in 10,000 persons in the European Union, at the time of the review of the designation criteria;
•	the condition is life-threatening and chronically debilitating due to muscle wasting, weakness, failure to thrive, pulmonary and orthopaedic complications;
•	a satisfactory method for the treatment of the condition has been authorised in the European Union, and the assumption that Itvisma is of significant benefit to those affected by the orphan condition is not established. The sponsor could not establish a clinically relevant advantage over the authorised satisfactory method of treatment, Spinraza.
•	neither could it be established that the effect of Itvisma was of equal efficacy to Spinraza. Hence, the claims of a major contribution to patient care could not be assessed. 
The COMP, having considered the information submitted by the sponsor and on the basis of Article 5(12)(b) of Regulation (EC) No 141/2000, is of the opinion that:
•	the criteria for designation as set out in the first paragraph are satisfied;
•	the criteria for designation as set out in Article 3(1)(b) are not satisfied.
The Committee for Orphan Medicinal Products has recommended that Itvisma, adeno-associated viral vector serotype 9 containing the human SMN gene, onasemnogene abeparvovec for treatment of spinal muscular atrophy (EU/3/15/1509) does not meet the criteria for designation as set out in Article 3(1) of Regulation (EC) No 141/2000.</t>
  </si>
  <si>
    <t>Itvisma - Onasemnogene abeparvovec</t>
  </si>
  <si>
    <t>Column1</t>
  </si>
  <si>
    <t>Column2</t>
  </si>
  <si>
    <t>Column3</t>
  </si>
  <si>
    <t xml:space="preserve">EU/3/18/1992
EMA/OD/0000272446, EU/3/15/1509 </t>
  </si>
  <si>
    <t>EU/3/14/1424</t>
  </si>
  <si>
    <r>
      <t>EMA/OD/0000343668,</t>
    </r>
    <r>
      <rPr>
        <sz val="9"/>
        <color theme="8"/>
        <rFont val="Verdana"/>
        <family val="2"/>
      </rPr>
      <t xml:space="preserve"> </t>
    </r>
    <r>
      <rPr>
        <sz val="9"/>
        <rFont val="Verdana"/>
        <family val="2"/>
      </rPr>
      <t>EU/3/21/2486</t>
    </r>
  </si>
  <si>
    <t>As agreed during the previous meeting, a list of issues was sent to the sponsor for response. The sponsor was asked to clarify the following issues: 
•	Intention to diagnose, prevent or treat
To establish correctly if there exists a scientific rationale for the development of the proposed product, the sponsor was requested to provide additional data, next to the pharmacokinetic data provided, to support the efficacy of the proposed product on the healing of corneal lesions.
•	Significant benefit
The arguments on significant benefit were based on the potential improved efficacy in the condition.
The sponsor was requested to provide any additional data supporting the (relative) efficacy of the proposed product versus Oxervate regarding the healing of corneal lesions.
In the written response, the sponsor submitted additional data from one patient with neurotrophic keratitis secondary to a history of herpes keratitis resulting in a persistent corneal epithelial defect that was refractory to standard-of-care therapies. A significant improvement was observed in one patient.
Based on the totality of the non-clinical data which showed higher NGF expression than current treatment option and the clinical case which showed complete response in a single treatment resistant patient, the COMP agreed that in the context of an orphan designation the medical plausibility and the significant benefit can be acceptable and cancelled the oral explanation. However, the COMP recommend that protocol assistance is sought from the Agency prior to submission of the application for marketing authorisation, particularly with regard to the clinical development and the data that will be required for the demonstration of significant benefit.
The Committee agreed that the condition is a distinct medical entity and meets the criteria for orphan designation.</t>
  </si>
  <si>
    <r>
      <t>As agreed during the previous meeting, a list of issues was sent to the sponsor for response. The sponsor was asked to clarify the following issues:  
•	Intention to diagnose, prevent or treat
The translational value of the presented in vitro data into potential clinical efficacy in amyotrophic lateral sclerosis (ALS) is uncertain. The sponsor</t>
    </r>
    <r>
      <rPr>
        <sz val="9"/>
        <color rgb="FFFF00FF"/>
        <rFont val="Verdana"/>
        <family val="2"/>
      </rPr>
      <t xml:space="preserve"> </t>
    </r>
    <r>
      <rPr>
        <sz val="9"/>
        <rFont val="Verdana"/>
        <family val="2"/>
      </rPr>
      <t>was requested to further substantiate the medical plausibility of their product with relevant scientific data. As in vivo disease models are available, functional data on disease relevant endpoints are preferred by the COMP. Otherwise, the sponsor was asked to submit relevant data which demonstrates that their chosen in vitro based systems have a higher translational value for ALS, as compared to available in vivo disease models. 
•	Significant benefit
The arguments on significant benefit remain theoretical and largely focus on mechanistical aspects. The translational value of the presented in vitro data into potential clinical efficacy in ALS is uncertain. The sponsor was requested to further substantiate the significant benefit of their product vis a vis authorised therapies for ALS.
In the written response, and during an oral explanation before the Committee, the sponsor did not provide sufficient evidence that the selected mono-cell-culture-based in vitro assays offer superior translational relevance compared to established proof-of-concept approaches, which typically include complementary in vitro and in vivo approaches prior to clinical evaluation. In fact, given the limitations of currently available individual in vitro and in vivo models, a combined multi-model approach is recommended for translational confidence, as also reflected by experts in the literature. The COMP acknowledged that a key limitation in ALS research remains the complex and incompletely understood disease aetiology, including interactions between genetic, cellular, and environmental factors.
As the medical plausibility was not considered established, the significant benefit could not be evaluated.
In communicating to the sponsor the outcome of the discussion, the sponsor formally withdrew the application for orphan designation, on 12 May 2026, prior to final opinion.</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809]d\ mmmm\ yyyy;@"/>
  </numFmts>
  <fonts count="29">
    <font>
      <sz val="11"/>
      <name val="Aptos Narrow"/>
    </font>
    <font>
      <sz val="11"/>
      <name val="Aptos Narrow"/>
      <family val="2"/>
    </font>
    <font>
      <u/>
      <sz val="11"/>
      <color theme="10"/>
      <name val="Aptos Narrow"/>
      <family val="2"/>
    </font>
    <font>
      <sz val="9"/>
      <color theme="0"/>
      <name val="Verdana"/>
      <family val="2"/>
    </font>
    <font>
      <sz val="16"/>
      <color indexed="58"/>
      <name val="Verdana"/>
      <family val="2"/>
    </font>
    <font>
      <sz val="16"/>
      <color rgb="FF003399"/>
      <name val="Verdana"/>
      <family val="2"/>
    </font>
    <font>
      <sz val="11"/>
      <name val="Verdana"/>
      <family val="2"/>
    </font>
    <font>
      <sz val="14"/>
      <name val="Verdana"/>
      <family val="2"/>
    </font>
    <font>
      <sz val="9"/>
      <name val="Verdana"/>
      <family val="2"/>
    </font>
    <font>
      <sz val="8.5"/>
      <name val="Verdana"/>
      <family val="2"/>
    </font>
    <font>
      <sz val="11"/>
      <color theme="0"/>
      <name val="Verdana"/>
      <family val="2"/>
    </font>
    <font>
      <b/>
      <sz val="9"/>
      <name val="Verdana"/>
      <family val="2"/>
    </font>
    <font>
      <u/>
      <sz val="9"/>
      <color theme="10"/>
      <name val="Verdana"/>
      <family val="2"/>
    </font>
    <font>
      <b/>
      <sz val="11"/>
      <name val="Verdana"/>
      <family val="2"/>
    </font>
    <font>
      <sz val="11"/>
      <color theme="1"/>
      <name val="Verdana"/>
      <family val="2"/>
    </font>
    <font>
      <sz val="12"/>
      <name val="Verdana"/>
      <family val="2"/>
    </font>
    <font>
      <sz val="9"/>
      <color rgb="FF000000"/>
      <name val="Verdana"/>
      <family val="2"/>
    </font>
    <font>
      <b/>
      <sz val="11"/>
      <name val="Aptos Narrow"/>
      <family val="2"/>
    </font>
    <font>
      <b/>
      <sz val="9"/>
      <color rgb="FF7030A0"/>
      <name val="Verdana"/>
      <family val="2"/>
    </font>
    <font>
      <b/>
      <sz val="11"/>
      <color rgb="FFFF0000"/>
      <name val="Verdana"/>
      <family val="2"/>
    </font>
    <font>
      <i/>
      <sz val="9"/>
      <color theme="9"/>
      <name val="Verdana"/>
      <family val="2"/>
    </font>
    <font>
      <b/>
      <sz val="9"/>
      <color theme="0"/>
      <name val="Verdana"/>
      <family val="2"/>
    </font>
    <font>
      <sz val="9"/>
      <color theme="1"/>
      <name val="Verdana"/>
      <family val="2"/>
    </font>
    <font>
      <sz val="9"/>
      <name val="Aptos Narrow"/>
      <family val="2"/>
    </font>
    <font>
      <sz val="9"/>
      <color theme="1"/>
      <name val="Aptos Narrow"/>
      <family val="2"/>
    </font>
    <font>
      <sz val="9"/>
      <color theme="8"/>
      <name val="Verdana"/>
      <family val="2"/>
    </font>
    <font>
      <sz val="9"/>
      <color rgb="FFFF00FF"/>
      <name val="Verdana"/>
      <family val="2"/>
    </font>
    <font>
      <i/>
      <sz val="9"/>
      <name val="Verdana"/>
      <family val="2"/>
    </font>
    <font>
      <sz val="8"/>
      <name val="Aptos Narrow"/>
    </font>
  </fonts>
  <fills count="13">
    <fill>
      <patternFill patternType="none"/>
    </fill>
    <fill>
      <patternFill patternType="gray125"/>
    </fill>
    <fill>
      <patternFill patternType="solid">
        <fgColor theme="4"/>
        <bgColor theme="4"/>
      </patternFill>
    </fill>
    <fill>
      <patternFill patternType="solid">
        <fgColor theme="4" tint="0.79998168889431442"/>
        <bgColor theme="4" tint="0.79998168889431442"/>
      </patternFill>
    </fill>
    <fill>
      <patternFill patternType="solid">
        <fgColor theme="0"/>
        <bgColor indexed="64"/>
      </patternFill>
    </fill>
    <fill>
      <patternFill patternType="solid">
        <fgColor theme="4" tint="0.79998168889431442"/>
        <bgColor indexed="64"/>
      </patternFill>
    </fill>
    <fill>
      <patternFill patternType="solid">
        <fgColor theme="0"/>
        <bgColor theme="4" tint="0.79998168889431442"/>
      </patternFill>
    </fill>
    <fill>
      <patternFill patternType="solid">
        <fgColor rgb="FFC0E6F5"/>
        <bgColor theme="4" tint="0.79998168889431442"/>
      </patternFill>
    </fill>
    <fill>
      <patternFill patternType="solid">
        <fgColor rgb="FFC0E6F5"/>
        <bgColor rgb="FFC0E6F5"/>
      </patternFill>
    </fill>
    <fill>
      <patternFill patternType="solid">
        <fgColor rgb="FFFFFFFF"/>
        <bgColor rgb="FFC0E6F5"/>
      </patternFill>
    </fill>
    <fill>
      <patternFill patternType="solid">
        <fgColor rgb="FFC0E6F5"/>
        <bgColor indexed="64"/>
      </patternFill>
    </fill>
    <fill>
      <patternFill patternType="solid">
        <fgColor rgb="FFC0E6F5"/>
        <bgColor rgb="FF000000"/>
      </patternFill>
    </fill>
    <fill>
      <patternFill patternType="solid">
        <fgColor theme="0"/>
        <bgColor rgb="FFC0E6F5"/>
      </patternFill>
    </fill>
  </fills>
  <borders count="11">
    <border>
      <left/>
      <right/>
      <top/>
      <bottom/>
      <diagonal/>
    </border>
    <border>
      <left/>
      <right/>
      <top style="thin">
        <color theme="4" tint="0.39997558519241921"/>
      </top>
      <bottom style="thin">
        <color theme="4" tint="0.3999755851924192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diagonal/>
    </border>
    <border>
      <left/>
      <right/>
      <top/>
      <bottom style="thin">
        <color theme="4" tint="0.39997558519241921"/>
      </bottom>
      <diagonal/>
    </border>
    <border>
      <left style="thin">
        <color theme="4" tint="0.39997558519241921"/>
      </left>
      <right/>
      <top/>
      <bottom style="thin">
        <color theme="4" tint="0.39997558519241921"/>
      </bottom>
      <diagonal/>
    </border>
    <border>
      <left style="thin">
        <color theme="4" tint="0.39997558519241921"/>
      </left>
      <right/>
      <top/>
      <bottom/>
      <diagonal/>
    </border>
    <border>
      <left style="thin">
        <color theme="4" tint="0.39997558519241921"/>
      </left>
      <right/>
      <top style="thin">
        <color theme="4" tint="0.39997558519241921"/>
      </top>
      <bottom/>
      <diagonal/>
    </border>
    <border>
      <left style="thin">
        <color theme="4" tint="0.39997558519241921"/>
      </left>
      <right/>
      <top style="thin">
        <color theme="4" tint="0.39997558519241921"/>
      </top>
      <bottom style="thin">
        <color theme="4" tint="0.39997558519241921"/>
      </bottom>
      <diagonal/>
    </border>
    <border>
      <left style="thin">
        <color rgb="FF44B3E1"/>
      </left>
      <right/>
      <top/>
      <bottom/>
      <diagonal/>
    </border>
    <border>
      <left style="thin">
        <color rgb="FF44B3E1"/>
      </left>
      <right/>
      <top style="thin">
        <color rgb="FF44B3E1"/>
      </top>
      <bottom/>
      <diagonal/>
    </border>
  </borders>
  <cellStyleXfs count="6">
    <xf numFmtId="0" fontId="0" fillId="0" borderId="0"/>
    <xf numFmtId="0" fontId="2" fillId="0" borderId="0" applyNumberFormat="0" applyFill="0" applyBorder="0" applyAlignment="0" applyProtection="0"/>
    <xf numFmtId="0" fontId="4" fillId="0" borderId="0" applyNumberFormat="0" applyFill="0">
      <alignment vertical="top"/>
      <protection locked="0"/>
    </xf>
    <xf numFmtId="0" fontId="9" fillId="0" borderId="0">
      <alignment vertical="top"/>
      <protection locked="0"/>
    </xf>
    <xf numFmtId="0" fontId="1" fillId="0" borderId="0"/>
    <xf numFmtId="0" fontId="2" fillId="0" borderId="0" applyNumberFormat="0" applyFill="0" applyBorder="0" applyAlignment="0" applyProtection="0"/>
  </cellStyleXfs>
  <cellXfs count="177">
    <xf numFmtId="0" fontId="0" fillId="0" borderId="0" xfId="0"/>
    <xf numFmtId="49" fontId="0" fillId="0" borderId="0" xfId="0" applyNumberFormat="1"/>
    <xf numFmtId="22" fontId="0" fillId="0" borderId="0" xfId="0" applyNumberFormat="1"/>
    <xf numFmtId="49" fontId="3" fillId="0" borderId="0" xfId="0" applyNumberFormat="1" applyFont="1" applyAlignment="1">
      <alignment horizontal="left" vertical="center"/>
    </xf>
    <xf numFmtId="0" fontId="5" fillId="0" borderId="0" xfId="2" applyFont="1" applyAlignment="1" applyProtection="1">
      <alignment horizontal="left" vertical="center"/>
    </xf>
    <xf numFmtId="49" fontId="6" fillId="0" borderId="0" xfId="0" applyNumberFormat="1" applyFont="1" applyAlignment="1">
      <alignment vertical="center"/>
    </xf>
    <xf numFmtId="0" fontId="7" fillId="0" borderId="0" xfId="0" applyFont="1" applyAlignment="1">
      <alignment horizontal="left" vertical="center"/>
    </xf>
    <xf numFmtId="49" fontId="8" fillId="0" borderId="0" xfId="0" applyNumberFormat="1" applyFont="1" applyAlignment="1">
      <alignment vertical="center"/>
    </xf>
    <xf numFmtId="49" fontId="10" fillId="0" borderId="0" xfId="0" applyNumberFormat="1" applyFont="1" applyAlignment="1">
      <alignment horizontal="left" vertical="center"/>
    </xf>
    <xf numFmtId="0" fontId="8" fillId="0" borderId="0" xfId="0" applyFont="1" applyAlignment="1">
      <alignment horizontal="left" vertical="center"/>
    </xf>
    <xf numFmtId="0" fontId="12" fillId="0" borderId="0" xfId="1" applyFont="1" applyBorder="1" applyAlignment="1" applyProtection="1">
      <alignment vertical="center"/>
    </xf>
    <xf numFmtId="0" fontId="12" fillId="0" borderId="0" xfId="1" applyFont="1" applyAlignment="1" applyProtection="1">
      <alignment vertical="center"/>
    </xf>
    <xf numFmtId="0" fontId="3" fillId="0" borderId="0" xfId="0" applyFont="1" applyAlignment="1">
      <alignment horizontal="left" vertical="center"/>
    </xf>
    <xf numFmtId="0" fontId="10" fillId="0" borderId="0" xfId="0" applyFont="1" applyAlignment="1">
      <alignment vertical="center"/>
    </xf>
    <xf numFmtId="49" fontId="10" fillId="0" borderId="0" xfId="0" applyNumberFormat="1" applyFont="1" applyAlignment="1">
      <alignment vertical="center"/>
    </xf>
    <xf numFmtId="0" fontId="13" fillId="4" borderId="0" xfId="0" applyFont="1" applyFill="1" applyAlignment="1">
      <alignment horizontal="left" vertical="center"/>
    </xf>
    <xf numFmtId="0" fontId="6" fillId="4" borderId="0" xfId="0" applyFont="1" applyFill="1" applyAlignment="1">
      <alignment vertical="center"/>
    </xf>
    <xf numFmtId="0" fontId="6" fillId="0" borderId="0" xfId="0" applyFont="1" applyAlignment="1">
      <alignment horizontal="left"/>
    </xf>
    <xf numFmtId="0" fontId="6" fillId="4" borderId="0" xfId="0" applyFont="1" applyFill="1" applyAlignment="1">
      <alignment horizontal="left" vertical="center"/>
    </xf>
    <xf numFmtId="49" fontId="8" fillId="0" borderId="0" xfId="0" applyNumberFormat="1" applyFont="1" applyAlignment="1">
      <alignment horizontal="left"/>
    </xf>
    <xf numFmtId="0" fontId="1" fillId="0" borderId="0" xfId="4"/>
    <xf numFmtId="49" fontId="1" fillId="0" borderId="0" xfId="4" applyNumberFormat="1"/>
    <xf numFmtId="14" fontId="1" fillId="0" borderId="0" xfId="4" applyNumberFormat="1"/>
    <xf numFmtId="0" fontId="17" fillId="0" borderId="0" xfId="4" applyFont="1"/>
    <xf numFmtId="49" fontId="1" fillId="0" borderId="0" xfId="4" applyNumberFormat="1" applyAlignment="1">
      <alignment wrapText="1"/>
    </xf>
    <xf numFmtId="22" fontId="1" fillId="0" borderId="0" xfId="4" applyNumberFormat="1"/>
    <xf numFmtId="0" fontId="11" fillId="0" borderId="0" xfId="4" applyFont="1"/>
    <xf numFmtId="49" fontId="12" fillId="0" borderId="0" xfId="5" applyNumberFormat="1" applyFont="1" applyAlignment="1" applyProtection="1">
      <alignment wrapText="1"/>
    </xf>
    <xf numFmtId="49" fontId="12" fillId="0" borderId="0" xfId="5" applyNumberFormat="1" applyFont="1" applyProtection="1"/>
    <xf numFmtId="0" fontId="8" fillId="0" borderId="0" xfId="4" applyFont="1" applyAlignment="1">
      <alignment wrapText="1"/>
    </xf>
    <xf numFmtId="0" fontId="8" fillId="0" borderId="0" xfId="4" applyFont="1" applyAlignment="1">
      <alignment vertical="center" wrapText="1"/>
    </xf>
    <xf numFmtId="0" fontId="12" fillId="0" borderId="0" xfId="5" applyFont="1" applyAlignment="1" applyProtection="1">
      <alignment vertical="center"/>
    </xf>
    <xf numFmtId="0" fontId="0" fillId="0" borderId="0" xfId="4" applyFont="1"/>
    <xf numFmtId="49" fontId="0" fillId="0" borderId="0" xfId="4" applyNumberFormat="1" applyFont="1"/>
    <xf numFmtId="14" fontId="0" fillId="0" borderId="0" xfId="4" applyNumberFormat="1" applyFont="1"/>
    <xf numFmtId="49" fontId="8" fillId="0" borderId="0" xfId="4" applyNumberFormat="1" applyFont="1" applyAlignment="1">
      <alignment wrapText="1"/>
    </xf>
    <xf numFmtId="49" fontId="8" fillId="0" borderId="0" xfId="4" applyNumberFormat="1" applyFont="1"/>
    <xf numFmtId="22" fontId="0" fillId="0" borderId="0" xfId="4" applyNumberFormat="1" applyFont="1"/>
    <xf numFmtId="0" fontId="8" fillId="0" borderId="0" xfId="4" applyFont="1" applyAlignment="1">
      <alignment horizontal="left" vertical="center" wrapText="1"/>
    </xf>
    <xf numFmtId="0" fontId="11" fillId="0" borderId="0" xfId="4" applyFont="1" applyAlignment="1">
      <alignment horizontal="left" vertical="center" wrapText="1"/>
    </xf>
    <xf numFmtId="0" fontId="1" fillId="0" borderId="0" xfId="4" applyAlignment="1">
      <alignment vertical="center" wrapText="1"/>
    </xf>
    <xf numFmtId="0" fontId="8" fillId="0" borderId="0" xfId="4" applyFont="1"/>
    <xf numFmtId="0" fontId="6" fillId="0" borderId="0" xfId="4" applyFont="1"/>
    <xf numFmtId="0" fontId="6" fillId="0" borderId="0" xfId="4" applyFont="1" applyAlignment="1">
      <alignment vertical="top"/>
    </xf>
    <xf numFmtId="49" fontId="6" fillId="0" borderId="0" xfId="4" applyNumberFormat="1" applyFont="1"/>
    <xf numFmtId="14" fontId="6" fillId="0" borderId="0" xfId="4" applyNumberFormat="1" applyFont="1"/>
    <xf numFmtId="49" fontId="11" fillId="0" borderId="0" xfId="4" applyNumberFormat="1" applyFont="1" applyAlignment="1">
      <alignment wrapText="1"/>
    </xf>
    <xf numFmtId="0" fontId="8" fillId="0" borderId="0" xfId="4" applyFont="1" applyAlignment="1">
      <alignment vertical="top"/>
    </xf>
    <xf numFmtId="22" fontId="6" fillId="0" borderId="0" xfId="4" applyNumberFormat="1" applyFont="1"/>
    <xf numFmtId="0" fontId="6" fillId="0" borderId="0" xfId="4" applyFont="1" applyAlignment="1">
      <alignment wrapText="1"/>
    </xf>
    <xf numFmtId="0" fontId="13" fillId="0" borderId="0" xfId="4" applyFont="1"/>
    <xf numFmtId="0" fontId="7" fillId="0" borderId="0" xfId="4" applyFont="1" applyAlignment="1">
      <alignment vertical="top"/>
    </xf>
    <xf numFmtId="0" fontId="6" fillId="0" borderId="0" xfId="4" applyFont="1" applyAlignment="1">
      <alignment horizontal="left" vertical="top" wrapText="1"/>
    </xf>
    <xf numFmtId="49" fontId="13" fillId="0" borderId="0" xfId="4" applyNumberFormat="1" applyFont="1" applyAlignment="1">
      <alignment wrapText="1"/>
    </xf>
    <xf numFmtId="0" fontId="5" fillId="0" borderId="0" xfId="2" applyFont="1" applyAlignment="1" applyProtection="1">
      <alignment horizontal="left" vertical="top"/>
    </xf>
    <xf numFmtId="14" fontId="18" fillId="0" borderId="0" xfId="0" applyNumberFormat="1" applyFont="1" applyAlignment="1">
      <alignment vertical="center"/>
    </xf>
    <xf numFmtId="49" fontId="0" fillId="0" borderId="0" xfId="0" applyNumberFormat="1" applyAlignment="1">
      <alignment horizontal="left"/>
    </xf>
    <xf numFmtId="0" fontId="8" fillId="0" borderId="0" xfId="0" applyFont="1" applyAlignment="1">
      <alignment vertical="top" wrapText="1"/>
    </xf>
    <xf numFmtId="49" fontId="8" fillId="0" borderId="0" xfId="0" applyNumberFormat="1" applyFont="1" applyAlignment="1">
      <alignment vertical="top" wrapText="1"/>
    </xf>
    <xf numFmtId="22" fontId="8" fillId="0" borderId="0" xfId="0" applyNumberFormat="1" applyFont="1" applyAlignment="1">
      <alignment vertical="top" wrapText="1"/>
    </xf>
    <xf numFmtId="49" fontId="8" fillId="0" borderId="0" xfId="0" applyNumberFormat="1" applyFont="1" applyAlignment="1">
      <alignment horizontal="left" vertical="top" wrapText="1"/>
    </xf>
    <xf numFmtId="22" fontId="8" fillId="0" borderId="0" xfId="0" applyNumberFormat="1" applyFont="1" applyAlignment="1">
      <alignment horizontal="left" vertical="top" wrapText="1"/>
    </xf>
    <xf numFmtId="49" fontId="22" fillId="0" borderId="8" xfId="0" applyNumberFormat="1" applyFont="1" applyBorder="1" applyAlignment="1">
      <alignment horizontal="left" vertical="top" wrapText="1"/>
    </xf>
    <xf numFmtId="49" fontId="22" fillId="0" borderId="1" xfId="0" applyNumberFormat="1" applyFont="1" applyBorder="1" applyAlignment="1">
      <alignment horizontal="left" vertical="top" wrapText="1"/>
    </xf>
    <xf numFmtId="49" fontId="8" fillId="10" borderId="0" xfId="0" applyNumberFormat="1" applyFont="1" applyFill="1" applyAlignment="1">
      <alignment horizontal="left" vertical="top" wrapText="1"/>
    </xf>
    <xf numFmtId="0" fontId="23" fillId="0" borderId="0" xfId="0" applyFont="1" applyAlignment="1">
      <alignment vertical="center" wrapText="1"/>
    </xf>
    <xf numFmtId="49" fontId="23" fillId="0" borderId="0" xfId="0" applyNumberFormat="1" applyFont="1" applyAlignment="1">
      <alignment vertical="center" wrapText="1"/>
    </xf>
    <xf numFmtId="22" fontId="23" fillId="0" borderId="0" xfId="0" applyNumberFormat="1" applyFont="1" applyAlignment="1">
      <alignment vertical="center" wrapText="1"/>
    </xf>
    <xf numFmtId="0" fontId="21" fillId="2" borderId="2" xfId="0" applyFont="1" applyFill="1" applyBorder="1" applyAlignment="1">
      <alignment horizontal="left" vertical="center" wrapText="1"/>
    </xf>
    <xf numFmtId="164" fontId="6" fillId="4" borderId="0" xfId="3" applyNumberFormat="1" applyFont="1" applyFill="1" applyAlignment="1" applyProtection="1">
      <alignment horizontal="left" vertical="center"/>
    </xf>
    <xf numFmtId="0" fontId="6" fillId="4" borderId="0" xfId="3" applyFont="1" applyFill="1" applyAlignment="1" applyProtection="1">
      <alignment horizontal="left" vertical="center"/>
    </xf>
    <xf numFmtId="0" fontId="5" fillId="4" borderId="0" xfId="2" applyFont="1" applyFill="1" applyAlignment="1" applyProtection="1">
      <alignment horizontal="left" vertical="center"/>
    </xf>
    <xf numFmtId="0" fontId="7" fillId="4" borderId="0" xfId="4" applyFont="1" applyFill="1" applyAlignment="1">
      <alignment horizontal="left" vertical="center"/>
    </xf>
    <xf numFmtId="49" fontId="6" fillId="4" borderId="0" xfId="4" applyNumberFormat="1" applyFont="1" applyFill="1" applyAlignment="1">
      <alignment horizontal="left" vertical="center"/>
    </xf>
    <xf numFmtId="49" fontId="6" fillId="4" borderId="0" xfId="4" applyNumberFormat="1" applyFont="1" applyFill="1" applyAlignment="1">
      <alignment vertical="center" wrapText="1"/>
    </xf>
    <xf numFmtId="49" fontId="13" fillId="4" borderId="0" xfId="4" applyNumberFormat="1" applyFont="1" applyFill="1" applyAlignment="1">
      <alignment vertical="center" wrapText="1"/>
    </xf>
    <xf numFmtId="49" fontId="6" fillId="4" borderId="0" xfId="4" applyNumberFormat="1" applyFont="1" applyFill="1" applyAlignment="1">
      <alignment vertical="center"/>
    </xf>
    <xf numFmtId="0" fontId="6" fillId="4" borderId="0" xfId="4" applyFont="1" applyFill="1" applyAlignment="1">
      <alignment vertical="center"/>
    </xf>
    <xf numFmtId="0" fontId="6" fillId="4" borderId="0" xfId="4" applyFont="1" applyFill="1" applyAlignment="1">
      <alignment vertical="center" wrapText="1"/>
    </xf>
    <xf numFmtId="0" fontId="7" fillId="0" borderId="0" xfId="4" applyFont="1" applyAlignment="1">
      <alignment vertical="center"/>
    </xf>
    <xf numFmtId="0" fontId="13" fillId="0" borderId="0" xfId="4" applyFont="1" applyAlignment="1">
      <alignment vertical="center"/>
    </xf>
    <xf numFmtId="0" fontId="13" fillId="4" borderId="0" xfId="4" applyFont="1" applyFill="1" applyAlignment="1">
      <alignment vertical="center"/>
    </xf>
    <xf numFmtId="0" fontId="7" fillId="4" borderId="0" xfId="4" applyFont="1" applyFill="1" applyAlignment="1">
      <alignment vertical="center"/>
    </xf>
    <xf numFmtId="0" fontId="13" fillId="4" borderId="0" xfId="4" applyFont="1" applyFill="1" applyAlignment="1">
      <alignment vertical="center" wrapText="1"/>
    </xf>
    <xf numFmtId="0" fontId="6" fillId="4" borderId="0" xfId="4" applyFont="1" applyFill="1" applyAlignment="1">
      <alignment horizontal="right" vertical="center"/>
    </xf>
    <xf numFmtId="0" fontId="6" fillId="4" borderId="0" xfId="3" applyFont="1" applyFill="1" applyAlignment="1" applyProtection="1">
      <alignment horizontal="left" vertical="center" wrapText="1"/>
    </xf>
    <xf numFmtId="0" fontId="8" fillId="4" borderId="0" xfId="4" applyFont="1" applyFill="1" applyAlignment="1">
      <alignment horizontal="left" vertical="center" wrapText="1"/>
    </xf>
    <xf numFmtId="14" fontId="6" fillId="4" borderId="0" xfId="4" applyNumberFormat="1" applyFont="1" applyFill="1" applyAlignment="1">
      <alignment vertical="center"/>
    </xf>
    <xf numFmtId="0" fontId="2" fillId="4" borderId="0" xfId="1" applyFill="1" applyAlignment="1" applyProtection="1">
      <alignment horizontal="left" vertical="center" wrapText="1"/>
    </xf>
    <xf numFmtId="0" fontId="6" fillId="4" borderId="0" xfId="4" applyFont="1" applyFill="1" applyAlignment="1">
      <alignment horizontal="left" vertical="center"/>
    </xf>
    <xf numFmtId="0" fontId="15" fillId="4" borderId="0" xfId="4" applyFont="1" applyFill="1" applyAlignment="1">
      <alignment vertical="center" wrapText="1"/>
    </xf>
    <xf numFmtId="14" fontId="6" fillId="0" borderId="0" xfId="4" applyNumberFormat="1" applyFont="1" applyAlignment="1">
      <alignment vertical="center"/>
    </xf>
    <xf numFmtId="0" fontId="6" fillId="0" borderId="0" xfId="4" applyFont="1" applyAlignment="1">
      <alignment vertical="center"/>
    </xf>
    <xf numFmtId="49" fontId="6" fillId="0" borderId="0" xfId="4" applyNumberFormat="1" applyFont="1" applyAlignment="1">
      <alignment vertical="center"/>
    </xf>
    <xf numFmtId="0" fontId="13" fillId="4" borderId="0" xfId="4" applyFont="1" applyFill="1" applyAlignment="1">
      <alignment horizontal="left" vertical="center"/>
    </xf>
    <xf numFmtId="14" fontId="19" fillId="0" borderId="0" xfId="0" applyNumberFormat="1" applyFont="1" applyAlignment="1">
      <alignment vertical="center"/>
    </xf>
    <xf numFmtId="0" fontId="21" fillId="2" borderId="1" xfId="4" applyFont="1" applyFill="1" applyBorder="1" applyAlignment="1">
      <alignment horizontal="left" vertical="center" wrapText="1"/>
    </xf>
    <xf numFmtId="0" fontId="21" fillId="2" borderId="0" xfId="4" applyFont="1" applyFill="1" applyAlignment="1">
      <alignment horizontal="left" vertical="center" wrapText="1"/>
    </xf>
    <xf numFmtId="0" fontId="1" fillId="4" borderId="0" xfId="4" applyFill="1"/>
    <xf numFmtId="0" fontId="8" fillId="7" borderId="1" xfId="4" applyFont="1" applyFill="1" applyBorder="1" applyAlignment="1">
      <alignment horizontal="left" vertical="center" wrapText="1"/>
    </xf>
    <xf numFmtId="0" fontId="22" fillId="7" borderId="1" xfId="4" applyFont="1" applyFill="1" applyBorder="1" applyAlignment="1">
      <alignment horizontal="left" vertical="center" wrapText="1"/>
    </xf>
    <xf numFmtId="49" fontId="22" fillId="3" borderId="1" xfId="0" applyNumberFormat="1" applyFont="1" applyFill="1" applyBorder="1" applyAlignment="1">
      <alignment horizontal="left" vertical="center" wrapText="1"/>
    </xf>
    <xf numFmtId="0" fontId="8" fillId="4" borderId="1" xfId="4" applyFont="1" applyFill="1" applyBorder="1" applyAlignment="1">
      <alignment horizontal="left" vertical="center" wrapText="1"/>
    </xf>
    <xf numFmtId="49" fontId="24" fillId="0" borderId="1" xfId="0" applyNumberFormat="1" applyFont="1" applyBorder="1"/>
    <xf numFmtId="0" fontId="22" fillId="4" borderId="1" xfId="4" applyFont="1" applyFill="1" applyBorder="1" applyAlignment="1">
      <alignment horizontal="left" vertical="center" wrapText="1"/>
    </xf>
    <xf numFmtId="49" fontId="22" fillId="4" borderId="1" xfId="4" applyNumberFormat="1" applyFont="1" applyFill="1" applyBorder="1" applyAlignment="1">
      <alignment horizontal="left" vertical="center" wrapText="1"/>
    </xf>
    <xf numFmtId="49" fontId="8" fillId="10" borderId="1" xfId="4" applyNumberFormat="1" applyFont="1" applyFill="1" applyBorder="1" applyAlignment="1">
      <alignment horizontal="left" vertical="center" wrapText="1"/>
    </xf>
    <xf numFmtId="0" fontId="22" fillId="10" borderId="1" xfId="4" applyFont="1" applyFill="1" applyBorder="1" applyAlignment="1">
      <alignment horizontal="left" vertical="center" wrapText="1"/>
    </xf>
    <xf numFmtId="49" fontId="22" fillId="10" borderId="1" xfId="4" applyNumberFormat="1" applyFont="1" applyFill="1" applyBorder="1" applyAlignment="1">
      <alignment horizontal="left" vertical="center" wrapText="1"/>
    </xf>
    <xf numFmtId="49" fontId="8" fillId="4" borderId="1" xfId="4" applyNumberFormat="1" applyFont="1" applyFill="1" applyBorder="1" applyAlignment="1">
      <alignment horizontal="left" vertical="center" wrapText="1"/>
    </xf>
    <xf numFmtId="0" fontId="1" fillId="5" borderId="0" xfId="4" applyFill="1"/>
    <xf numFmtId="49" fontId="8" fillId="6" borderId="1" xfId="4" applyNumberFormat="1" applyFont="1" applyFill="1" applyBorder="1" applyAlignment="1">
      <alignment horizontal="left" vertical="center" wrapText="1"/>
    </xf>
    <xf numFmtId="0" fontId="22" fillId="6" borderId="1" xfId="4" applyFont="1" applyFill="1" applyBorder="1" applyAlignment="1">
      <alignment horizontal="left" vertical="center" wrapText="1"/>
    </xf>
    <xf numFmtId="49" fontId="22" fillId="6" borderId="1" xfId="4" applyNumberFormat="1" applyFont="1" applyFill="1" applyBorder="1" applyAlignment="1">
      <alignment horizontal="left" vertical="center" wrapText="1"/>
    </xf>
    <xf numFmtId="0" fontId="8" fillId="6" borderId="1" xfId="4" applyFont="1" applyFill="1" applyBorder="1" applyAlignment="1">
      <alignment horizontal="left" vertical="center" wrapText="1"/>
    </xf>
    <xf numFmtId="0" fontId="8" fillId="5" borderId="1" xfId="4" applyFont="1" applyFill="1" applyBorder="1" applyAlignment="1">
      <alignment horizontal="left" vertical="center" wrapText="1"/>
    </xf>
    <xf numFmtId="0" fontId="22" fillId="5" borderId="1" xfId="4" applyFont="1" applyFill="1" applyBorder="1" applyAlignment="1">
      <alignment horizontal="left" vertical="center" wrapText="1"/>
    </xf>
    <xf numFmtId="0" fontId="1" fillId="4" borderId="0" xfId="4" applyFill="1" applyAlignment="1">
      <alignment horizontal="left" vertical="center"/>
    </xf>
    <xf numFmtId="0" fontId="1" fillId="4" borderId="0" xfId="4" applyFill="1" applyAlignment="1">
      <alignment horizontal="left" vertical="center" wrapText="1"/>
    </xf>
    <xf numFmtId="0" fontId="1" fillId="0" borderId="0" xfId="4" applyAlignment="1">
      <alignment horizontal="left" vertical="center"/>
    </xf>
    <xf numFmtId="0" fontId="5" fillId="4" borderId="0" xfId="2" applyFont="1" applyFill="1" applyAlignment="1" applyProtection="1">
      <alignment horizontal="left" vertical="center" wrapText="1"/>
    </xf>
    <xf numFmtId="0" fontId="6" fillId="4" borderId="0" xfId="4" applyFont="1" applyFill="1" applyAlignment="1">
      <alignment horizontal="left" vertical="center" wrapText="1"/>
    </xf>
    <xf numFmtId="49" fontId="13" fillId="4" borderId="0" xfId="4" applyNumberFormat="1" applyFont="1" applyFill="1" applyAlignment="1">
      <alignment horizontal="left" vertical="center"/>
    </xf>
    <xf numFmtId="14" fontId="6" fillId="4" borderId="0" xfId="4" applyNumberFormat="1" applyFont="1" applyFill="1" applyAlignment="1">
      <alignment horizontal="left" vertical="center"/>
    </xf>
    <xf numFmtId="49" fontId="6" fillId="4" borderId="0" xfId="4" applyNumberFormat="1" applyFont="1" applyFill="1" applyAlignment="1">
      <alignment horizontal="left" vertical="center" wrapText="1"/>
    </xf>
    <xf numFmtId="0" fontId="6" fillId="0" borderId="0" xfId="4" applyFont="1" applyAlignment="1">
      <alignment horizontal="left" vertical="center"/>
    </xf>
    <xf numFmtId="0" fontId="8" fillId="4" borderId="0" xfId="4" applyFont="1" applyFill="1" applyAlignment="1">
      <alignment horizontal="left" vertical="center"/>
    </xf>
    <xf numFmtId="0" fontId="8" fillId="0" borderId="0" xfId="4" applyFont="1" applyAlignment="1">
      <alignment horizontal="left" vertical="center"/>
    </xf>
    <xf numFmtId="0" fontId="21" fillId="2" borderId="1" xfId="4" applyFont="1" applyFill="1" applyBorder="1" applyAlignment="1">
      <alignment vertical="center" wrapText="1"/>
    </xf>
    <xf numFmtId="0" fontId="16" fillId="8" borderId="9" xfId="0" applyFont="1" applyFill="1" applyBorder="1" applyAlignment="1">
      <alignment vertical="center" wrapText="1"/>
    </xf>
    <xf numFmtId="0" fontId="16" fillId="9" borderId="10" xfId="0" applyFont="1" applyFill="1" applyBorder="1" applyAlignment="1">
      <alignment vertical="center" wrapText="1"/>
    </xf>
    <xf numFmtId="0" fontId="16" fillId="8" borderId="10" xfId="0" applyFont="1" applyFill="1" applyBorder="1" applyAlignment="1">
      <alignment vertical="center" wrapText="1"/>
    </xf>
    <xf numFmtId="0" fontId="8" fillId="8" borderId="10" xfId="0" applyFont="1" applyFill="1" applyBorder="1" applyAlignment="1">
      <alignment vertical="center" wrapText="1"/>
    </xf>
    <xf numFmtId="0" fontId="16" fillId="0" borderId="10" xfId="0" applyFont="1" applyBorder="1" applyAlignment="1">
      <alignment vertical="center" wrapText="1"/>
    </xf>
    <xf numFmtId="0" fontId="16" fillId="10" borderId="10" xfId="0" applyFont="1" applyFill="1" applyBorder="1" applyAlignment="1">
      <alignment vertical="center" wrapText="1"/>
    </xf>
    <xf numFmtId="0" fontId="16" fillId="12" borderId="10" xfId="0" applyFont="1" applyFill="1" applyBorder="1" applyAlignment="1">
      <alignment vertical="center" wrapText="1"/>
    </xf>
    <xf numFmtId="0" fontId="16" fillId="11" borderId="10" xfId="0" applyFont="1" applyFill="1" applyBorder="1" applyAlignment="1">
      <alignment vertical="center" wrapText="1"/>
    </xf>
    <xf numFmtId="0" fontId="8" fillId="12" borderId="10" xfId="0" applyFont="1" applyFill="1" applyBorder="1" applyAlignment="1">
      <alignment vertical="center" wrapText="1"/>
    </xf>
    <xf numFmtId="0" fontId="16" fillId="4" borderId="10" xfId="0" applyFont="1" applyFill="1" applyBorder="1" applyAlignment="1">
      <alignment vertical="center" wrapText="1"/>
    </xf>
    <xf numFmtId="0" fontId="1" fillId="4" borderId="0" xfId="4" applyFill="1" applyAlignment="1">
      <alignment wrapText="1"/>
    </xf>
    <xf numFmtId="49" fontId="12" fillId="3" borderId="1" xfId="1" applyNumberFormat="1" applyFont="1" applyFill="1" applyBorder="1" applyAlignment="1" applyProtection="1">
      <alignment horizontal="left" vertical="center" wrapText="1"/>
    </xf>
    <xf numFmtId="22" fontId="8" fillId="0" borderId="1" xfId="0" applyNumberFormat="1" applyFont="1" applyBorder="1" applyAlignment="1">
      <alignment horizontal="left" vertical="top" wrapText="1"/>
    </xf>
    <xf numFmtId="0" fontId="22" fillId="5" borderId="3" xfId="4" applyFont="1" applyFill="1" applyBorder="1" applyAlignment="1">
      <alignment vertical="center" wrapText="1"/>
    </xf>
    <xf numFmtId="164" fontId="6" fillId="4" borderId="0" xfId="3" applyNumberFormat="1" applyFont="1" applyFill="1" applyAlignment="1" applyProtection="1">
      <alignment horizontal="left" vertical="center"/>
    </xf>
    <xf numFmtId="0" fontId="6" fillId="4" borderId="0" xfId="3" applyFont="1" applyFill="1" applyAlignment="1" applyProtection="1">
      <alignment horizontal="left" vertical="center"/>
    </xf>
    <xf numFmtId="49" fontId="8" fillId="0" borderId="0" xfId="0" applyNumberFormat="1" applyFont="1" applyAlignment="1">
      <alignment horizontal="left" vertical="center" wrapText="1"/>
    </xf>
    <xf numFmtId="0" fontId="8" fillId="4" borderId="0" xfId="4" applyFont="1" applyFill="1" applyAlignment="1">
      <alignment horizontal="left" vertical="center" wrapText="1"/>
    </xf>
    <xf numFmtId="49" fontId="22" fillId="3" borderId="3" xfId="4" applyNumberFormat="1" applyFont="1" applyFill="1" applyBorder="1" applyAlignment="1">
      <alignment horizontal="left" vertical="center" wrapText="1"/>
    </xf>
    <xf numFmtId="49" fontId="22" fillId="3" borderId="0" xfId="4" applyNumberFormat="1" applyFont="1" applyFill="1" applyAlignment="1">
      <alignment horizontal="left" vertical="center" wrapText="1"/>
    </xf>
    <xf numFmtId="49" fontId="22" fillId="3" borderId="4" xfId="4" applyNumberFormat="1" applyFont="1" applyFill="1" applyBorder="1" applyAlignment="1">
      <alignment horizontal="left" vertical="center" wrapText="1"/>
    </xf>
    <xf numFmtId="49" fontId="22" fillId="6" borderId="3" xfId="4" applyNumberFormat="1" applyFont="1" applyFill="1" applyBorder="1" applyAlignment="1">
      <alignment horizontal="left" vertical="center" wrapText="1"/>
    </xf>
    <xf numFmtId="49" fontId="22" fillId="6" borderId="0" xfId="4" applyNumberFormat="1" applyFont="1" applyFill="1" applyAlignment="1">
      <alignment horizontal="left" vertical="center" wrapText="1"/>
    </xf>
    <xf numFmtId="49" fontId="22" fillId="6" borderId="4" xfId="4" applyNumberFormat="1" applyFont="1" applyFill="1" applyBorder="1" applyAlignment="1">
      <alignment horizontal="left" vertical="center" wrapText="1"/>
    </xf>
    <xf numFmtId="0" fontId="22" fillId="7" borderId="7" xfId="4" applyFont="1" applyFill="1" applyBorder="1" applyAlignment="1">
      <alignment horizontal="left" vertical="center" wrapText="1"/>
    </xf>
    <xf numFmtId="0" fontId="22" fillId="7" borderId="6" xfId="4" applyFont="1" applyFill="1" applyBorder="1" applyAlignment="1">
      <alignment horizontal="left" vertical="center" wrapText="1"/>
    </xf>
    <xf numFmtId="0" fontId="22" fillId="7" borderId="5" xfId="4" applyFont="1" applyFill="1" applyBorder="1" applyAlignment="1">
      <alignment horizontal="left" vertical="center" wrapText="1"/>
    </xf>
    <xf numFmtId="0" fontId="22" fillId="10" borderId="0" xfId="4" applyFont="1" applyFill="1" applyAlignment="1">
      <alignment horizontal="left" vertical="center" wrapText="1"/>
    </xf>
    <xf numFmtId="0" fontId="22" fillId="10" borderId="4" xfId="4" applyFont="1" applyFill="1" applyBorder="1" applyAlignment="1">
      <alignment horizontal="left" vertical="center" wrapText="1"/>
    </xf>
    <xf numFmtId="0" fontId="22" fillId="3" borderId="3" xfId="4" applyFont="1" applyFill="1" applyBorder="1" applyAlignment="1">
      <alignment horizontal="center" vertical="center" wrapText="1"/>
    </xf>
    <xf numFmtId="0" fontId="22" fillId="3" borderId="0" xfId="4" applyFont="1" applyFill="1" applyAlignment="1">
      <alignment horizontal="center" vertical="center" wrapText="1"/>
    </xf>
    <xf numFmtId="0" fontId="22" fillId="3" borderId="4" xfId="4" applyFont="1" applyFill="1" applyBorder="1" applyAlignment="1">
      <alignment horizontal="center" vertical="center" wrapText="1"/>
    </xf>
    <xf numFmtId="49" fontId="22" fillId="3" borderId="3" xfId="4" applyNumberFormat="1" applyFont="1" applyFill="1" applyBorder="1" applyAlignment="1">
      <alignment horizontal="center" vertical="center" wrapText="1"/>
    </xf>
    <xf numFmtId="49" fontId="22" fillId="3" borderId="0" xfId="4" applyNumberFormat="1" applyFont="1" applyFill="1" applyAlignment="1">
      <alignment horizontal="center" vertical="center" wrapText="1"/>
    </xf>
    <xf numFmtId="49" fontId="22" fillId="3" borderId="4" xfId="4" applyNumberFormat="1" applyFont="1" applyFill="1" applyBorder="1" applyAlignment="1">
      <alignment horizontal="center" vertical="center" wrapText="1"/>
    </xf>
    <xf numFmtId="0" fontId="22" fillId="6" borderId="3" xfId="4" applyFont="1" applyFill="1" applyBorder="1" applyAlignment="1">
      <alignment horizontal="left" vertical="center" wrapText="1"/>
    </xf>
    <xf numFmtId="0" fontId="22" fillId="6" borderId="0" xfId="4" applyFont="1" applyFill="1" applyAlignment="1">
      <alignment horizontal="left" vertical="center" wrapText="1"/>
    </xf>
    <xf numFmtId="49" fontId="22" fillId="7" borderId="3" xfId="4" applyNumberFormat="1" applyFont="1" applyFill="1" applyBorder="1" applyAlignment="1">
      <alignment horizontal="left" vertical="center" wrapText="1"/>
    </xf>
    <xf numFmtId="49" fontId="22" fillId="7" borderId="0" xfId="4" applyNumberFormat="1" applyFont="1" applyFill="1" applyAlignment="1">
      <alignment horizontal="left" vertical="center" wrapText="1"/>
    </xf>
    <xf numFmtId="49" fontId="22" fillId="7" borderId="4" xfId="4" applyNumberFormat="1" applyFont="1" applyFill="1" applyBorder="1" applyAlignment="1">
      <alignment horizontal="left" vertical="center" wrapText="1"/>
    </xf>
    <xf numFmtId="0" fontId="22" fillId="4" borderId="3" xfId="4" applyFont="1" applyFill="1" applyBorder="1" applyAlignment="1">
      <alignment horizontal="left" vertical="center" wrapText="1"/>
    </xf>
    <xf numFmtId="0" fontId="22" fillId="4" borderId="0" xfId="4" applyFont="1" applyFill="1" applyAlignment="1">
      <alignment horizontal="left" vertical="center" wrapText="1"/>
    </xf>
    <xf numFmtId="0" fontId="16" fillId="4" borderId="0" xfId="4" applyFont="1" applyFill="1" applyAlignment="1">
      <alignment horizontal="left" vertical="center" wrapText="1"/>
    </xf>
    <xf numFmtId="0" fontId="14" fillId="0" borderId="7" xfId="4" applyFont="1" applyBorder="1" applyAlignment="1">
      <alignment horizontal="left" vertical="center" wrapText="1"/>
    </xf>
    <xf numFmtId="0" fontId="14" fillId="0" borderId="3" xfId="4" applyFont="1" applyBorder="1" applyAlignment="1">
      <alignment horizontal="left" vertical="center" wrapText="1"/>
    </xf>
    <xf numFmtId="0" fontId="6" fillId="4" borderId="0" xfId="4" applyFont="1" applyFill="1" applyAlignment="1">
      <alignment horizontal="left" wrapText="1"/>
    </xf>
    <xf numFmtId="0" fontId="8" fillId="0" borderId="0" xfId="4" applyFont="1" applyAlignment="1">
      <alignment horizontal="left" vertical="center" wrapText="1"/>
    </xf>
    <xf numFmtId="0" fontId="11" fillId="0" borderId="0" xfId="4" applyFont="1" applyAlignment="1">
      <alignment horizontal="left" vertical="center" wrapText="1"/>
    </xf>
  </cellXfs>
  <cellStyles count="6">
    <cellStyle name="Hyperlink" xfId="1" builtinId="8"/>
    <cellStyle name="Hyperlink 2" xfId="5" xr:uid="{17710D86-CE00-4191-9957-BAADB262A722}"/>
    <cellStyle name="Normal" xfId="0" builtinId="0"/>
    <cellStyle name="Normal 2" xfId="4" xr:uid="{EAD3F083-CE37-4547-934A-D86363D856A6}"/>
    <cellStyle name="Ref. (Agency)" xfId="3" xr:uid="{2855EED6-35D8-46CD-8A6C-4EA2FF625280}"/>
    <cellStyle name="Title (Agency)" xfId="2" xr:uid="{C078A52B-6971-455A-8E36-51EA3168A662}"/>
  </cellStyles>
  <dxfs count="44">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horizontal="left" vertical="top" textRotation="0" wrapText="1" indent="0" justifyLastLine="0" shrinkToFit="0" readingOrder="0"/>
    </dxf>
    <dxf>
      <font>
        <strike val="0"/>
        <outline val="0"/>
        <shadow val="0"/>
        <vertAlign val="baseline"/>
        <sz val="9"/>
        <name val="Verdana"/>
        <family val="2"/>
        <scheme val="none"/>
      </font>
      <alignment vertical="top" textRotation="0" wrapText="1" indent="0" justifyLastLine="0" shrinkToFit="0" readingOrder="0"/>
    </dxf>
    <dxf>
      <font>
        <strike val="0"/>
        <outline val="0"/>
        <shadow val="0"/>
        <vertAlign val="baseline"/>
        <sz val="9"/>
        <name val="Verdana"/>
        <family val="2"/>
        <scheme val="none"/>
      </font>
      <alignment vertical="top" textRotation="0" wrapText="1" indent="0" justifyLastLine="0" shrinkToFit="0" readingOrder="0"/>
    </dxf>
    <dxf>
      <font>
        <strike val="0"/>
        <outline val="0"/>
        <shadow val="0"/>
        <vertAlign val="baseline"/>
        <sz val="9"/>
        <name val="Verdana"/>
        <family val="2"/>
        <scheme val="none"/>
      </font>
      <alignment vertical="top" textRotation="0" wrapText="1" indent="0" justifyLastLine="0" shrinkToFit="0" readingOrder="0"/>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strike val="0"/>
        <outline val="0"/>
        <shadow val="0"/>
        <vertAlign val="baseline"/>
        <sz val="9"/>
        <name val="Verdana"/>
        <family val="2"/>
        <scheme val="none"/>
      </font>
      <alignment vertical="top" textRotation="0" wrapText="1" indent="0" justifyLastLine="0" shrinkToFit="0" readingOrder="0"/>
    </dxf>
    <dxf>
      <font>
        <b/>
        <i val="0"/>
        <strike val="0"/>
        <condense val="0"/>
        <extend val="0"/>
        <outline val="0"/>
        <shadow val="0"/>
        <u val="none"/>
        <vertAlign val="baseline"/>
        <sz val="9"/>
        <color theme="0"/>
        <name val="Verdana"/>
        <family val="2"/>
        <scheme val="none"/>
      </font>
      <fill>
        <patternFill patternType="solid">
          <fgColor theme="4"/>
          <bgColor theme="4"/>
        </patternFill>
      </fill>
      <alignment horizontal="left" vertical="center" textRotation="0" wrapText="1" indent="0" justifyLastLine="0" shrinkToFit="0" readingOrder="0"/>
    </dxf>
  </dxfs>
  <tableStyles count="0" defaultTableStyle="TableStyleMedium2" defaultPivotStyle="PivotStyleLight16"/>
  <colors>
    <mruColors>
      <color rgb="FFFF00FF"/>
      <color rgb="FFC0E6F5"/>
      <color rgb="FFFF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2.emf"/></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6</xdr:col>
      <xdr:colOff>0</xdr:colOff>
      <xdr:row>1</xdr:row>
      <xdr:rowOff>10583</xdr:rowOff>
    </xdr:from>
    <xdr:to>
      <xdr:col>9</xdr:col>
      <xdr:colOff>944604</xdr:colOff>
      <xdr:row>5</xdr:row>
      <xdr:rowOff>205318</xdr:rowOff>
    </xdr:to>
    <xdr:sp macro="" textlink="">
      <xdr:nvSpPr>
        <xdr:cNvPr id="4" name="Text Box 3">
          <a:extLst>
            <a:ext uri="{FF2B5EF4-FFF2-40B4-BE49-F238E27FC236}">
              <a16:creationId xmlns:a16="http://schemas.microsoft.com/office/drawing/2014/main" id="{77D10CCE-C0BB-4E3F-AB0F-1C4D669878B4}"/>
            </a:ext>
          </a:extLst>
        </xdr:cNvPr>
        <xdr:cNvSpPr txBox="1">
          <a:spLocks noChangeArrowheads="1"/>
        </xdr:cNvSpPr>
      </xdr:nvSpPr>
      <xdr:spPr bwMode="auto">
        <a:xfrm>
          <a:off x="5038725" y="188383"/>
          <a:ext cx="5980154" cy="91863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twoCellAnchor editAs="oneCell">
    <xdr:from>
      <xdr:col>0</xdr:col>
      <xdr:colOff>0</xdr:colOff>
      <xdr:row>0</xdr:row>
      <xdr:rowOff>133350</xdr:rowOff>
    </xdr:from>
    <xdr:to>
      <xdr:col>5</xdr:col>
      <xdr:colOff>284951</xdr:colOff>
      <xdr:row>4</xdr:row>
      <xdr:rowOff>168344</xdr:rowOff>
    </xdr:to>
    <xdr:pic>
      <xdr:nvPicPr>
        <xdr:cNvPr id="5" name="Picture 4">
          <a:extLst>
            <a:ext uri="{FF2B5EF4-FFF2-40B4-BE49-F238E27FC236}">
              <a16:creationId xmlns:a16="http://schemas.microsoft.com/office/drawing/2014/main" id="{82636B64-0314-41C6-818B-A68CBD0EFDEE}"/>
            </a:ext>
          </a:extLst>
        </xdr:cNvPr>
        <xdr:cNvPicPr>
          <a:picLocks noChangeAspect="1"/>
        </xdr:cNvPicPr>
      </xdr:nvPicPr>
      <xdr:blipFill>
        <a:blip xmlns:r="http://schemas.openxmlformats.org/officeDocument/2006/relationships" r:embed="rId1"/>
        <a:stretch>
          <a:fillRect/>
        </a:stretch>
      </xdr:blipFill>
      <xdr:spPr>
        <a:xfrm>
          <a:off x="0" y="133350"/>
          <a:ext cx="4695834" cy="75127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0</xdr:col>
      <xdr:colOff>0</xdr:colOff>
      <xdr:row>0</xdr:row>
      <xdr:rowOff>0</xdr:rowOff>
    </xdr:from>
    <xdr:ext cx="4619987" cy="802427"/>
    <xdr:pic>
      <xdr:nvPicPr>
        <xdr:cNvPr id="2" name="Picture 1">
          <a:extLst>
            <a:ext uri="{FF2B5EF4-FFF2-40B4-BE49-F238E27FC236}">
              <a16:creationId xmlns:a16="http://schemas.microsoft.com/office/drawing/2014/main" id="{23EFD4CC-A633-447D-A3AD-80A278CCC02B}"/>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twoCellAnchor>
    <xdr:from>
      <xdr:col>1</xdr:col>
      <xdr:colOff>7227093</xdr:colOff>
      <xdr:row>0</xdr:row>
      <xdr:rowOff>114724</xdr:rowOff>
    </xdr:from>
    <xdr:to>
      <xdr:col>4</xdr:col>
      <xdr:colOff>504825</xdr:colOff>
      <xdr:row>5</xdr:row>
      <xdr:rowOff>140759</xdr:rowOff>
    </xdr:to>
    <xdr:sp macro="" textlink="">
      <xdr:nvSpPr>
        <xdr:cNvPr id="3" name="Text Box 3">
          <a:extLst>
            <a:ext uri="{FF2B5EF4-FFF2-40B4-BE49-F238E27FC236}">
              <a16:creationId xmlns:a16="http://schemas.microsoft.com/office/drawing/2014/main" id="{4B94B7DD-43E0-41FC-864A-603F313BA3E3}"/>
            </a:ext>
          </a:extLst>
        </xdr:cNvPr>
        <xdr:cNvSpPr txBox="1">
          <a:spLocks noChangeArrowheads="1"/>
        </xdr:cNvSpPr>
      </xdr:nvSpPr>
      <xdr:spPr bwMode="auto">
        <a:xfrm>
          <a:off x="1829593" y="114724"/>
          <a:ext cx="1720057" cy="93408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3.xml><?xml version="1.0" encoding="utf-8"?>
<xdr:wsDr xmlns:xdr="http://schemas.openxmlformats.org/drawingml/2006/spreadsheetDrawing" xmlns:a="http://schemas.openxmlformats.org/drawingml/2006/main">
  <xdr:absoluteAnchor>
    <xdr:pos x="0" y="0"/>
    <xdr:ext cx="4502253" cy="793750"/>
    <xdr:pic>
      <xdr:nvPicPr>
        <xdr:cNvPr id="2" name="Picture 1">
          <a:extLst>
            <a:ext uri="{FF2B5EF4-FFF2-40B4-BE49-F238E27FC236}">
              <a16:creationId xmlns:a16="http://schemas.microsoft.com/office/drawing/2014/main" id="{CDD2A036-7E8A-4543-8825-3C29A01FD3C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4502253" cy="793750"/>
        </a:xfrm>
        <a:prstGeom prst="rect">
          <a:avLst/>
        </a:prstGeom>
        <a:noFill/>
        <a:extLst>
          <a:ext uri="{909E8E84-426E-40DD-AFC4-6F175D3DCCD1}">
            <a14:hiddenFill xmlns:a14="http://schemas.microsoft.com/office/drawing/2010/main">
              <a:solidFill>
                <a:srgbClr val="FFFFFF"/>
              </a:solidFill>
            </a14:hiddenFill>
          </a:ext>
        </a:extLst>
      </xdr:spPr>
    </xdr:pic>
    <xdr:clientData fLocksWithSheet="0"/>
  </xdr:absoluteAnchor>
  <xdr:twoCellAnchor>
    <xdr:from>
      <xdr:col>3</xdr:col>
      <xdr:colOff>698499</xdr:colOff>
      <xdr:row>1</xdr:row>
      <xdr:rowOff>36284</xdr:rowOff>
    </xdr:from>
    <xdr:to>
      <xdr:col>4</xdr:col>
      <xdr:colOff>3454820</xdr:colOff>
      <xdr:row>6</xdr:row>
      <xdr:rowOff>19775</xdr:rowOff>
    </xdr:to>
    <xdr:sp macro="" textlink="">
      <xdr:nvSpPr>
        <xdr:cNvPr id="3" name="Text Box 3">
          <a:extLst>
            <a:ext uri="{FF2B5EF4-FFF2-40B4-BE49-F238E27FC236}">
              <a16:creationId xmlns:a16="http://schemas.microsoft.com/office/drawing/2014/main" id="{AE766871-C78E-4A43-8F0F-E832B1F05EB0}"/>
            </a:ext>
          </a:extLst>
        </xdr:cNvPr>
        <xdr:cNvSpPr txBox="1">
          <a:spLocks noChangeArrowheads="1"/>
        </xdr:cNvSpPr>
      </xdr:nvSpPr>
      <xdr:spPr bwMode="auto">
        <a:xfrm>
          <a:off x="2438399" y="217259"/>
          <a:ext cx="610021" cy="88836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5</xdr:col>
      <xdr:colOff>925286</xdr:colOff>
      <xdr:row>1</xdr:row>
      <xdr:rowOff>100965</xdr:rowOff>
    </xdr:from>
    <xdr:to>
      <xdr:col>7</xdr:col>
      <xdr:colOff>21167</xdr:colOff>
      <xdr:row>6</xdr:row>
      <xdr:rowOff>84455</xdr:rowOff>
    </xdr:to>
    <xdr:sp macro="" textlink="">
      <xdr:nvSpPr>
        <xdr:cNvPr id="2" name="Text Box 3">
          <a:extLst>
            <a:ext uri="{FF2B5EF4-FFF2-40B4-BE49-F238E27FC236}">
              <a16:creationId xmlns:a16="http://schemas.microsoft.com/office/drawing/2014/main" id="{B40BAF1A-C8F7-4AE3-9F39-85143E72721A}"/>
            </a:ext>
          </a:extLst>
        </xdr:cNvPr>
        <xdr:cNvSpPr txBox="1">
          <a:spLocks noChangeArrowheads="1"/>
        </xdr:cNvSpPr>
      </xdr:nvSpPr>
      <xdr:spPr bwMode="auto">
        <a:xfrm>
          <a:off x="3655786" y="285115"/>
          <a:ext cx="632581" cy="888365"/>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val="6D6F71"/>
              </a:solidFill>
              <a:miter lim="800000"/>
              <a:headEnd/>
              <a:tailEnd/>
            </a14:hiddenLine>
          </a:ext>
        </a:extLst>
      </xdr:spPr>
      <xdr:txBody>
        <a:bodyPr vertOverflow="clip" wrap="square" lIns="0" tIns="0" rIns="0" bIns="0" anchor="t" upright="1"/>
        <a:lstStyle/>
        <a:p>
          <a:pPr algn="r"/>
          <a:r>
            <a:rPr lang="en-GB" sz="900" b="1">
              <a:solidFill>
                <a:srgbClr val="003399"/>
              </a:solidFill>
              <a:effectLst/>
              <a:latin typeface="Verdana" panose="020B0604030504040204" pitchFamily="34" charset="0"/>
              <a:ea typeface="Verdana" panose="020B0604030504040204" pitchFamily="34" charset="0"/>
              <a:cs typeface="+mn-cs"/>
            </a:rPr>
            <a:t>Official address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Domenico Scarlattilaan 6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1083 HS Amsterdam  </a:t>
          </a:r>
          <a:r>
            <a:rPr lang="en-GB" sz="900" b="1">
              <a:effectLst/>
              <a:latin typeface="Verdana" panose="020B0604030504040204" pitchFamily="34" charset="0"/>
              <a:ea typeface="Verdana" panose="020B0604030504040204" pitchFamily="34" charset="0"/>
              <a:cs typeface="+mn-cs"/>
            </a:rPr>
            <a:t>●</a:t>
          </a:r>
          <a:r>
            <a:rPr lang="en-GB" sz="900">
              <a:effectLst/>
              <a:latin typeface="Verdana" panose="020B0604030504040204" pitchFamily="34" charset="0"/>
              <a:ea typeface="Verdana" panose="020B0604030504040204" pitchFamily="34" charset="0"/>
              <a:cs typeface="+mn-cs"/>
            </a:rPr>
            <a:t>  The Netherlands</a:t>
          </a:r>
        </a:p>
        <a:p>
          <a:pPr algn="r"/>
          <a:r>
            <a:rPr lang="en-GB" sz="900" b="1">
              <a:solidFill>
                <a:srgbClr val="003399"/>
              </a:solidFill>
              <a:effectLst/>
              <a:latin typeface="Verdana" panose="020B0604030504040204" pitchFamily="34" charset="0"/>
              <a:ea typeface="Verdana" panose="020B0604030504040204" pitchFamily="34" charset="0"/>
              <a:cs typeface="+mn-cs"/>
            </a:rPr>
            <a:t>Address for visits and deliveries</a:t>
          </a:r>
          <a:r>
            <a:rPr lang="en-GB" sz="900">
              <a:solidFill>
                <a:srgbClr val="003399"/>
              </a:solidFill>
              <a:effectLst/>
              <a:latin typeface="Verdana" panose="020B0604030504040204" pitchFamily="34" charset="0"/>
              <a:ea typeface="Verdana" panose="020B0604030504040204" pitchFamily="34" charset="0"/>
              <a:cs typeface="+mn-cs"/>
            </a:rPr>
            <a:t>  </a:t>
          </a:r>
          <a:r>
            <a:rPr lang="en-GB" sz="900">
              <a:effectLst/>
              <a:latin typeface="Verdana" panose="020B0604030504040204" pitchFamily="34" charset="0"/>
              <a:ea typeface="Verdana" panose="020B0604030504040204" pitchFamily="34" charset="0"/>
              <a:cs typeface="+mn-cs"/>
            </a:rPr>
            <a:t>Refer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www.ema.europa.eu/how-to-find-us</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Send us a question  </a:t>
          </a:r>
          <a:r>
            <a:rPr lang="en-GB" sz="900">
              <a:effectLst/>
              <a:latin typeface="Verdana" panose="020B0604030504040204" pitchFamily="34" charset="0"/>
              <a:ea typeface="Verdana" panose="020B0604030504040204" pitchFamily="34" charset="0"/>
              <a:cs typeface="+mn-cs"/>
            </a:rPr>
            <a:t>Go to </a:t>
          </a:r>
          <a:r>
            <a:rPr lang="en-GB" sz="900" u="none" strike="noStrike">
              <a:effectLst/>
              <a:latin typeface="Verdana" panose="020B0604030504040204" pitchFamily="34" charset="0"/>
              <a:ea typeface="Verdana" panose="020B0604030504040204" pitchFamily="34" charset="0"/>
              <a:cs typeface="+mn-cs"/>
              <a:hlinkClick xmlns:r="http://schemas.openxmlformats.org/officeDocument/2006/relationships" r:id=""/>
            </a:rPr>
            <a:t>www.ema.europa.eu/contact</a:t>
          </a:r>
          <a:r>
            <a:rPr lang="en-GB" sz="900">
              <a:effectLst/>
              <a:latin typeface="Verdana" panose="020B0604030504040204" pitchFamily="34" charset="0"/>
              <a:ea typeface="Verdana" panose="020B0604030504040204" pitchFamily="34" charset="0"/>
              <a:cs typeface="+mn-cs"/>
            </a:rPr>
            <a:t> </a:t>
          </a:r>
        </a:p>
        <a:p>
          <a:pPr algn="r"/>
          <a:r>
            <a:rPr lang="en-GB" sz="900" b="1">
              <a:solidFill>
                <a:srgbClr val="003399"/>
              </a:solidFill>
              <a:effectLst/>
              <a:latin typeface="Verdana" panose="020B0604030504040204" pitchFamily="34" charset="0"/>
              <a:ea typeface="Verdana" panose="020B0604030504040204" pitchFamily="34" charset="0"/>
              <a:cs typeface="+mn-cs"/>
            </a:rPr>
            <a:t>Telephone</a:t>
          </a:r>
          <a:r>
            <a:rPr lang="en-GB" sz="900">
              <a:effectLst/>
              <a:latin typeface="Verdana" panose="020B0604030504040204" pitchFamily="34" charset="0"/>
              <a:ea typeface="Verdana" panose="020B0604030504040204" pitchFamily="34" charset="0"/>
              <a:cs typeface="+mn-cs"/>
            </a:rPr>
            <a:t> +31 (0)88 781 6000</a:t>
          </a:r>
        </a:p>
      </xdr:txBody>
    </xdr:sp>
    <xdr:clientData/>
  </xdr:twoCellAnchor>
  <xdr:oneCellAnchor>
    <xdr:from>
      <xdr:col>0</xdr:col>
      <xdr:colOff>0</xdr:colOff>
      <xdr:row>0</xdr:row>
      <xdr:rowOff>0</xdr:rowOff>
    </xdr:from>
    <xdr:ext cx="4619987" cy="802427"/>
    <xdr:pic>
      <xdr:nvPicPr>
        <xdr:cNvPr id="3" name="Picture 2">
          <a:extLst>
            <a:ext uri="{FF2B5EF4-FFF2-40B4-BE49-F238E27FC236}">
              <a16:creationId xmlns:a16="http://schemas.microsoft.com/office/drawing/2014/main" id="{9816BF89-41A4-40C9-A7A9-5556EAB6A6DA}"/>
            </a:ext>
          </a:extLst>
        </xdr:cNvPr>
        <xdr:cNvPicPr>
          <a:picLocks noChangeAspect="1"/>
        </xdr:cNvPicPr>
      </xdr:nvPicPr>
      <xdr:blipFill>
        <a:blip xmlns:r="http://schemas.openxmlformats.org/officeDocument/2006/relationships" r:embed="rId1"/>
        <a:stretch>
          <a:fillRect/>
        </a:stretch>
      </xdr:blipFill>
      <xdr:spPr>
        <a:xfrm>
          <a:off x="0" y="0"/>
          <a:ext cx="4619987" cy="802427"/>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1" displayName="Table1" ref="A24:L49" totalsRowShown="0" headerRowDxfId="43" dataDxfId="42">
  <autoFilter ref="A24:L49" xr:uid="{00000000-0009-0000-0100-000001000000}"/>
  <tableColumns count="12">
    <tableColumn id="1" xr3:uid="{00000000-0010-0000-0000-000001000000}" name="Column1" dataDxfId="11"/>
    <tableColumn id="2" xr3:uid="{00000000-0010-0000-0000-000002000000}" name="Column2" dataDxfId="10"/>
    <tableColumn id="3" xr3:uid="{00000000-0010-0000-0000-000003000000}" name="Column3" dataDxfId="9"/>
    <tableColumn id="4" xr3:uid="{00000000-0010-0000-0000-000004000000}" name="Process type" dataDxfId="8"/>
    <tableColumn id="5" xr3:uid="{00000000-0010-0000-0000-000005000000}" name="Committee action" dataDxfId="7"/>
    <tableColumn id="6" xr3:uid="{00000000-0010-0000-0000-000006000000}" name="Procedure" dataDxfId="6"/>
    <tableColumn id="8" xr3:uid="{00000000-0010-0000-0000-000008000000}" name="Substance(s)*" dataDxfId="5"/>
    <tableColumn id="9" xr3:uid="{00000000-0010-0000-0000-000009000000}" name="Applicant*" dataDxfId="4"/>
    <tableColumn id="10" xr3:uid="{00000000-0010-0000-0000-00000A000000}" name="Scope " dataDxfId="3"/>
    <tableColumn id="11" xr3:uid="{00000000-0010-0000-0000-00000B000000}" name="Condition " dataDxfId="2"/>
    <tableColumn id="18" xr3:uid="{00000000-0010-0000-0000-000012000000}" name="Committee Minutes" dataDxfId="1"/>
    <tableColumn id="19" xr3:uid="{00000000-0010-0000-0000-000013000000}" name="Grounds for Opinion" dataDxfId="0"/>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ema.europa.eu/en/human-regulatory-overview/research-development/orphan-designation-research-development" TargetMode="External"/><Relationship Id="rId2" Type="http://schemas.openxmlformats.org/officeDocument/2006/relationships/hyperlink" Target="https://www.ema.europa.eu/en/about-us/how-we-work/access-documents"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 Id="rId6" Type="http://schemas.openxmlformats.org/officeDocument/2006/relationships/table" Target="../tables/table1.xm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www.ema.europa.eu/en/documents/regulatory-procedural-guideline/comp-rules-procedure_en.pdf" TargetMode="Externa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hyperlink" Target="http://www.ema.europa.eu/" TargetMode="External"/><Relationship Id="rId1" Type="http://schemas.openxmlformats.org/officeDocument/2006/relationships/hyperlink" Target="https://www.ema.europa.eu/en/documents/other/abbreviations-used-ema-scientific-committees-and-cmd-documents-and-relation-emas-regulatory-activities_en.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dataSheet"/>
  <dimension ref="A1:L54"/>
  <sheetViews>
    <sheetView tabSelected="1" topLeftCell="D12" zoomScaleNormal="100" workbookViewId="0">
      <selection activeCell="F26" sqref="F26"/>
    </sheetView>
  </sheetViews>
  <sheetFormatPr defaultRowHeight="15"/>
  <cols>
    <col min="1" max="1" width="0" hidden="1" customWidth="1"/>
    <col min="2" max="2" width="0" style="1" hidden="1" customWidth="1"/>
    <col min="3" max="3" width="0" style="2" hidden="1" customWidth="1"/>
    <col min="4" max="4" width="33.85546875" style="1" customWidth="1"/>
    <col min="5" max="5" width="28.5703125" style="1" customWidth="1"/>
    <col min="6" max="6" width="21" style="1" customWidth="1"/>
    <col min="7" max="7" width="35.5703125" style="1" customWidth="1"/>
    <col min="8" max="8" width="20.5703125" style="1" customWidth="1"/>
    <col min="9" max="9" width="15.5703125" style="1" customWidth="1"/>
    <col min="10" max="10" width="26.42578125" style="1" customWidth="1"/>
    <col min="11" max="12" width="100.5703125" style="1" customWidth="1"/>
  </cols>
  <sheetData>
    <row r="1" spans="4:10">
      <c r="D1" s="3"/>
      <c r="E1" s="3"/>
      <c r="F1" s="3"/>
      <c r="G1" s="3"/>
      <c r="H1" s="3"/>
      <c r="I1" s="3"/>
      <c r="J1" s="3"/>
    </row>
    <row r="2" spans="4:10">
      <c r="D2" s="3"/>
      <c r="E2" s="3"/>
      <c r="F2" s="3"/>
      <c r="G2" s="3"/>
      <c r="H2" s="3"/>
      <c r="I2" s="3"/>
      <c r="J2" s="3"/>
    </row>
    <row r="3" spans="4:10">
      <c r="D3" s="3"/>
      <c r="E3" s="3"/>
      <c r="F3" s="3"/>
      <c r="G3" s="3"/>
      <c r="H3" s="3"/>
      <c r="I3" s="3"/>
      <c r="J3" s="3"/>
    </row>
    <row r="4" spans="4:10">
      <c r="D4" s="3"/>
      <c r="E4" s="3"/>
      <c r="F4" s="3"/>
      <c r="G4" s="3"/>
      <c r="H4" s="3"/>
      <c r="I4" s="3"/>
      <c r="J4" s="3"/>
    </row>
    <row r="5" spans="4:10">
      <c r="D5" s="3"/>
      <c r="E5" s="3"/>
      <c r="F5" s="3"/>
      <c r="G5" s="3"/>
      <c r="H5" s="3"/>
      <c r="I5" s="3"/>
      <c r="J5" s="3"/>
    </row>
    <row r="6" spans="4:10" ht="19.5">
      <c r="D6" s="4" t="s">
        <v>0</v>
      </c>
      <c r="E6" s="5"/>
      <c r="F6" s="5"/>
      <c r="G6" s="5"/>
      <c r="H6" s="5"/>
      <c r="I6" s="5"/>
      <c r="J6" s="5"/>
    </row>
    <row r="7" spans="4:10" ht="18">
      <c r="D7" s="6" t="s">
        <v>357</v>
      </c>
      <c r="E7" s="5"/>
      <c r="F7" s="5"/>
      <c r="G7" s="5"/>
      <c r="H7" s="5"/>
      <c r="I7" s="5"/>
      <c r="J7" s="5"/>
    </row>
    <row r="8" spans="4:10" ht="18">
      <c r="D8" s="6" t="s">
        <v>1</v>
      </c>
      <c r="E8" s="5"/>
      <c r="F8" s="5"/>
      <c r="G8" s="5"/>
      <c r="H8" s="5"/>
      <c r="I8" s="5"/>
      <c r="J8" s="5"/>
    </row>
    <row r="9" spans="4:10">
      <c r="D9" s="3"/>
      <c r="E9" s="7"/>
      <c r="F9" s="7"/>
      <c r="G9" s="7"/>
      <c r="H9" s="7"/>
      <c r="I9" s="7"/>
      <c r="J9" s="7"/>
    </row>
    <row r="10" spans="4:10">
      <c r="D10" s="143">
        <v>46191</v>
      </c>
      <c r="E10" s="143"/>
      <c r="F10" s="5"/>
      <c r="G10" s="5"/>
      <c r="H10" s="5"/>
      <c r="I10" s="5"/>
      <c r="J10" s="5"/>
    </row>
    <row r="11" spans="4:10">
      <c r="D11" s="144" t="s">
        <v>2</v>
      </c>
      <c r="E11" s="144"/>
      <c r="F11" s="5"/>
      <c r="G11" s="5"/>
      <c r="H11" s="5"/>
      <c r="I11" s="5"/>
      <c r="J11" s="5"/>
    </row>
    <row r="12" spans="4:10">
      <c r="D12" s="144" t="s">
        <v>3</v>
      </c>
      <c r="E12" s="144"/>
      <c r="F12" s="5"/>
      <c r="G12" s="5"/>
      <c r="H12" s="5"/>
      <c r="I12" s="5"/>
      <c r="J12" s="5"/>
    </row>
    <row r="13" spans="4:10" ht="9" customHeight="1">
      <c r="D13" s="8"/>
      <c r="E13" s="5"/>
      <c r="F13" s="5"/>
      <c r="G13" s="5"/>
      <c r="H13" s="5"/>
      <c r="I13" s="5"/>
      <c r="J13" s="5"/>
    </row>
    <row r="14" spans="4:10" ht="97.5" customHeight="1">
      <c r="D14" s="145" t="s">
        <v>4</v>
      </c>
      <c r="E14" s="145"/>
      <c r="F14" s="145"/>
      <c r="G14" s="145"/>
      <c r="H14" s="145"/>
      <c r="I14" s="145"/>
      <c r="J14" s="145"/>
    </row>
    <row r="15" spans="4:10">
      <c r="D15" s="8"/>
      <c r="E15" s="5"/>
      <c r="F15" s="5"/>
      <c r="G15" s="5"/>
      <c r="H15" s="5"/>
      <c r="I15" s="5"/>
      <c r="J15" s="5"/>
    </row>
    <row r="16" spans="4:10">
      <c r="D16" s="9" t="s">
        <v>5</v>
      </c>
      <c r="E16" s="9"/>
      <c r="F16" s="10" t="s">
        <v>6</v>
      </c>
      <c r="G16" s="5"/>
      <c r="H16" s="5"/>
      <c r="I16" s="5"/>
      <c r="J16" s="5"/>
    </row>
    <row r="17" spans="1:12">
      <c r="D17" s="9" t="s">
        <v>7</v>
      </c>
      <c r="E17" s="9"/>
      <c r="F17" s="11" t="s">
        <v>8</v>
      </c>
      <c r="G17" s="5"/>
      <c r="H17" s="5"/>
      <c r="I17" s="5"/>
      <c r="J17" s="5"/>
    </row>
    <row r="18" spans="1:12">
      <c r="D18" s="9" t="s">
        <v>9</v>
      </c>
      <c r="E18" s="9"/>
      <c r="F18" s="11" t="s">
        <v>10</v>
      </c>
      <c r="G18" s="5"/>
      <c r="H18" s="5"/>
      <c r="I18" s="5"/>
      <c r="J18" s="5"/>
    </row>
    <row r="19" spans="1:12">
      <c r="D19" s="12"/>
      <c r="E19" s="12"/>
      <c r="F19" s="13"/>
      <c r="G19" s="14"/>
      <c r="H19" s="14"/>
      <c r="I19" s="14"/>
      <c r="J19" s="14"/>
    </row>
    <row r="20" spans="1:12">
      <c r="D20" s="15" t="s">
        <v>11</v>
      </c>
      <c r="E20" s="16"/>
      <c r="F20" s="5"/>
      <c r="G20" s="17"/>
      <c r="H20" s="5"/>
      <c r="I20" s="5"/>
      <c r="J20" s="5"/>
    </row>
    <row r="21" spans="1:12">
      <c r="D21" s="18"/>
      <c r="E21" s="16"/>
      <c r="F21" s="5"/>
      <c r="G21" s="17"/>
      <c r="H21" s="5"/>
      <c r="I21" s="5"/>
      <c r="J21" s="5"/>
    </row>
    <row r="22" spans="1:12">
      <c r="D22" s="19" t="s">
        <v>12</v>
      </c>
      <c r="E22" s="16"/>
      <c r="F22" s="5"/>
      <c r="G22" s="17"/>
      <c r="H22" s="5"/>
      <c r="I22" s="5"/>
      <c r="J22" s="5"/>
    </row>
    <row r="23" spans="1:12" ht="15.95" customHeight="1">
      <c r="D23" s="19"/>
      <c r="E23" s="16"/>
      <c r="F23" s="5"/>
      <c r="G23" s="17"/>
      <c r="H23" s="5"/>
      <c r="I23" s="5"/>
      <c r="J23" s="5"/>
    </row>
    <row r="24" spans="1:12" s="65" customFormat="1" ht="24.6" customHeight="1">
      <c r="A24" s="65" t="s">
        <v>365</v>
      </c>
      <c r="B24" s="66" t="s">
        <v>366</v>
      </c>
      <c r="C24" s="67" t="s">
        <v>367</v>
      </c>
      <c r="D24" s="68" t="s">
        <v>13</v>
      </c>
      <c r="E24" s="68" t="s">
        <v>14</v>
      </c>
      <c r="F24" s="68" t="s">
        <v>15</v>
      </c>
      <c r="G24" s="68" t="s">
        <v>16</v>
      </c>
      <c r="H24" s="68" t="s">
        <v>17</v>
      </c>
      <c r="I24" s="68" t="s">
        <v>18</v>
      </c>
      <c r="J24" s="68" t="s">
        <v>19</v>
      </c>
      <c r="K24" s="68" t="s">
        <v>20</v>
      </c>
      <c r="L24" s="68" t="s">
        <v>21</v>
      </c>
    </row>
    <row r="25" spans="1:12" s="57" customFormat="1" ht="66" customHeight="1">
      <c r="A25" s="57" t="s">
        <v>22</v>
      </c>
      <c r="B25" s="58" t="s">
        <v>23</v>
      </c>
      <c r="C25" s="59">
        <v>46150.275358796302</v>
      </c>
      <c r="D25" s="64" t="s">
        <v>24</v>
      </c>
      <c r="E25" s="64" t="s">
        <v>25</v>
      </c>
      <c r="F25" s="64" t="s">
        <v>26</v>
      </c>
      <c r="G25" s="64"/>
      <c r="H25" s="64"/>
      <c r="I25" s="64" t="s">
        <v>27</v>
      </c>
      <c r="J25" s="64" t="s">
        <v>28</v>
      </c>
      <c r="K25" s="64" t="s">
        <v>32</v>
      </c>
      <c r="L25" s="64" t="s">
        <v>31</v>
      </c>
    </row>
    <row r="26" spans="1:12" s="57" customFormat="1" ht="66" customHeight="1">
      <c r="A26" s="57" t="s">
        <v>33</v>
      </c>
      <c r="B26" s="58" t="s">
        <v>34</v>
      </c>
      <c r="C26" s="59">
        <v>46154.681493055599</v>
      </c>
      <c r="D26" s="60" t="s">
        <v>24</v>
      </c>
      <c r="E26" s="60" t="s">
        <v>35</v>
      </c>
      <c r="F26" s="60" t="s">
        <v>36</v>
      </c>
      <c r="G26" s="60"/>
      <c r="H26" s="60"/>
      <c r="I26" s="60" t="s">
        <v>27</v>
      </c>
      <c r="J26" s="60" t="s">
        <v>37</v>
      </c>
      <c r="K26" s="60" t="s">
        <v>32</v>
      </c>
      <c r="L26" s="60" t="s">
        <v>31</v>
      </c>
    </row>
    <row r="27" spans="1:12" s="57" customFormat="1" ht="322.5" customHeight="1">
      <c r="A27" s="57" t="s">
        <v>40</v>
      </c>
      <c r="B27" s="58" t="s">
        <v>41</v>
      </c>
      <c r="C27" s="59">
        <v>46163.406041666698</v>
      </c>
      <c r="D27" s="60" t="s">
        <v>24</v>
      </c>
      <c r="E27" s="60" t="s">
        <v>42</v>
      </c>
      <c r="F27" s="60" t="s">
        <v>43</v>
      </c>
      <c r="G27" s="60" t="s">
        <v>44</v>
      </c>
      <c r="H27" s="60" t="s">
        <v>45</v>
      </c>
      <c r="I27" s="60" t="s">
        <v>27</v>
      </c>
      <c r="J27" s="60" t="s">
        <v>46</v>
      </c>
      <c r="K27" s="64" t="s">
        <v>371</v>
      </c>
      <c r="L27" s="64" t="s">
        <v>359</v>
      </c>
    </row>
    <row r="28" spans="1:12" s="57" customFormat="1" ht="331.35" customHeight="1">
      <c r="A28" s="57" t="s">
        <v>49</v>
      </c>
      <c r="B28" s="58" t="s">
        <v>50</v>
      </c>
      <c r="C28" s="59">
        <v>46163.423750000002</v>
      </c>
      <c r="D28" s="60" t="s">
        <v>24</v>
      </c>
      <c r="E28" s="60" t="s">
        <v>42</v>
      </c>
      <c r="F28" s="60" t="s">
        <v>51</v>
      </c>
      <c r="G28" s="60"/>
      <c r="H28" s="60"/>
      <c r="I28" s="60" t="s">
        <v>27</v>
      </c>
      <c r="J28" s="60" t="s">
        <v>52</v>
      </c>
      <c r="K28" s="60" t="s">
        <v>372</v>
      </c>
      <c r="L28" s="60" t="s">
        <v>31</v>
      </c>
    </row>
    <row r="29" spans="1:12" s="57" customFormat="1" ht="354" customHeight="1">
      <c r="A29" s="57" t="s">
        <v>54</v>
      </c>
      <c r="B29" s="58" t="s">
        <v>55</v>
      </c>
      <c r="C29" s="59">
        <v>46161.314143518503</v>
      </c>
      <c r="D29" s="60" t="s">
        <v>24</v>
      </c>
      <c r="E29" s="60" t="s">
        <v>42</v>
      </c>
      <c r="F29" s="60" t="s">
        <v>56</v>
      </c>
      <c r="G29" s="60"/>
      <c r="H29" s="60"/>
      <c r="I29" s="60" t="s">
        <v>27</v>
      </c>
      <c r="J29" s="60" t="s">
        <v>57</v>
      </c>
      <c r="K29" s="64" t="s">
        <v>59</v>
      </c>
      <c r="L29" s="64" t="s">
        <v>31</v>
      </c>
    </row>
    <row r="30" spans="1:12" s="57" customFormat="1" ht="66" customHeight="1">
      <c r="A30" s="57" t="s">
        <v>60</v>
      </c>
      <c r="B30" s="58" t="s">
        <v>61</v>
      </c>
      <c r="C30" s="59">
        <v>46160.356747685197</v>
      </c>
      <c r="D30" s="60" t="s">
        <v>24</v>
      </c>
      <c r="E30" s="60" t="s">
        <v>62</v>
      </c>
      <c r="F30" s="60" t="s">
        <v>63</v>
      </c>
      <c r="G30" s="60"/>
      <c r="H30" s="60"/>
      <c r="I30" s="60" t="s">
        <v>27</v>
      </c>
      <c r="J30" s="60" t="s">
        <v>37</v>
      </c>
      <c r="K30" s="60" t="s">
        <v>66</v>
      </c>
      <c r="L30" s="60" t="s">
        <v>31</v>
      </c>
    </row>
    <row r="31" spans="1:12" s="57" customFormat="1" ht="223.35" customHeight="1">
      <c r="A31" s="57" t="s">
        <v>67</v>
      </c>
      <c r="B31" s="58" t="s">
        <v>68</v>
      </c>
      <c r="C31" s="59">
        <v>46160.585451388899</v>
      </c>
      <c r="D31" s="60" t="s">
        <v>24</v>
      </c>
      <c r="E31" s="60" t="s">
        <v>62</v>
      </c>
      <c r="F31" s="60" t="s">
        <v>69</v>
      </c>
      <c r="G31" s="60" t="s">
        <v>70</v>
      </c>
      <c r="H31" s="60" t="s">
        <v>71</v>
      </c>
      <c r="I31" s="60" t="s">
        <v>72</v>
      </c>
      <c r="J31" s="60" t="s">
        <v>73</v>
      </c>
      <c r="K31" s="64" t="s">
        <v>74</v>
      </c>
      <c r="L31" s="64" t="s">
        <v>75</v>
      </c>
    </row>
    <row r="32" spans="1:12" s="57" customFormat="1" ht="259.35000000000002" customHeight="1">
      <c r="A32" s="57" t="s">
        <v>76</v>
      </c>
      <c r="B32" s="58" t="s">
        <v>77</v>
      </c>
      <c r="C32" s="59">
        <v>46161.593449074098</v>
      </c>
      <c r="D32" s="60" t="s">
        <v>24</v>
      </c>
      <c r="E32" s="60" t="s">
        <v>62</v>
      </c>
      <c r="F32" s="60" t="s">
        <v>78</v>
      </c>
      <c r="G32" s="60" t="s">
        <v>79</v>
      </c>
      <c r="H32" s="60" t="s">
        <v>80</v>
      </c>
      <c r="I32" s="60" t="s">
        <v>27</v>
      </c>
      <c r="J32" s="60" t="s">
        <v>81</v>
      </c>
      <c r="K32" s="60" t="s">
        <v>74</v>
      </c>
      <c r="L32" s="60" t="s">
        <v>83</v>
      </c>
    </row>
    <row r="33" spans="1:12" s="57" customFormat="1" ht="281.45" customHeight="1">
      <c r="A33" s="57" t="s">
        <v>84</v>
      </c>
      <c r="B33" s="58" t="s">
        <v>85</v>
      </c>
      <c r="C33" s="59">
        <v>46161.528310185196</v>
      </c>
      <c r="D33" s="60" t="s">
        <v>24</v>
      </c>
      <c r="E33" s="60" t="s">
        <v>62</v>
      </c>
      <c r="F33" s="60" t="s">
        <v>86</v>
      </c>
      <c r="G33" s="60" t="s">
        <v>87</v>
      </c>
      <c r="H33" s="60" t="s">
        <v>88</v>
      </c>
      <c r="I33" s="60" t="s">
        <v>27</v>
      </c>
      <c r="J33" s="60" t="s">
        <v>89</v>
      </c>
      <c r="K33" s="64" t="s">
        <v>74</v>
      </c>
      <c r="L33" s="64" t="s">
        <v>91</v>
      </c>
    </row>
    <row r="34" spans="1:12" s="57" customFormat="1" ht="297" customHeight="1">
      <c r="A34" s="57" t="s">
        <v>92</v>
      </c>
      <c r="B34" s="58" t="s">
        <v>93</v>
      </c>
      <c r="C34" s="59">
        <v>46167.881782407399</v>
      </c>
      <c r="D34" s="60" t="s">
        <v>24</v>
      </c>
      <c r="E34" s="60" t="s">
        <v>62</v>
      </c>
      <c r="F34" s="60" t="s">
        <v>94</v>
      </c>
      <c r="G34" s="60" t="s">
        <v>95</v>
      </c>
      <c r="H34" s="60" t="s">
        <v>96</v>
      </c>
      <c r="I34" s="60" t="s">
        <v>27</v>
      </c>
      <c r="J34" s="60" t="s">
        <v>97</v>
      </c>
      <c r="K34" s="60" t="s">
        <v>74</v>
      </c>
      <c r="L34" s="60" t="s">
        <v>99</v>
      </c>
    </row>
    <row r="35" spans="1:12" s="57" customFormat="1" ht="347.1" customHeight="1">
      <c r="A35" s="57" t="s">
        <v>100</v>
      </c>
      <c r="B35" s="58" t="s">
        <v>101</v>
      </c>
      <c r="C35" s="59">
        <v>46163.334155092598</v>
      </c>
      <c r="D35" s="60" t="s">
        <v>24</v>
      </c>
      <c r="E35" s="60" t="s">
        <v>62</v>
      </c>
      <c r="F35" s="60" t="s">
        <v>102</v>
      </c>
      <c r="G35" s="60" t="s">
        <v>103</v>
      </c>
      <c r="H35" s="60" t="s">
        <v>104</v>
      </c>
      <c r="I35" s="60" t="s">
        <v>27</v>
      </c>
      <c r="J35" s="60" t="s">
        <v>105</v>
      </c>
      <c r="K35" s="64" t="s">
        <v>74</v>
      </c>
      <c r="L35" s="64" t="s">
        <v>361</v>
      </c>
    </row>
    <row r="36" spans="1:12" s="57" customFormat="1" ht="241.35" customHeight="1">
      <c r="A36" s="57" t="s">
        <v>107</v>
      </c>
      <c r="B36" s="58" t="s">
        <v>108</v>
      </c>
      <c r="C36" s="59">
        <v>46161.3260532407</v>
      </c>
      <c r="D36" s="60" t="s">
        <v>24</v>
      </c>
      <c r="E36" s="60" t="s">
        <v>62</v>
      </c>
      <c r="F36" s="60" t="s">
        <v>109</v>
      </c>
      <c r="G36" s="60" t="s">
        <v>110</v>
      </c>
      <c r="H36" s="60" t="s">
        <v>111</v>
      </c>
      <c r="I36" s="60" t="s">
        <v>27</v>
      </c>
      <c r="J36" s="60" t="s">
        <v>112</v>
      </c>
      <c r="K36" s="60" t="s">
        <v>74</v>
      </c>
      <c r="L36" s="60" t="s">
        <v>113</v>
      </c>
    </row>
    <row r="37" spans="1:12" s="57" customFormat="1" ht="216.6" customHeight="1">
      <c r="A37" s="57" t="s">
        <v>114</v>
      </c>
      <c r="B37" s="58" t="s">
        <v>115</v>
      </c>
      <c r="C37" s="59">
        <v>46162.595486111102</v>
      </c>
      <c r="D37" s="60" t="s">
        <v>24</v>
      </c>
      <c r="E37" s="60" t="s">
        <v>62</v>
      </c>
      <c r="F37" s="60" t="s">
        <v>116</v>
      </c>
      <c r="G37" s="60" t="s">
        <v>117</v>
      </c>
      <c r="H37" s="60" t="s">
        <v>118</v>
      </c>
      <c r="I37" s="60" t="s">
        <v>27</v>
      </c>
      <c r="J37" s="60" t="s">
        <v>119</v>
      </c>
      <c r="K37" s="64" t="s">
        <v>74</v>
      </c>
      <c r="L37" s="64" t="s">
        <v>121</v>
      </c>
    </row>
    <row r="38" spans="1:12" s="57" customFormat="1" ht="218.45" customHeight="1">
      <c r="A38" s="57" t="s">
        <v>122</v>
      </c>
      <c r="B38" s="58" t="s">
        <v>123</v>
      </c>
      <c r="C38" s="59">
        <v>46163.316261574102</v>
      </c>
      <c r="D38" s="60" t="s">
        <v>24</v>
      </c>
      <c r="E38" s="60" t="s">
        <v>62</v>
      </c>
      <c r="F38" s="60" t="s">
        <v>124</v>
      </c>
      <c r="G38" s="60" t="s">
        <v>125</v>
      </c>
      <c r="H38" s="60" t="s">
        <v>126</v>
      </c>
      <c r="I38" s="60" t="s">
        <v>27</v>
      </c>
      <c r="J38" s="60" t="s">
        <v>127</v>
      </c>
      <c r="K38" s="60" t="s">
        <v>74</v>
      </c>
      <c r="L38" s="60" t="s">
        <v>128</v>
      </c>
    </row>
    <row r="39" spans="1:12" s="57" customFormat="1" ht="311.10000000000002" customHeight="1">
      <c r="A39" s="57" t="s">
        <v>129</v>
      </c>
      <c r="B39" s="58" t="s">
        <v>130</v>
      </c>
      <c r="C39" s="59">
        <v>46161.343124999999</v>
      </c>
      <c r="D39" s="60" t="s">
        <v>24</v>
      </c>
      <c r="E39" s="60" t="s">
        <v>62</v>
      </c>
      <c r="F39" s="60" t="s">
        <v>131</v>
      </c>
      <c r="G39" s="60" t="s">
        <v>132</v>
      </c>
      <c r="H39" s="60" t="s">
        <v>133</v>
      </c>
      <c r="I39" s="60" t="s">
        <v>27</v>
      </c>
      <c r="J39" s="60" t="s">
        <v>134</v>
      </c>
      <c r="K39" s="64" t="s">
        <v>74</v>
      </c>
      <c r="L39" s="64" t="s">
        <v>136</v>
      </c>
    </row>
    <row r="40" spans="1:12" s="57" customFormat="1" ht="252.75" customHeight="1">
      <c r="A40" s="57" t="s">
        <v>137</v>
      </c>
      <c r="B40" s="58" t="s">
        <v>138</v>
      </c>
      <c r="C40" s="59">
        <v>46161.331168981502</v>
      </c>
      <c r="D40" s="60" t="s">
        <v>24</v>
      </c>
      <c r="E40" s="60" t="s">
        <v>62</v>
      </c>
      <c r="F40" s="60" t="s">
        <v>139</v>
      </c>
      <c r="G40" s="60" t="s">
        <v>140</v>
      </c>
      <c r="H40" s="60" t="s">
        <v>141</v>
      </c>
      <c r="I40" s="60" t="s">
        <v>27</v>
      </c>
      <c r="J40" s="60" t="s">
        <v>142</v>
      </c>
      <c r="K40" s="60" t="s">
        <v>74</v>
      </c>
      <c r="L40" s="60" t="s">
        <v>144</v>
      </c>
    </row>
    <row r="41" spans="1:12" s="57" customFormat="1" ht="223.35" customHeight="1">
      <c r="A41" s="57" t="s">
        <v>145</v>
      </c>
      <c r="B41" s="58" t="s">
        <v>146</v>
      </c>
      <c r="C41" s="59">
        <v>46162.332106481503</v>
      </c>
      <c r="D41" s="60" t="s">
        <v>24</v>
      </c>
      <c r="E41" s="60" t="s">
        <v>62</v>
      </c>
      <c r="F41" s="60" t="s">
        <v>147</v>
      </c>
      <c r="G41" s="60" t="s">
        <v>148</v>
      </c>
      <c r="H41" s="60" t="s">
        <v>149</v>
      </c>
      <c r="I41" s="60" t="s">
        <v>27</v>
      </c>
      <c r="J41" s="60" t="s">
        <v>150</v>
      </c>
      <c r="K41" s="60" t="s">
        <v>74</v>
      </c>
      <c r="L41" s="60" t="s">
        <v>152</v>
      </c>
    </row>
    <row r="42" spans="1:12" s="57" customFormat="1" ht="297.60000000000002" customHeight="1">
      <c r="A42" s="57" t="s">
        <v>153</v>
      </c>
      <c r="B42" s="58" t="s">
        <v>154</v>
      </c>
      <c r="C42" s="59">
        <v>46161.4835185185</v>
      </c>
      <c r="D42" s="60" t="s">
        <v>24</v>
      </c>
      <c r="E42" s="60" t="s">
        <v>62</v>
      </c>
      <c r="F42" s="60" t="s">
        <v>155</v>
      </c>
      <c r="G42" s="60" t="s">
        <v>156</v>
      </c>
      <c r="H42" s="60" t="s">
        <v>157</v>
      </c>
      <c r="I42" s="60" t="s">
        <v>27</v>
      </c>
      <c r="J42" s="60" t="s">
        <v>158</v>
      </c>
      <c r="K42" s="60" t="s">
        <v>74</v>
      </c>
      <c r="L42" s="60" t="s">
        <v>159</v>
      </c>
    </row>
    <row r="43" spans="1:12" s="57" customFormat="1" ht="66" customHeight="1">
      <c r="A43" s="57" t="s">
        <v>160</v>
      </c>
      <c r="B43" s="58" t="s">
        <v>161</v>
      </c>
      <c r="C43" s="59">
        <v>46160.324386574102</v>
      </c>
      <c r="D43" s="60" t="s">
        <v>24</v>
      </c>
      <c r="E43" s="60" t="s">
        <v>62</v>
      </c>
      <c r="F43" s="60" t="s">
        <v>162</v>
      </c>
      <c r="G43" s="60"/>
      <c r="H43" s="60"/>
      <c r="I43" s="60" t="s">
        <v>27</v>
      </c>
      <c r="J43" s="60" t="s">
        <v>163</v>
      </c>
      <c r="K43" s="60" t="s">
        <v>66</v>
      </c>
      <c r="L43" s="60" t="s">
        <v>31</v>
      </c>
    </row>
    <row r="44" spans="1:12" s="57" customFormat="1" ht="318" customHeight="1">
      <c r="A44" s="57" t="s">
        <v>164</v>
      </c>
      <c r="B44" s="58" t="s">
        <v>165</v>
      </c>
      <c r="C44" s="59">
        <v>46163.322407407402</v>
      </c>
      <c r="D44" s="60" t="s">
        <v>24</v>
      </c>
      <c r="E44" s="60" t="s">
        <v>62</v>
      </c>
      <c r="F44" s="60" t="s">
        <v>166</v>
      </c>
      <c r="G44" s="60" t="s">
        <v>167</v>
      </c>
      <c r="H44" s="60" t="s">
        <v>168</v>
      </c>
      <c r="I44" s="60" t="s">
        <v>27</v>
      </c>
      <c r="J44" s="60" t="s">
        <v>169</v>
      </c>
      <c r="K44" s="60" t="s">
        <v>74</v>
      </c>
      <c r="L44" s="60" t="s">
        <v>358</v>
      </c>
    </row>
    <row r="45" spans="1:12" s="57" customFormat="1" ht="66" customHeight="1">
      <c r="A45" s="57" t="s">
        <v>172</v>
      </c>
      <c r="B45" s="58" t="s">
        <v>173</v>
      </c>
      <c r="C45" s="59">
        <v>46155.314212963</v>
      </c>
      <c r="D45" s="60" t="s">
        <v>174</v>
      </c>
      <c r="E45" s="60" t="s">
        <v>35</v>
      </c>
      <c r="F45" s="60" t="s">
        <v>175</v>
      </c>
      <c r="G45" s="60" t="s">
        <v>360</v>
      </c>
      <c r="H45" s="60" t="s">
        <v>176</v>
      </c>
      <c r="I45" s="60" t="s">
        <v>72</v>
      </c>
      <c r="J45" s="60" t="s">
        <v>177</v>
      </c>
      <c r="K45" s="60" t="s">
        <v>179</v>
      </c>
      <c r="L45" s="60" t="s">
        <v>31</v>
      </c>
    </row>
    <row r="46" spans="1:12" s="57" customFormat="1" ht="269.45" customHeight="1">
      <c r="A46" s="57" t="s">
        <v>180</v>
      </c>
      <c r="B46" s="58" t="s">
        <v>181</v>
      </c>
      <c r="C46" s="59">
        <v>46164.525254629603</v>
      </c>
      <c r="D46" s="60" t="s">
        <v>174</v>
      </c>
      <c r="E46" s="60" t="s">
        <v>42</v>
      </c>
      <c r="F46" s="61" t="s">
        <v>182</v>
      </c>
      <c r="G46" s="60" t="s">
        <v>364</v>
      </c>
      <c r="H46" s="60" t="s">
        <v>183</v>
      </c>
      <c r="I46" s="60" t="s">
        <v>27</v>
      </c>
      <c r="J46" s="60" t="s">
        <v>184</v>
      </c>
      <c r="K46" s="60" t="s">
        <v>362</v>
      </c>
      <c r="L46" s="60" t="s">
        <v>363</v>
      </c>
    </row>
    <row r="47" spans="1:12" s="57" customFormat="1" ht="231" customHeight="1">
      <c r="A47" s="57" t="s">
        <v>186</v>
      </c>
      <c r="B47" s="58" t="s">
        <v>187</v>
      </c>
      <c r="C47" s="59">
        <v>46164.641736111102</v>
      </c>
      <c r="D47" s="60" t="s">
        <v>174</v>
      </c>
      <c r="E47" s="60" t="s">
        <v>170</v>
      </c>
      <c r="F47" s="60" t="s">
        <v>188</v>
      </c>
      <c r="G47" s="60" t="s">
        <v>189</v>
      </c>
      <c r="H47" s="60" t="s">
        <v>183</v>
      </c>
      <c r="I47" s="60" t="s">
        <v>27</v>
      </c>
      <c r="J47" s="60" t="s">
        <v>190</v>
      </c>
      <c r="K47" s="60" t="s">
        <v>191</v>
      </c>
      <c r="L47" s="60" t="s">
        <v>192</v>
      </c>
    </row>
    <row r="48" spans="1:12" s="57" customFormat="1" ht="66" customHeight="1">
      <c r="A48" s="57" t="s">
        <v>193</v>
      </c>
      <c r="B48" s="58" t="s">
        <v>194</v>
      </c>
      <c r="C48" s="59">
        <v>46136.518958333298</v>
      </c>
      <c r="D48" s="62" t="s">
        <v>174</v>
      </c>
      <c r="E48" s="63" t="s">
        <v>62</v>
      </c>
      <c r="F48" s="141" t="s">
        <v>369</v>
      </c>
      <c r="G48" s="63" t="s">
        <v>195</v>
      </c>
      <c r="H48" s="63" t="s">
        <v>196</v>
      </c>
      <c r="I48" s="63" t="s">
        <v>27</v>
      </c>
      <c r="J48" s="63" t="s">
        <v>197</v>
      </c>
      <c r="K48" s="60" t="s">
        <v>199</v>
      </c>
      <c r="L48" s="60" t="s">
        <v>31</v>
      </c>
    </row>
    <row r="49" spans="1:12" s="57" customFormat="1" ht="66" customHeight="1">
      <c r="A49" s="57" t="s">
        <v>200</v>
      </c>
      <c r="B49" s="58" t="s">
        <v>201</v>
      </c>
      <c r="C49" s="59">
        <v>46155.313101851898</v>
      </c>
      <c r="D49" s="60" t="s">
        <v>174</v>
      </c>
      <c r="E49" s="60" t="s">
        <v>62</v>
      </c>
      <c r="F49" s="60" t="s">
        <v>370</v>
      </c>
      <c r="G49" s="60" t="s">
        <v>202</v>
      </c>
      <c r="H49" s="60" t="s">
        <v>203</v>
      </c>
      <c r="I49" s="60" t="s">
        <v>27</v>
      </c>
      <c r="J49" s="60" t="s">
        <v>204</v>
      </c>
      <c r="K49" s="60" t="s">
        <v>199</v>
      </c>
      <c r="L49" s="60" t="s">
        <v>31</v>
      </c>
    </row>
    <row r="50" spans="1:12">
      <c r="D50" s="56"/>
      <c r="E50" s="56"/>
      <c r="F50" s="56"/>
      <c r="G50" s="56"/>
      <c r="H50" s="56"/>
      <c r="I50" s="56"/>
      <c r="J50" s="56"/>
      <c r="K50" s="56"/>
      <c r="L50" s="56"/>
    </row>
    <row r="51" spans="1:12">
      <c r="D51" s="56"/>
      <c r="E51" s="56"/>
      <c r="F51" s="56"/>
      <c r="G51" s="56"/>
      <c r="H51" s="56"/>
      <c r="I51" s="56"/>
      <c r="J51" s="56"/>
      <c r="K51" s="56"/>
      <c r="L51" s="56"/>
    </row>
    <row r="52" spans="1:12">
      <c r="D52" s="56"/>
      <c r="E52" s="56"/>
      <c r="F52" s="56"/>
      <c r="G52" s="56"/>
      <c r="H52" s="56"/>
      <c r="I52" s="56"/>
      <c r="J52" s="56"/>
      <c r="K52" s="56"/>
      <c r="L52" s="56"/>
    </row>
    <row r="53" spans="1:12">
      <c r="D53" s="56"/>
      <c r="E53" s="56"/>
      <c r="F53" s="56"/>
      <c r="G53" s="56"/>
      <c r="H53" s="56"/>
      <c r="I53" s="56"/>
      <c r="J53" s="56"/>
      <c r="K53" s="56"/>
      <c r="L53" s="56"/>
    </row>
    <row r="54" spans="1:12">
      <c r="D54" s="56"/>
      <c r="E54" s="56"/>
      <c r="F54" s="56"/>
      <c r="G54" s="56"/>
      <c r="H54" s="56"/>
      <c r="I54" s="56"/>
      <c r="J54" s="56"/>
      <c r="K54" s="56"/>
      <c r="L54" s="56"/>
    </row>
  </sheetData>
  <sheetProtection algorithmName="SHA-512" hashValue="RUxC7Mb/Gw//DX9wPisPzSaRKaaSW1kSHz8v61diboss7GQHwDepOkGi/cFnlsFY7dLrtfs4i83otgv4KMlJ4A==" saltValue="P5GdHStCQBGZzX3vOViCpA==" spinCount="100000" sheet="1" objects="1" scenarios="1" sort="0" autoFilter="0"/>
  <mergeCells count="4">
    <mergeCell ref="D10:E10"/>
    <mergeCell ref="D11:E11"/>
    <mergeCell ref="D12:E12"/>
    <mergeCell ref="D14:J14"/>
  </mergeCells>
  <phoneticPr fontId="28" type="noConversion"/>
  <conditionalFormatting sqref="D6:D7">
    <cfRule type="containsText" dxfId="41" priority="11" operator="containsText" text="protocol">
      <formula>NOT(ISERROR(SEARCH("protocol",D6)))</formula>
    </cfRule>
    <cfRule type="containsText" dxfId="40" priority="12" operator="containsText" text="advice">
      <formula>NOT(ISERROR(SEARCH("advice",D6)))</formula>
    </cfRule>
  </conditionalFormatting>
  <conditionalFormatting sqref="D10:E12">
    <cfRule type="containsText" dxfId="39" priority="3" operator="containsText" text="protocol">
      <formula>NOT(ISERROR(SEARCH("protocol",D10)))</formula>
    </cfRule>
    <cfRule type="containsText" dxfId="38" priority="4" operator="containsText" text="advice">
      <formula>NOT(ISERROR(SEARCH("advice",D10)))</formula>
    </cfRule>
  </conditionalFormatting>
  <conditionalFormatting sqref="D16:E19">
    <cfRule type="containsText" dxfId="37" priority="7" operator="containsText" text="protocol">
      <formula>NOT(ISERROR(SEARCH("protocol",D16)))</formula>
    </cfRule>
    <cfRule type="containsText" dxfId="36" priority="8" operator="containsText" text="advice">
      <formula>NOT(ISERROR(SEARCH("advice",D16)))</formula>
    </cfRule>
  </conditionalFormatting>
  <conditionalFormatting sqref="D24:H24 L24">
    <cfRule type="containsText" dxfId="35" priority="1" operator="containsText" text="protocol">
      <formula>NOT(ISERROR(SEARCH("protocol",D24)))</formula>
    </cfRule>
    <cfRule type="containsText" dxfId="34" priority="2" operator="containsText" text="advice">
      <formula>NOT(ISERROR(SEARCH("advice",D24)))</formula>
    </cfRule>
  </conditionalFormatting>
  <conditionalFormatting sqref="F20:F23">
    <cfRule type="containsText" dxfId="33" priority="5" operator="containsText" text="protocol">
      <formula>NOT(ISERROR(SEARCH("protocol",F20)))</formula>
    </cfRule>
    <cfRule type="containsText" dxfId="32" priority="6" operator="containsText" text="advice">
      <formula>NOT(ISERROR(SEARCH("advice",F20)))</formula>
    </cfRule>
  </conditionalFormatting>
  <dataValidations count="11">
    <dataValidation allowBlank="1" showInputMessage="1" showErrorMessage="1" error=" " promptTitle="Lookup" prompt="This Process Type (Case) (Case) record must already exist in Microsoft Dynamics 365 or in this source file." sqref="D22:D23" xr:uid="{22EA4CDB-0895-4962-ACD4-A8F2B369A892}"/>
    <dataValidation type="textLength" operator="lessThanOrEqual" allowBlank="1" showInputMessage="1" showErrorMessage="1" errorTitle="Length Exceeded" error="This value must be less than or equal to 400 characters long." promptTitle="Text" prompt="Maximum Length: 400 characters." sqref="J50:J1048576 J25:J49" xr:uid="{3A6335E0-3DFF-495C-B276-AB11BB8B0DF8}">
      <formula1>400</formula1>
    </dataValidation>
    <dataValidation type="textLength" operator="lessThanOrEqual" allowBlank="1" showInputMessage="1" showErrorMessage="1" errorTitle="Length Exceeded" error="This value must be less than or equal to 1048576 characters long." promptTitle="Text" prompt="Maximum Length: 1048576 characters." sqref="K25:K1048576" xr:uid="{B6ACC87C-3EB5-4BEC-A1C3-94EA45FAF56B}">
      <formula1>1048576</formula1>
    </dataValidation>
    <dataValidation type="textLength" operator="lessThanOrEqual" allowBlank="1" showInputMessage="1" showErrorMessage="1" errorTitle="Length Exceeded" error="This value must be less than or equal to 614 characters long." promptTitle="Text" prompt="Maximum Length: 614 characters." sqref="J48" xr:uid="{959DDA1F-F047-4724-87B2-CFAC7543339B}">
      <formula1>614</formula1>
    </dataValidation>
    <dataValidation type="textLength" operator="lessThanOrEqual" allowBlank="1" showInputMessage="1" showErrorMessage="1" errorTitle="Length Exceeded" error="This value must be less than or equal to 10000 characters long." promptTitle="Text" prompt="Maximum Length: 10000 characters." sqref="L25:L1048576" xr:uid="{DB1A6FA9-3B81-463A-BC7D-AA3EF15991AE}">
      <formula1>10000</formula1>
    </dataValidation>
    <dataValidation type="date" operator="greaterThanOrEqual" allowBlank="1" showInputMessage="1" showErrorMessage="1" errorTitle="Invalid Date" error="(Do Not Modify) Modified On must be in the correct date and time format." promptTitle="Date and time" prompt=" " sqref="C25:C1048576" xr:uid="{3BFA7C45-E564-4819-A2F6-FD13B6F4D100}">
      <formula1>1</formula1>
    </dataValidation>
    <dataValidation allowBlank="1" showInputMessage="1" showErrorMessage="1" error=" " promptTitle="Lookup" prompt="This Process Type record must already exist in Microsoft Dynamics 365 or in this source file." sqref="D25:D1048576" xr:uid="{A6C2E303-EB25-4742-9759-FDB990F30DEB}"/>
    <dataValidation allowBlank="1" showInputMessage="1" showErrorMessage="1" error=" " promptTitle="Lookup" prompt="This Committee Action record must already exist in Microsoft Dynamics 365 or in this source file." sqref="E25:E1048576" xr:uid="{0B3B523B-23B7-497D-BDF3-DBC39C736A98}"/>
    <dataValidation type="textLength" operator="lessThanOrEqual" allowBlank="1" showInputMessage="1" showErrorMessage="1" errorTitle="Length Exceeded" error="This value must be less than or equal to 200 characters long." promptTitle="Text" prompt="Maximum Length: 200 characters." sqref="F25:F1048576" xr:uid="{631583C5-6140-4C05-B1A4-C35CE1AB495B}">
      <formula1>200</formula1>
    </dataValidation>
    <dataValidation type="textLength" operator="lessThanOrEqual" allowBlank="1" showInputMessage="1" showErrorMessage="1" errorTitle="Length Exceeded" error="This value must be less than or equal to 4000 characters long." promptTitle="Text" prompt="Maximum Length: 4000 characters." sqref="G25:G1048576" xr:uid="{6C9B8093-EE81-4B1F-9567-50A23160A5FA}">
      <formula1>4000</formula1>
    </dataValidation>
    <dataValidation showInputMessage="1" showErrorMessage="1" error=" " promptTitle="Lookup (required)" prompt="This Customer (Case) (Case) record must already exist in Microsoft Dynamics 365 or in this source file." sqref="H25:H1048576" xr:uid="{6EDFFDB9-EE81-413B-BFC5-EBF6A1BC83C0}"/>
  </dataValidations>
  <hyperlinks>
    <hyperlink ref="F16" r:id="rId1" display="https://www.ema.europa.eu/en/documents/other/abbreviations-used-ema-scientific-committees-and-cmd-documents-and-relation-emas-regulatory-activities_en.pdf" xr:uid="{232941B7-B2A9-4A2B-8D38-3236F5BFA8EC}"/>
    <hyperlink ref="F18" r:id="rId2" display="https://www.ema.europa.eu/en/about-us/how-we-work/access-documents" xr:uid="{C221FBC0-BF32-46B5-BD71-C5A8C2AB2731}"/>
    <hyperlink ref="F17" r:id="rId3" xr:uid="{B8B0BD10-C70D-4943-AE8E-1B3823AD0E64}"/>
  </hyperlinks>
  <pageMargins left="0.7" right="0.7" top="0.75" bottom="0.75" header="0.3" footer="0.3"/>
  <pageSetup paperSize="9" orientation="portrait" r:id="rId4"/>
  <headerFooter>
    <oddFooter>&amp;C_x000D_&amp;1#&amp;"Verdana"&amp;7&amp;K737373 Classified as internal/staff &amp; contractors by the European Medicines Agency</oddFooter>
  </headerFooter>
  <drawing r:id="rId5"/>
  <tableParts count="1">
    <tablePart r:id="rId6"/>
  </tableParts>
  <extLst>
    <ext xmlns:x14="http://schemas.microsoft.com/office/spreadsheetml/2009/9/main" uri="{CCE6A557-97BC-4b89-ADB6-D9C93CAAB3DF}">
      <x14:dataValidations xmlns:xm="http://schemas.microsoft.com/office/excel/2006/main" count="1">
        <x14:dataValidation type="list" showInputMessage="1" showErrorMessage="1" errorTitle="List Value" error="Agreed scope (Scientific content) (Scientific Content) must be selected from the drop-down list." promptTitle="Option set (required)" prompt="Select a value from the drop-down list." xr:uid="{E3C23A9F-91FF-49C2-904C-4B16E008A73A}">
          <x14:formula1>
            <xm:f>hiddenSheet!$A$2:$C$2</xm:f>
          </x14:formula1>
          <xm:sqref>I25:I1048576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B3920F-8E0D-402A-87A6-D408EC92AAB7}">
  <dimension ref="A1:XFB40"/>
  <sheetViews>
    <sheetView showGridLines="0" topLeftCell="A7" zoomScaleNormal="100" workbookViewId="0">
      <selection activeCell="A20" sqref="A20:A22"/>
    </sheetView>
  </sheetViews>
  <sheetFormatPr defaultColWidth="8.85546875" defaultRowHeight="15"/>
  <cols>
    <col min="1" max="1" width="53" style="20" customWidth="1"/>
    <col min="2" max="2" width="105.5703125" style="20" customWidth="1"/>
    <col min="3" max="3" width="39.85546875" style="20" customWidth="1"/>
    <col min="4" max="4" width="19.42578125" style="20" customWidth="1"/>
    <col min="5" max="5" width="18.85546875" style="20" customWidth="1"/>
    <col min="6" max="6" width="110.5703125" style="20" customWidth="1"/>
    <col min="7" max="16384" width="8.85546875" style="20"/>
  </cols>
  <sheetData>
    <row r="1" spans="1:16382" s="77" customFormat="1" ht="14.45" customHeight="1">
      <c r="A1" s="73"/>
      <c r="B1" s="74"/>
      <c r="C1" s="75"/>
      <c r="D1" s="76"/>
      <c r="E1" s="76"/>
      <c r="F1" s="76"/>
    </row>
    <row r="2" spans="1:16382" s="77" customFormat="1" ht="14.45" customHeight="1">
      <c r="A2" s="73"/>
      <c r="B2" s="74"/>
      <c r="C2" s="75"/>
      <c r="D2" s="76"/>
      <c r="E2" s="76"/>
      <c r="F2" s="76"/>
    </row>
    <row r="3" spans="1:16382" s="77" customFormat="1" ht="14.45" customHeight="1">
      <c r="A3" s="73"/>
      <c r="B3" s="74"/>
      <c r="C3" s="75"/>
      <c r="D3" s="76"/>
      <c r="E3" s="76"/>
      <c r="F3" s="76"/>
    </row>
    <row r="4" spans="1:16382" s="77" customFormat="1" ht="14.45" customHeight="1">
      <c r="A4" s="73"/>
      <c r="B4" s="74"/>
      <c r="C4" s="75"/>
      <c r="D4" s="76"/>
      <c r="E4" s="76"/>
      <c r="F4" s="76"/>
    </row>
    <row r="5" spans="1:16382" s="77" customFormat="1" ht="14.45" customHeight="1">
      <c r="A5" s="73"/>
      <c r="B5" s="74"/>
      <c r="C5" s="75"/>
      <c r="D5" s="76"/>
      <c r="E5" s="76"/>
      <c r="F5" s="76"/>
    </row>
    <row r="6" spans="1:16382" s="77" customFormat="1" ht="19.5">
      <c r="A6" s="71" t="s">
        <v>0</v>
      </c>
      <c r="B6" s="78"/>
      <c r="C6" s="75"/>
      <c r="D6" s="76"/>
      <c r="E6" s="76"/>
      <c r="F6" s="76"/>
    </row>
    <row r="7" spans="1:16382" s="77" customFormat="1" ht="18">
      <c r="A7" s="6" t="s">
        <v>357</v>
      </c>
      <c r="B7" s="79"/>
      <c r="C7" s="80"/>
      <c r="D7" s="81"/>
      <c r="E7" s="82"/>
      <c r="F7" s="82"/>
      <c r="G7" s="82"/>
      <c r="H7" s="82"/>
      <c r="I7" s="82"/>
      <c r="J7" s="81"/>
      <c r="K7" s="82"/>
      <c r="L7" s="82"/>
      <c r="M7" s="82"/>
      <c r="N7" s="81"/>
      <c r="O7" s="82"/>
      <c r="P7" s="82"/>
      <c r="Q7" s="82"/>
      <c r="R7" s="81"/>
      <c r="S7" s="82"/>
      <c r="T7" s="82"/>
      <c r="U7" s="82"/>
      <c r="V7" s="81"/>
      <c r="W7" s="82"/>
      <c r="X7" s="82"/>
      <c r="Y7" s="82"/>
      <c r="Z7" s="81"/>
      <c r="AA7" s="82"/>
      <c r="AB7" s="82"/>
      <c r="AC7" s="82"/>
      <c r="AD7" s="81"/>
      <c r="AE7" s="82"/>
      <c r="AF7" s="82"/>
      <c r="AG7" s="82"/>
      <c r="AH7" s="81"/>
      <c r="AI7" s="82"/>
      <c r="AJ7" s="82"/>
      <c r="AK7" s="82"/>
      <c r="AL7" s="81"/>
      <c r="AM7" s="82"/>
      <c r="AN7" s="82"/>
      <c r="AO7" s="82"/>
      <c r="AP7" s="81"/>
      <c r="AQ7" s="82"/>
      <c r="AR7" s="82"/>
      <c r="AS7" s="82"/>
      <c r="AT7" s="81"/>
      <c r="AU7" s="82"/>
      <c r="AV7" s="82"/>
      <c r="AW7" s="82"/>
      <c r="AX7" s="81"/>
      <c r="AY7" s="82"/>
      <c r="AZ7" s="82"/>
      <c r="BA7" s="82"/>
      <c r="BB7" s="81"/>
      <c r="BC7" s="82"/>
      <c r="BD7" s="82"/>
      <c r="BE7" s="82"/>
      <c r="BF7" s="81"/>
      <c r="BG7" s="82"/>
      <c r="BH7" s="82"/>
      <c r="BI7" s="82"/>
      <c r="BJ7" s="81"/>
      <c r="BK7" s="82"/>
      <c r="BL7" s="82"/>
      <c r="BM7" s="82"/>
      <c r="BN7" s="81"/>
      <c r="BO7" s="82"/>
      <c r="BP7" s="82"/>
      <c r="BQ7" s="82"/>
      <c r="BR7" s="81"/>
      <c r="BS7" s="82"/>
      <c r="BT7" s="82"/>
      <c r="BU7" s="82"/>
      <c r="BV7" s="81"/>
      <c r="BW7" s="82"/>
      <c r="BX7" s="82"/>
      <c r="BY7" s="82"/>
      <c r="BZ7" s="81"/>
      <c r="CA7" s="82"/>
      <c r="CB7" s="82"/>
      <c r="CC7" s="82"/>
      <c r="CD7" s="81"/>
      <c r="CE7" s="82"/>
      <c r="CF7" s="82"/>
      <c r="CG7" s="82"/>
      <c r="CH7" s="81"/>
      <c r="CI7" s="82"/>
      <c r="CJ7" s="82"/>
      <c r="CK7" s="82"/>
      <c r="CL7" s="81"/>
      <c r="CM7" s="82"/>
      <c r="CN7" s="82"/>
      <c r="CO7" s="82"/>
      <c r="CP7" s="81"/>
      <c r="CQ7" s="82"/>
      <c r="CR7" s="82"/>
      <c r="CS7" s="82"/>
      <c r="CT7" s="81"/>
      <c r="CU7" s="82"/>
      <c r="CV7" s="82"/>
      <c r="CW7" s="82"/>
      <c r="CX7" s="81"/>
      <c r="CY7" s="82"/>
      <c r="CZ7" s="82"/>
      <c r="DA7" s="82"/>
      <c r="DB7" s="81"/>
      <c r="DC7" s="82"/>
      <c r="DD7" s="82"/>
      <c r="DE7" s="82"/>
      <c r="DF7" s="81"/>
      <c r="DG7" s="82"/>
      <c r="DH7" s="82"/>
      <c r="DI7" s="82"/>
      <c r="DJ7" s="81"/>
      <c r="DK7" s="82"/>
      <c r="DL7" s="82"/>
      <c r="DM7" s="82"/>
      <c r="DN7" s="81"/>
      <c r="DO7" s="82"/>
      <c r="DP7" s="82"/>
      <c r="DQ7" s="82"/>
      <c r="DR7" s="81"/>
      <c r="DS7" s="82"/>
      <c r="DT7" s="82"/>
      <c r="DU7" s="82"/>
      <c r="DV7" s="81"/>
      <c r="DW7" s="82"/>
      <c r="DX7" s="82"/>
      <c r="DY7" s="82"/>
      <c r="DZ7" s="81"/>
      <c r="EA7" s="82"/>
      <c r="EB7" s="82"/>
      <c r="EC7" s="82"/>
      <c r="ED7" s="81"/>
      <c r="EE7" s="82"/>
      <c r="EF7" s="82"/>
      <c r="EG7" s="82"/>
      <c r="EH7" s="81"/>
      <c r="EI7" s="82"/>
      <c r="EJ7" s="82"/>
      <c r="EK7" s="82"/>
      <c r="EL7" s="81"/>
      <c r="EM7" s="82"/>
      <c r="EN7" s="82"/>
      <c r="EO7" s="82"/>
      <c r="EP7" s="81"/>
      <c r="EQ7" s="82"/>
      <c r="ER7" s="82"/>
      <c r="ES7" s="82"/>
      <c r="ET7" s="81"/>
      <c r="EU7" s="82"/>
      <c r="EV7" s="82"/>
      <c r="EW7" s="82"/>
      <c r="EX7" s="81"/>
      <c r="EY7" s="82"/>
      <c r="EZ7" s="82"/>
      <c r="FA7" s="82"/>
      <c r="FB7" s="81"/>
      <c r="FC7" s="82"/>
      <c r="FD7" s="82"/>
      <c r="FE7" s="82"/>
      <c r="FF7" s="81"/>
      <c r="FG7" s="82"/>
      <c r="FH7" s="82"/>
      <c r="FI7" s="82"/>
      <c r="FJ7" s="81"/>
      <c r="FK7" s="82"/>
      <c r="FL7" s="82"/>
      <c r="FM7" s="82"/>
      <c r="FN7" s="81"/>
      <c r="FO7" s="82"/>
      <c r="FP7" s="82"/>
      <c r="FQ7" s="82"/>
      <c r="FR7" s="81"/>
      <c r="FS7" s="82"/>
      <c r="FT7" s="82"/>
      <c r="FU7" s="82"/>
      <c r="FV7" s="81"/>
      <c r="FW7" s="82"/>
      <c r="FX7" s="82"/>
      <c r="FY7" s="82"/>
      <c r="FZ7" s="81"/>
      <c r="GA7" s="82"/>
      <c r="GB7" s="82"/>
      <c r="GC7" s="82"/>
      <c r="GD7" s="81"/>
      <c r="GE7" s="82"/>
      <c r="GF7" s="82"/>
      <c r="GG7" s="82"/>
      <c r="GH7" s="81"/>
      <c r="GI7" s="82"/>
      <c r="GJ7" s="82"/>
      <c r="GK7" s="82"/>
      <c r="GL7" s="81"/>
      <c r="GM7" s="82"/>
      <c r="GN7" s="82"/>
      <c r="GO7" s="82"/>
      <c r="GP7" s="81"/>
      <c r="GQ7" s="82"/>
      <c r="GR7" s="82"/>
      <c r="GS7" s="82"/>
      <c r="GT7" s="81"/>
      <c r="GU7" s="82"/>
      <c r="GV7" s="82"/>
      <c r="GW7" s="82"/>
      <c r="GX7" s="81"/>
      <c r="GY7" s="82"/>
      <c r="GZ7" s="82"/>
      <c r="HA7" s="82"/>
      <c r="HB7" s="81"/>
      <c r="HC7" s="82"/>
      <c r="HD7" s="82"/>
      <c r="HE7" s="82"/>
      <c r="HF7" s="81"/>
      <c r="HG7" s="82"/>
      <c r="HH7" s="82"/>
      <c r="HI7" s="82"/>
      <c r="HJ7" s="81"/>
      <c r="HK7" s="82"/>
      <c r="HL7" s="82"/>
      <c r="HM7" s="82"/>
      <c r="HN7" s="81"/>
      <c r="HO7" s="82"/>
      <c r="HP7" s="82"/>
      <c r="HQ7" s="82"/>
      <c r="HR7" s="81"/>
      <c r="HS7" s="82"/>
      <c r="HT7" s="82"/>
      <c r="HU7" s="82"/>
      <c r="HV7" s="81"/>
      <c r="HW7" s="82"/>
      <c r="HX7" s="82"/>
      <c r="HY7" s="82"/>
      <c r="HZ7" s="81"/>
      <c r="IA7" s="82"/>
      <c r="IB7" s="82"/>
      <c r="IC7" s="82"/>
      <c r="ID7" s="81"/>
      <c r="IE7" s="82"/>
      <c r="IF7" s="82"/>
      <c r="IG7" s="82"/>
      <c r="IH7" s="81"/>
      <c r="II7" s="82"/>
      <c r="IJ7" s="82"/>
      <c r="IK7" s="82"/>
      <c r="IL7" s="81"/>
      <c r="IM7" s="82"/>
      <c r="IN7" s="82"/>
      <c r="IO7" s="82"/>
      <c r="IP7" s="81"/>
      <c r="IQ7" s="82"/>
      <c r="IR7" s="82"/>
      <c r="IS7" s="82"/>
      <c r="IT7" s="81"/>
      <c r="IU7" s="82"/>
      <c r="IV7" s="82"/>
      <c r="IW7" s="82"/>
      <c r="IX7" s="81"/>
      <c r="IY7" s="82"/>
      <c r="IZ7" s="82"/>
      <c r="JA7" s="82"/>
      <c r="JB7" s="81"/>
      <c r="JC7" s="82"/>
      <c r="JD7" s="82"/>
      <c r="JE7" s="82"/>
      <c r="JF7" s="81"/>
      <c r="JG7" s="82"/>
      <c r="JH7" s="82"/>
      <c r="JI7" s="82"/>
      <c r="JJ7" s="81"/>
      <c r="JK7" s="82"/>
      <c r="JL7" s="82"/>
      <c r="JM7" s="82"/>
      <c r="JN7" s="81"/>
      <c r="JO7" s="82"/>
      <c r="JP7" s="82"/>
      <c r="JQ7" s="82"/>
      <c r="JR7" s="81"/>
      <c r="JS7" s="82"/>
      <c r="JT7" s="82"/>
      <c r="JU7" s="82"/>
      <c r="JV7" s="81"/>
      <c r="JW7" s="82"/>
      <c r="JX7" s="82"/>
      <c r="JY7" s="82"/>
      <c r="JZ7" s="81"/>
      <c r="KA7" s="82"/>
      <c r="KB7" s="82"/>
      <c r="KC7" s="82"/>
      <c r="KD7" s="81"/>
      <c r="KE7" s="82"/>
      <c r="KF7" s="82"/>
      <c r="KG7" s="82"/>
      <c r="KH7" s="81"/>
      <c r="KI7" s="82"/>
      <c r="KJ7" s="82"/>
      <c r="KK7" s="82"/>
      <c r="KL7" s="81"/>
      <c r="KM7" s="82"/>
      <c r="KN7" s="82"/>
      <c r="KO7" s="82"/>
      <c r="KP7" s="81"/>
      <c r="KQ7" s="82"/>
      <c r="KR7" s="82"/>
      <c r="KS7" s="82"/>
      <c r="KT7" s="81"/>
      <c r="KU7" s="82"/>
      <c r="KV7" s="82"/>
      <c r="KW7" s="82"/>
      <c r="KX7" s="81"/>
      <c r="KY7" s="82"/>
      <c r="KZ7" s="82"/>
      <c r="LA7" s="82"/>
      <c r="LB7" s="81"/>
      <c r="LC7" s="82"/>
      <c r="LD7" s="82"/>
      <c r="LE7" s="82"/>
      <c r="LF7" s="81"/>
      <c r="LG7" s="82"/>
      <c r="LH7" s="82"/>
      <c r="LI7" s="82"/>
      <c r="LJ7" s="81"/>
      <c r="LK7" s="82"/>
      <c r="LL7" s="82"/>
      <c r="LM7" s="82"/>
      <c r="LN7" s="81"/>
      <c r="LO7" s="82"/>
      <c r="LP7" s="82"/>
      <c r="LQ7" s="82"/>
      <c r="LR7" s="81"/>
      <c r="LS7" s="82"/>
      <c r="LT7" s="82"/>
      <c r="LU7" s="82"/>
      <c r="LV7" s="81"/>
      <c r="LW7" s="82"/>
      <c r="LX7" s="82"/>
      <c r="LY7" s="82"/>
      <c r="LZ7" s="81"/>
      <c r="MA7" s="82"/>
      <c r="MB7" s="82"/>
      <c r="MC7" s="82"/>
      <c r="MD7" s="81"/>
      <c r="ME7" s="82"/>
      <c r="MF7" s="82"/>
      <c r="MG7" s="82"/>
      <c r="MH7" s="81"/>
      <c r="MI7" s="82"/>
      <c r="MJ7" s="82"/>
      <c r="MK7" s="82"/>
      <c r="ML7" s="81"/>
      <c r="MM7" s="82"/>
      <c r="MN7" s="82"/>
      <c r="MO7" s="82"/>
      <c r="MP7" s="81"/>
      <c r="MQ7" s="82"/>
      <c r="MR7" s="82"/>
      <c r="MS7" s="82"/>
      <c r="MT7" s="81"/>
      <c r="MU7" s="82"/>
      <c r="MV7" s="82"/>
      <c r="MW7" s="82"/>
      <c r="MX7" s="81"/>
      <c r="MY7" s="82"/>
      <c r="MZ7" s="82"/>
      <c r="NA7" s="82"/>
      <c r="NB7" s="81"/>
      <c r="NC7" s="82"/>
      <c r="ND7" s="82"/>
      <c r="NE7" s="82"/>
      <c r="NF7" s="81"/>
      <c r="NG7" s="82"/>
      <c r="NH7" s="82"/>
      <c r="NI7" s="82"/>
      <c r="NJ7" s="81"/>
      <c r="NK7" s="82"/>
      <c r="NL7" s="82"/>
      <c r="NM7" s="82"/>
      <c r="NN7" s="81"/>
      <c r="NO7" s="82"/>
      <c r="NP7" s="82"/>
      <c r="NQ7" s="82"/>
      <c r="NR7" s="81"/>
      <c r="NS7" s="82"/>
      <c r="NT7" s="82"/>
      <c r="NU7" s="82"/>
      <c r="NV7" s="81"/>
      <c r="NW7" s="82"/>
      <c r="NX7" s="82"/>
      <c r="NY7" s="82"/>
      <c r="NZ7" s="81"/>
      <c r="OA7" s="82"/>
      <c r="OB7" s="82"/>
      <c r="OC7" s="82"/>
      <c r="OD7" s="81"/>
      <c r="OE7" s="82"/>
      <c r="OF7" s="82"/>
      <c r="OG7" s="82"/>
      <c r="OH7" s="81"/>
      <c r="OI7" s="82"/>
      <c r="OJ7" s="82"/>
      <c r="OK7" s="82"/>
      <c r="OL7" s="81"/>
      <c r="OM7" s="82"/>
      <c r="ON7" s="82"/>
      <c r="OO7" s="82"/>
      <c r="OP7" s="81"/>
      <c r="OQ7" s="82"/>
      <c r="OR7" s="82"/>
      <c r="OS7" s="82"/>
      <c r="OT7" s="81"/>
      <c r="OU7" s="82"/>
      <c r="OV7" s="82"/>
      <c r="OW7" s="82"/>
      <c r="OX7" s="81"/>
      <c r="OY7" s="82"/>
      <c r="OZ7" s="82"/>
      <c r="PA7" s="82"/>
      <c r="PB7" s="81"/>
      <c r="PC7" s="82"/>
      <c r="PD7" s="82"/>
      <c r="PE7" s="82"/>
      <c r="PF7" s="81"/>
      <c r="PG7" s="82"/>
      <c r="PH7" s="82"/>
      <c r="PI7" s="82"/>
      <c r="PJ7" s="81"/>
      <c r="PK7" s="82"/>
      <c r="PL7" s="82"/>
      <c r="PM7" s="82"/>
      <c r="PN7" s="81"/>
      <c r="PO7" s="82"/>
      <c r="PP7" s="82"/>
      <c r="PQ7" s="82"/>
      <c r="PR7" s="81"/>
      <c r="PS7" s="82"/>
      <c r="PT7" s="82"/>
      <c r="PU7" s="82"/>
      <c r="PV7" s="81"/>
      <c r="PW7" s="82"/>
      <c r="PX7" s="82"/>
      <c r="PY7" s="82"/>
      <c r="PZ7" s="81"/>
      <c r="QA7" s="82"/>
      <c r="QB7" s="82"/>
      <c r="QC7" s="82"/>
      <c r="QD7" s="81"/>
      <c r="QE7" s="82"/>
      <c r="QF7" s="82"/>
      <c r="QG7" s="82"/>
      <c r="QH7" s="81"/>
      <c r="QI7" s="82"/>
      <c r="QJ7" s="82"/>
      <c r="QK7" s="82"/>
      <c r="QL7" s="81"/>
      <c r="QM7" s="82"/>
      <c r="QN7" s="82"/>
      <c r="QO7" s="82"/>
      <c r="QP7" s="81"/>
      <c r="QQ7" s="82"/>
      <c r="QR7" s="82"/>
      <c r="QS7" s="82"/>
      <c r="QT7" s="81"/>
      <c r="QU7" s="82"/>
      <c r="QV7" s="82"/>
      <c r="QW7" s="82"/>
      <c r="QX7" s="81"/>
      <c r="QY7" s="82"/>
      <c r="QZ7" s="82"/>
      <c r="RA7" s="82"/>
      <c r="RB7" s="81"/>
      <c r="RC7" s="82"/>
      <c r="RD7" s="82"/>
      <c r="RE7" s="82"/>
      <c r="RF7" s="81"/>
      <c r="RG7" s="82"/>
      <c r="RH7" s="82"/>
      <c r="RI7" s="82"/>
      <c r="RJ7" s="81"/>
      <c r="RK7" s="82"/>
      <c r="RL7" s="82"/>
      <c r="RM7" s="82"/>
      <c r="RN7" s="81"/>
      <c r="RO7" s="82"/>
      <c r="RP7" s="82"/>
      <c r="RQ7" s="82"/>
      <c r="RR7" s="81"/>
      <c r="RS7" s="82"/>
      <c r="RT7" s="82"/>
      <c r="RU7" s="82"/>
      <c r="RV7" s="81"/>
      <c r="RW7" s="82"/>
      <c r="RX7" s="82"/>
      <c r="RY7" s="82"/>
      <c r="RZ7" s="81"/>
      <c r="SA7" s="82"/>
      <c r="SB7" s="82"/>
      <c r="SC7" s="82"/>
      <c r="SD7" s="81"/>
      <c r="SE7" s="82"/>
      <c r="SF7" s="82"/>
      <c r="SG7" s="82"/>
      <c r="SH7" s="81"/>
      <c r="SI7" s="82"/>
      <c r="SJ7" s="82"/>
      <c r="SK7" s="82"/>
      <c r="SL7" s="81"/>
      <c r="SM7" s="82"/>
      <c r="SN7" s="82"/>
      <c r="SO7" s="82"/>
      <c r="SP7" s="81"/>
      <c r="SQ7" s="82"/>
      <c r="SR7" s="82"/>
      <c r="SS7" s="82"/>
      <c r="ST7" s="81"/>
      <c r="SU7" s="82"/>
      <c r="SV7" s="82"/>
      <c r="SW7" s="82"/>
      <c r="SX7" s="81"/>
      <c r="SY7" s="82"/>
      <c r="SZ7" s="82"/>
      <c r="TA7" s="82"/>
      <c r="TB7" s="81"/>
      <c r="TC7" s="82"/>
      <c r="TD7" s="82"/>
      <c r="TE7" s="82"/>
      <c r="TF7" s="81"/>
      <c r="TG7" s="82"/>
      <c r="TH7" s="82"/>
      <c r="TI7" s="82"/>
      <c r="TJ7" s="81"/>
      <c r="TK7" s="82"/>
      <c r="TL7" s="82"/>
      <c r="TM7" s="82"/>
      <c r="TN7" s="81"/>
      <c r="TO7" s="82"/>
      <c r="TP7" s="82"/>
      <c r="TQ7" s="82"/>
      <c r="TR7" s="81"/>
      <c r="TS7" s="82"/>
      <c r="TT7" s="82"/>
      <c r="TU7" s="82"/>
      <c r="TV7" s="81"/>
      <c r="TW7" s="82"/>
      <c r="TX7" s="82"/>
      <c r="TY7" s="82"/>
      <c r="TZ7" s="81"/>
      <c r="UA7" s="82"/>
      <c r="UB7" s="82"/>
      <c r="UC7" s="82"/>
      <c r="UD7" s="81"/>
      <c r="UE7" s="82"/>
      <c r="UF7" s="82"/>
      <c r="UG7" s="82"/>
      <c r="UH7" s="81"/>
      <c r="UI7" s="82"/>
      <c r="UJ7" s="82"/>
      <c r="UK7" s="82"/>
      <c r="UL7" s="81"/>
      <c r="UM7" s="82"/>
      <c r="UN7" s="82"/>
      <c r="UO7" s="82"/>
      <c r="UP7" s="81"/>
      <c r="UQ7" s="82"/>
      <c r="UR7" s="82"/>
      <c r="US7" s="82"/>
      <c r="UT7" s="81"/>
      <c r="UU7" s="82"/>
      <c r="UV7" s="82"/>
      <c r="UW7" s="82"/>
      <c r="UX7" s="81"/>
      <c r="UY7" s="82"/>
      <c r="UZ7" s="82"/>
      <c r="VA7" s="82"/>
      <c r="VB7" s="81"/>
      <c r="VC7" s="82"/>
      <c r="VD7" s="82"/>
      <c r="VE7" s="82"/>
      <c r="VF7" s="81"/>
      <c r="VG7" s="82"/>
      <c r="VH7" s="82"/>
      <c r="VI7" s="82"/>
      <c r="VJ7" s="81"/>
      <c r="VK7" s="82"/>
      <c r="VL7" s="82"/>
      <c r="VM7" s="82"/>
      <c r="VN7" s="81"/>
      <c r="VO7" s="82"/>
      <c r="VP7" s="82"/>
      <c r="VQ7" s="82"/>
      <c r="VR7" s="81"/>
      <c r="VS7" s="82"/>
      <c r="VT7" s="82"/>
      <c r="VU7" s="82"/>
      <c r="VV7" s="81"/>
      <c r="VW7" s="82"/>
      <c r="VX7" s="82"/>
      <c r="VY7" s="82"/>
      <c r="VZ7" s="81"/>
      <c r="WA7" s="82"/>
      <c r="WB7" s="82"/>
      <c r="WC7" s="82"/>
      <c r="WD7" s="81"/>
      <c r="WE7" s="82"/>
      <c r="WF7" s="82"/>
      <c r="WG7" s="82"/>
      <c r="WH7" s="81"/>
      <c r="WI7" s="82"/>
      <c r="WJ7" s="82"/>
      <c r="WK7" s="82"/>
      <c r="WL7" s="81"/>
      <c r="WM7" s="82"/>
      <c r="WN7" s="82"/>
      <c r="WO7" s="82"/>
      <c r="WP7" s="81"/>
      <c r="WQ7" s="82"/>
      <c r="WR7" s="82"/>
      <c r="WS7" s="82"/>
      <c r="WT7" s="81"/>
      <c r="WU7" s="82"/>
      <c r="WV7" s="82"/>
      <c r="WW7" s="82"/>
      <c r="WX7" s="81"/>
      <c r="WY7" s="82"/>
      <c r="WZ7" s="82"/>
      <c r="XA7" s="82"/>
      <c r="XB7" s="81"/>
      <c r="XC7" s="82"/>
      <c r="XD7" s="82"/>
      <c r="XE7" s="82"/>
      <c r="XF7" s="81"/>
      <c r="XG7" s="82"/>
      <c r="XH7" s="82"/>
      <c r="XI7" s="82"/>
      <c r="XJ7" s="81"/>
      <c r="XK7" s="82"/>
      <c r="XL7" s="82"/>
      <c r="XM7" s="82"/>
      <c r="XN7" s="81"/>
      <c r="XO7" s="82"/>
      <c r="XP7" s="82"/>
      <c r="XQ7" s="82"/>
      <c r="XR7" s="81"/>
      <c r="XS7" s="82"/>
      <c r="XT7" s="82"/>
      <c r="XU7" s="82"/>
      <c r="XV7" s="81"/>
      <c r="XW7" s="82"/>
      <c r="XX7" s="82"/>
      <c r="XY7" s="82"/>
      <c r="XZ7" s="81"/>
      <c r="YA7" s="82"/>
      <c r="YB7" s="82"/>
      <c r="YC7" s="82"/>
      <c r="YD7" s="81"/>
      <c r="YE7" s="82"/>
      <c r="YF7" s="82"/>
      <c r="YG7" s="82"/>
      <c r="YH7" s="81"/>
      <c r="YI7" s="82"/>
      <c r="YJ7" s="82"/>
      <c r="YK7" s="82"/>
      <c r="YL7" s="81"/>
      <c r="YM7" s="82"/>
      <c r="YN7" s="82"/>
      <c r="YO7" s="82"/>
      <c r="YP7" s="81"/>
      <c r="YQ7" s="82"/>
      <c r="YR7" s="82"/>
      <c r="YS7" s="82"/>
      <c r="YT7" s="81"/>
      <c r="YU7" s="82"/>
      <c r="YV7" s="82"/>
      <c r="YW7" s="82"/>
      <c r="YX7" s="81"/>
      <c r="YY7" s="82"/>
      <c r="YZ7" s="82"/>
      <c r="ZA7" s="82"/>
      <c r="ZB7" s="81"/>
      <c r="ZC7" s="82"/>
      <c r="ZD7" s="82"/>
      <c r="ZE7" s="82"/>
      <c r="ZF7" s="81"/>
      <c r="ZG7" s="82"/>
      <c r="ZH7" s="82"/>
      <c r="ZI7" s="82"/>
      <c r="ZJ7" s="81"/>
      <c r="ZK7" s="82"/>
      <c r="ZL7" s="82"/>
      <c r="ZM7" s="82"/>
      <c r="ZN7" s="81"/>
      <c r="ZO7" s="82"/>
      <c r="ZP7" s="82"/>
      <c r="ZQ7" s="82"/>
      <c r="ZR7" s="81"/>
      <c r="ZS7" s="82"/>
      <c r="ZT7" s="82"/>
      <c r="ZU7" s="82"/>
      <c r="ZV7" s="81"/>
      <c r="ZW7" s="82"/>
      <c r="ZX7" s="82"/>
      <c r="ZY7" s="82"/>
      <c r="ZZ7" s="81"/>
      <c r="AAA7" s="82"/>
      <c r="AAB7" s="82"/>
      <c r="AAC7" s="82"/>
      <c r="AAD7" s="81"/>
      <c r="AAE7" s="82"/>
      <c r="AAF7" s="82"/>
      <c r="AAG7" s="82"/>
      <c r="AAH7" s="81"/>
      <c r="AAI7" s="82"/>
      <c r="AAJ7" s="82"/>
      <c r="AAK7" s="82"/>
      <c r="AAL7" s="81"/>
      <c r="AAM7" s="82"/>
      <c r="AAN7" s="82"/>
      <c r="AAO7" s="82"/>
      <c r="AAP7" s="81"/>
      <c r="AAQ7" s="82"/>
      <c r="AAR7" s="82"/>
      <c r="AAS7" s="82"/>
      <c r="AAT7" s="81"/>
      <c r="AAU7" s="82"/>
      <c r="AAV7" s="82"/>
      <c r="AAW7" s="82"/>
      <c r="AAX7" s="81"/>
      <c r="AAY7" s="82"/>
      <c r="AAZ7" s="82"/>
      <c r="ABA7" s="82"/>
      <c r="ABB7" s="81"/>
      <c r="ABC7" s="82"/>
      <c r="ABD7" s="82"/>
      <c r="ABE7" s="82"/>
      <c r="ABF7" s="81"/>
      <c r="ABG7" s="82"/>
      <c r="ABH7" s="82"/>
      <c r="ABI7" s="82"/>
      <c r="ABJ7" s="81"/>
      <c r="ABK7" s="82"/>
      <c r="ABL7" s="82"/>
      <c r="ABM7" s="82"/>
      <c r="ABN7" s="81"/>
      <c r="ABO7" s="82"/>
      <c r="ABP7" s="82"/>
      <c r="ABQ7" s="82"/>
      <c r="ABR7" s="81"/>
      <c r="ABS7" s="82"/>
      <c r="ABT7" s="82"/>
      <c r="ABU7" s="82"/>
      <c r="ABV7" s="81"/>
      <c r="ABW7" s="82"/>
      <c r="ABX7" s="82"/>
      <c r="ABY7" s="82"/>
      <c r="ABZ7" s="81"/>
      <c r="ACA7" s="82"/>
      <c r="ACB7" s="82"/>
      <c r="ACC7" s="82"/>
      <c r="ACD7" s="81"/>
      <c r="ACE7" s="82"/>
      <c r="ACF7" s="82"/>
      <c r="ACG7" s="82"/>
      <c r="ACH7" s="81"/>
      <c r="ACI7" s="82"/>
      <c r="ACJ7" s="82"/>
      <c r="ACK7" s="82"/>
      <c r="ACL7" s="81"/>
      <c r="ACM7" s="82"/>
      <c r="ACN7" s="82"/>
      <c r="ACO7" s="82"/>
      <c r="ACP7" s="81"/>
      <c r="ACQ7" s="82"/>
      <c r="ACR7" s="82"/>
      <c r="ACS7" s="82"/>
      <c r="ACT7" s="81"/>
      <c r="ACU7" s="82"/>
      <c r="ACV7" s="82"/>
      <c r="ACW7" s="82"/>
      <c r="ACX7" s="81"/>
      <c r="ACY7" s="82"/>
      <c r="ACZ7" s="82"/>
      <c r="ADA7" s="82"/>
      <c r="ADB7" s="81"/>
      <c r="ADC7" s="82"/>
      <c r="ADD7" s="82"/>
      <c r="ADE7" s="82"/>
      <c r="ADF7" s="81"/>
      <c r="ADG7" s="82"/>
      <c r="ADH7" s="82"/>
      <c r="ADI7" s="82"/>
      <c r="ADJ7" s="81"/>
      <c r="ADK7" s="82"/>
      <c r="ADL7" s="82"/>
      <c r="ADM7" s="82"/>
      <c r="ADN7" s="81"/>
      <c r="ADO7" s="82"/>
      <c r="ADP7" s="82"/>
      <c r="ADQ7" s="82"/>
      <c r="ADR7" s="81"/>
      <c r="ADS7" s="82"/>
      <c r="ADT7" s="82"/>
      <c r="ADU7" s="82"/>
      <c r="ADV7" s="81"/>
      <c r="ADW7" s="82"/>
      <c r="ADX7" s="82"/>
      <c r="ADY7" s="82"/>
      <c r="ADZ7" s="81"/>
      <c r="AEA7" s="82"/>
      <c r="AEB7" s="82"/>
      <c r="AEC7" s="82"/>
      <c r="AED7" s="81"/>
      <c r="AEE7" s="82"/>
      <c r="AEF7" s="82"/>
      <c r="AEG7" s="82"/>
      <c r="AEH7" s="81"/>
      <c r="AEI7" s="82"/>
      <c r="AEJ7" s="82"/>
      <c r="AEK7" s="82"/>
      <c r="AEL7" s="81"/>
      <c r="AEM7" s="82"/>
      <c r="AEN7" s="82"/>
      <c r="AEO7" s="82"/>
      <c r="AEP7" s="81"/>
      <c r="AEQ7" s="82"/>
      <c r="AER7" s="82"/>
      <c r="AES7" s="82"/>
      <c r="AET7" s="81"/>
      <c r="AEU7" s="82"/>
      <c r="AEV7" s="82"/>
      <c r="AEW7" s="82"/>
      <c r="AEX7" s="81"/>
      <c r="AEY7" s="82"/>
      <c r="AEZ7" s="82"/>
      <c r="AFA7" s="82"/>
      <c r="AFB7" s="81"/>
      <c r="AFC7" s="82"/>
      <c r="AFD7" s="82"/>
      <c r="AFE7" s="82"/>
      <c r="AFF7" s="81"/>
      <c r="AFG7" s="82"/>
      <c r="AFH7" s="82"/>
      <c r="AFI7" s="82"/>
      <c r="AFJ7" s="81"/>
      <c r="AFK7" s="82"/>
      <c r="AFL7" s="82"/>
      <c r="AFM7" s="82"/>
      <c r="AFN7" s="81"/>
      <c r="AFO7" s="82"/>
      <c r="AFP7" s="82"/>
      <c r="AFQ7" s="82"/>
      <c r="AFR7" s="81"/>
      <c r="AFS7" s="82"/>
      <c r="AFT7" s="82"/>
      <c r="AFU7" s="82"/>
      <c r="AFV7" s="81"/>
      <c r="AFW7" s="82"/>
      <c r="AFX7" s="82"/>
      <c r="AFY7" s="82"/>
      <c r="AFZ7" s="81"/>
      <c r="AGA7" s="82"/>
      <c r="AGB7" s="82"/>
      <c r="AGC7" s="82"/>
      <c r="AGD7" s="81"/>
      <c r="AGE7" s="82"/>
      <c r="AGF7" s="82"/>
      <c r="AGG7" s="82"/>
      <c r="AGH7" s="81"/>
      <c r="AGI7" s="82"/>
      <c r="AGJ7" s="82"/>
      <c r="AGK7" s="82"/>
      <c r="AGL7" s="81"/>
      <c r="AGM7" s="82"/>
      <c r="AGN7" s="82"/>
      <c r="AGO7" s="82"/>
      <c r="AGP7" s="81"/>
      <c r="AGQ7" s="82"/>
      <c r="AGR7" s="82"/>
      <c r="AGS7" s="82"/>
      <c r="AGT7" s="81"/>
      <c r="AGU7" s="82"/>
      <c r="AGV7" s="82"/>
      <c r="AGW7" s="82"/>
      <c r="AGX7" s="81"/>
      <c r="AGY7" s="82"/>
      <c r="AGZ7" s="82"/>
      <c r="AHA7" s="82"/>
      <c r="AHB7" s="81"/>
      <c r="AHC7" s="82"/>
      <c r="AHD7" s="82"/>
      <c r="AHE7" s="82"/>
      <c r="AHF7" s="81"/>
      <c r="AHG7" s="82"/>
      <c r="AHH7" s="82"/>
      <c r="AHI7" s="82"/>
      <c r="AHJ7" s="81"/>
      <c r="AHK7" s="82"/>
      <c r="AHL7" s="82"/>
      <c r="AHM7" s="82"/>
      <c r="AHN7" s="81"/>
      <c r="AHO7" s="82"/>
      <c r="AHP7" s="82"/>
      <c r="AHQ7" s="82"/>
      <c r="AHR7" s="81"/>
      <c r="AHS7" s="82"/>
      <c r="AHT7" s="82"/>
      <c r="AHU7" s="82"/>
      <c r="AHV7" s="81"/>
      <c r="AHW7" s="82"/>
      <c r="AHX7" s="82"/>
      <c r="AHY7" s="82"/>
      <c r="AHZ7" s="81"/>
      <c r="AIA7" s="82"/>
      <c r="AIB7" s="82"/>
      <c r="AIC7" s="82"/>
      <c r="AID7" s="81"/>
      <c r="AIE7" s="82"/>
      <c r="AIF7" s="82"/>
      <c r="AIG7" s="82"/>
      <c r="AIH7" s="81"/>
      <c r="AII7" s="82"/>
      <c r="AIJ7" s="82"/>
      <c r="AIK7" s="82"/>
      <c r="AIL7" s="81"/>
      <c r="AIM7" s="82"/>
      <c r="AIN7" s="82"/>
      <c r="AIO7" s="82"/>
      <c r="AIP7" s="81"/>
      <c r="AIQ7" s="82"/>
      <c r="AIR7" s="82"/>
      <c r="AIS7" s="82"/>
      <c r="AIT7" s="81"/>
      <c r="AIU7" s="82"/>
      <c r="AIV7" s="82"/>
      <c r="AIW7" s="82"/>
      <c r="AIX7" s="81"/>
      <c r="AIY7" s="82"/>
      <c r="AIZ7" s="82"/>
      <c r="AJA7" s="82"/>
      <c r="AJB7" s="81"/>
      <c r="AJC7" s="82"/>
      <c r="AJD7" s="82"/>
      <c r="AJE7" s="82"/>
      <c r="AJF7" s="81"/>
      <c r="AJG7" s="82"/>
      <c r="AJH7" s="82"/>
      <c r="AJI7" s="82"/>
      <c r="AJJ7" s="81"/>
      <c r="AJK7" s="82"/>
      <c r="AJL7" s="82"/>
      <c r="AJM7" s="82"/>
      <c r="AJN7" s="81"/>
      <c r="AJO7" s="82"/>
      <c r="AJP7" s="82"/>
      <c r="AJQ7" s="82"/>
      <c r="AJR7" s="81"/>
      <c r="AJS7" s="82"/>
      <c r="AJT7" s="82"/>
      <c r="AJU7" s="82"/>
      <c r="AJV7" s="81"/>
      <c r="AJW7" s="82"/>
      <c r="AJX7" s="82"/>
      <c r="AJY7" s="82"/>
      <c r="AJZ7" s="81"/>
      <c r="AKA7" s="82"/>
      <c r="AKB7" s="82"/>
      <c r="AKC7" s="82"/>
      <c r="AKD7" s="81"/>
      <c r="AKE7" s="82"/>
      <c r="AKF7" s="82"/>
      <c r="AKG7" s="82"/>
      <c r="AKH7" s="81"/>
      <c r="AKI7" s="82"/>
      <c r="AKJ7" s="82"/>
      <c r="AKK7" s="82"/>
      <c r="AKL7" s="81"/>
      <c r="AKM7" s="82"/>
      <c r="AKN7" s="82"/>
      <c r="AKO7" s="82"/>
      <c r="AKP7" s="81"/>
      <c r="AKQ7" s="82"/>
      <c r="AKR7" s="82"/>
      <c r="AKS7" s="82"/>
      <c r="AKT7" s="81"/>
      <c r="AKU7" s="82"/>
      <c r="AKV7" s="82"/>
      <c r="AKW7" s="82"/>
      <c r="AKX7" s="81"/>
      <c r="AKY7" s="82"/>
      <c r="AKZ7" s="82"/>
      <c r="ALA7" s="82"/>
      <c r="ALB7" s="81"/>
      <c r="ALC7" s="82"/>
      <c r="ALD7" s="82"/>
      <c r="ALE7" s="82"/>
      <c r="ALF7" s="81"/>
      <c r="ALG7" s="82"/>
      <c r="ALH7" s="82"/>
      <c r="ALI7" s="82"/>
      <c r="ALJ7" s="81"/>
      <c r="ALK7" s="82"/>
      <c r="ALL7" s="82"/>
      <c r="ALM7" s="82"/>
      <c r="ALN7" s="81"/>
      <c r="ALO7" s="82"/>
      <c r="ALP7" s="82"/>
      <c r="ALQ7" s="82"/>
      <c r="ALR7" s="81"/>
      <c r="ALS7" s="82"/>
      <c r="ALT7" s="82"/>
      <c r="ALU7" s="82"/>
      <c r="ALV7" s="81"/>
      <c r="ALW7" s="82"/>
      <c r="ALX7" s="82"/>
      <c r="ALY7" s="82"/>
      <c r="ALZ7" s="81"/>
      <c r="AMA7" s="82"/>
      <c r="AMB7" s="82"/>
      <c r="AMC7" s="82"/>
      <c r="AMD7" s="81"/>
      <c r="AME7" s="82"/>
      <c r="AMF7" s="82"/>
      <c r="AMG7" s="82"/>
      <c r="AMH7" s="81"/>
      <c r="AMI7" s="82"/>
      <c r="AMJ7" s="82"/>
      <c r="AMK7" s="82"/>
      <c r="AML7" s="81"/>
      <c r="AMM7" s="82"/>
      <c r="AMN7" s="82"/>
      <c r="AMO7" s="82"/>
      <c r="AMP7" s="81"/>
      <c r="AMQ7" s="82"/>
      <c r="AMR7" s="82"/>
      <c r="AMS7" s="82"/>
      <c r="AMT7" s="81"/>
      <c r="AMU7" s="82"/>
      <c r="AMV7" s="82"/>
      <c r="AMW7" s="82"/>
      <c r="AMX7" s="81"/>
      <c r="AMY7" s="82"/>
      <c r="AMZ7" s="82"/>
      <c r="ANA7" s="82"/>
      <c r="ANB7" s="81"/>
      <c r="ANC7" s="82"/>
      <c r="AND7" s="82"/>
      <c r="ANE7" s="82"/>
      <c r="ANF7" s="81"/>
      <c r="ANG7" s="82"/>
      <c r="ANH7" s="82"/>
      <c r="ANI7" s="82"/>
      <c r="ANJ7" s="81"/>
      <c r="ANK7" s="82"/>
      <c r="ANL7" s="82"/>
      <c r="ANM7" s="82"/>
      <c r="ANN7" s="81"/>
      <c r="ANO7" s="82"/>
      <c r="ANP7" s="82"/>
      <c r="ANQ7" s="82"/>
      <c r="ANR7" s="81"/>
      <c r="ANS7" s="82"/>
      <c r="ANT7" s="82"/>
      <c r="ANU7" s="82"/>
      <c r="ANV7" s="81"/>
      <c r="ANW7" s="82"/>
      <c r="ANX7" s="82"/>
      <c r="ANY7" s="82"/>
      <c r="ANZ7" s="81"/>
      <c r="AOA7" s="82"/>
      <c r="AOB7" s="82"/>
      <c r="AOC7" s="82"/>
      <c r="AOD7" s="81"/>
      <c r="AOE7" s="82"/>
      <c r="AOF7" s="82"/>
      <c r="AOG7" s="82"/>
      <c r="AOH7" s="81"/>
      <c r="AOI7" s="82"/>
      <c r="AOJ7" s="82"/>
      <c r="AOK7" s="82"/>
      <c r="AOL7" s="81"/>
      <c r="AOM7" s="82"/>
      <c r="AON7" s="82"/>
      <c r="AOO7" s="82"/>
      <c r="AOP7" s="81"/>
      <c r="AOQ7" s="82"/>
      <c r="AOR7" s="82"/>
      <c r="AOS7" s="82"/>
      <c r="AOT7" s="81"/>
      <c r="AOU7" s="82"/>
      <c r="AOV7" s="82"/>
      <c r="AOW7" s="82"/>
      <c r="AOX7" s="81"/>
      <c r="AOY7" s="82"/>
      <c r="AOZ7" s="82"/>
      <c r="APA7" s="82"/>
      <c r="APB7" s="81"/>
      <c r="APC7" s="82"/>
      <c r="APD7" s="82"/>
      <c r="APE7" s="82"/>
      <c r="APF7" s="81"/>
      <c r="APG7" s="82"/>
      <c r="APH7" s="82"/>
      <c r="API7" s="82"/>
      <c r="APJ7" s="81"/>
      <c r="APK7" s="82"/>
      <c r="APL7" s="82"/>
      <c r="APM7" s="82"/>
      <c r="APN7" s="81"/>
      <c r="APO7" s="82"/>
      <c r="APP7" s="82"/>
      <c r="APQ7" s="82"/>
      <c r="APR7" s="81"/>
      <c r="APS7" s="82"/>
      <c r="APT7" s="82"/>
      <c r="APU7" s="82"/>
      <c r="APV7" s="81"/>
      <c r="APW7" s="82"/>
      <c r="APX7" s="82"/>
      <c r="APY7" s="82"/>
      <c r="APZ7" s="81"/>
      <c r="AQA7" s="82"/>
      <c r="AQB7" s="82"/>
      <c r="AQC7" s="82"/>
      <c r="AQD7" s="81"/>
      <c r="AQE7" s="82"/>
      <c r="AQF7" s="82"/>
      <c r="AQG7" s="82"/>
      <c r="AQH7" s="81"/>
      <c r="AQI7" s="82"/>
      <c r="AQJ7" s="82"/>
      <c r="AQK7" s="82"/>
      <c r="AQL7" s="81"/>
      <c r="AQM7" s="82"/>
      <c r="AQN7" s="82"/>
      <c r="AQO7" s="82"/>
      <c r="AQP7" s="81"/>
      <c r="AQQ7" s="82"/>
      <c r="AQR7" s="82"/>
      <c r="AQS7" s="82"/>
      <c r="AQT7" s="81"/>
      <c r="AQU7" s="82"/>
      <c r="AQV7" s="82"/>
      <c r="AQW7" s="82"/>
      <c r="AQX7" s="81"/>
      <c r="AQY7" s="82"/>
      <c r="AQZ7" s="82"/>
      <c r="ARA7" s="82"/>
      <c r="ARB7" s="81"/>
      <c r="ARC7" s="82"/>
      <c r="ARD7" s="82"/>
      <c r="ARE7" s="82"/>
      <c r="ARF7" s="81"/>
      <c r="ARG7" s="82"/>
      <c r="ARH7" s="82"/>
      <c r="ARI7" s="82"/>
      <c r="ARJ7" s="81"/>
      <c r="ARK7" s="82"/>
      <c r="ARL7" s="82"/>
      <c r="ARM7" s="82"/>
      <c r="ARN7" s="81"/>
      <c r="ARO7" s="82"/>
      <c r="ARP7" s="82"/>
      <c r="ARQ7" s="82"/>
      <c r="ARR7" s="81"/>
      <c r="ARS7" s="82"/>
      <c r="ART7" s="82"/>
      <c r="ARU7" s="82"/>
      <c r="ARV7" s="81"/>
      <c r="ARW7" s="82"/>
      <c r="ARX7" s="82"/>
      <c r="ARY7" s="82"/>
      <c r="ARZ7" s="81"/>
      <c r="ASA7" s="82"/>
      <c r="ASB7" s="82"/>
      <c r="ASC7" s="82"/>
      <c r="ASD7" s="81"/>
      <c r="ASE7" s="82"/>
      <c r="ASF7" s="82"/>
      <c r="ASG7" s="82"/>
      <c r="ASH7" s="81"/>
      <c r="ASI7" s="82"/>
      <c r="ASJ7" s="82"/>
      <c r="ASK7" s="82"/>
      <c r="ASL7" s="81"/>
      <c r="ASM7" s="82"/>
      <c r="ASN7" s="82"/>
      <c r="ASO7" s="82"/>
      <c r="ASP7" s="81"/>
      <c r="ASQ7" s="82"/>
      <c r="ASR7" s="82"/>
      <c r="ASS7" s="82"/>
      <c r="AST7" s="81"/>
      <c r="ASU7" s="82"/>
      <c r="ASV7" s="82"/>
      <c r="ASW7" s="82"/>
      <c r="ASX7" s="81"/>
      <c r="ASY7" s="82"/>
      <c r="ASZ7" s="82"/>
      <c r="ATA7" s="82"/>
      <c r="ATB7" s="81"/>
      <c r="ATC7" s="82"/>
      <c r="ATD7" s="82"/>
      <c r="ATE7" s="82"/>
      <c r="ATF7" s="81"/>
      <c r="ATG7" s="82"/>
      <c r="ATH7" s="82"/>
      <c r="ATI7" s="82"/>
      <c r="ATJ7" s="81"/>
      <c r="ATK7" s="82"/>
      <c r="ATL7" s="82"/>
      <c r="ATM7" s="82"/>
      <c r="ATN7" s="81"/>
      <c r="ATO7" s="82"/>
      <c r="ATP7" s="82"/>
      <c r="ATQ7" s="82"/>
      <c r="ATR7" s="81"/>
      <c r="ATS7" s="82"/>
      <c r="ATT7" s="82"/>
      <c r="ATU7" s="82"/>
      <c r="ATV7" s="81"/>
      <c r="ATW7" s="82"/>
      <c r="ATX7" s="82"/>
      <c r="ATY7" s="82"/>
      <c r="ATZ7" s="81"/>
      <c r="AUA7" s="82"/>
      <c r="AUB7" s="82"/>
      <c r="AUC7" s="82"/>
      <c r="AUD7" s="81"/>
      <c r="AUE7" s="82"/>
      <c r="AUF7" s="82"/>
      <c r="AUG7" s="82"/>
      <c r="AUH7" s="81"/>
      <c r="AUI7" s="82"/>
      <c r="AUJ7" s="82"/>
      <c r="AUK7" s="82"/>
      <c r="AUL7" s="81"/>
      <c r="AUM7" s="82"/>
      <c r="AUN7" s="82"/>
      <c r="AUO7" s="82"/>
      <c r="AUP7" s="81"/>
      <c r="AUQ7" s="82"/>
      <c r="AUR7" s="82"/>
      <c r="AUS7" s="82"/>
      <c r="AUT7" s="81"/>
      <c r="AUU7" s="82"/>
      <c r="AUV7" s="82"/>
      <c r="AUW7" s="82"/>
      <c r="AUX7" s="81"/>
      <c r="AUY7" s="82"/>
      <c r="AUZ7" s="82"/>
      <c r="AVA7" s="82"/>
      <c r="AVB7" s="81"/>
      <c r="AVC7" s="82"/>
      <c r="AVD7" s="82"/>
      <c r="AVE7" s="82"/>
      <c r="AVF7" s="81"/>
      <c r="AVG7" s="82"/>
      <c r="AVH7" s="82"/>
      <c r="AVI7" s="82"/>
      <c r="AVJ7" s="81"/>
      <c r="AVK7" s="82"/>
      <c r="AVL7" s="82"/>
      <c r="AVM7" s="82"/>
      <c r="AVN7" s="81"/>
      <c r="AVO7" s="82"/>
      <c r="AVP7" s="82"/>
      <c r="AVQ7" s="82"/>
      <c r="AVR7" s="81"/>
      <c r="AVS7" s="82"/>
      <c r="AVT7" s="82"/>
      <c r="AVU7" s="82"/>
      <c r="AVV7" s="81"/>
      <c r="AVW7" s="82"/>
      <c r="AVX7" s="82"/>
      <c r="AVY7" s="82"/>
      <c r="AVZ7" s="81"/>
      <c r="AWA7" s="82"/>
      <c r="AWB7" s="82"/>
      <c r="AWC7" s="82"/>
      <c r="AWD7" s="81"/>
      <c r="AWE7" s="82"/>
      <c r="AWF7" s="82"/>
      <c r="AWG7" s="82"/>
      <c r="AWH7" s="81"/>
      <c r="AWI7" s="82"/>
      <c r="AWJ7" s="82"/>
      <c r="AWK7" s="82"/>
      <c r="AWL7" s="81"/>
      <c r="AWM7" s="82"/>
      <c r="AWN7" s="82"/>
      <c r="AWO7" s="82"/>
      <c r="AWP7" s="81"/>
      <c r="AWQ7" s="82"/>
      <c r="AWR7" s="82"/>
      <c r="AWS7" s="82"/>
      <c r="AWT7" s="81"/>
      <c r="AWU7" s="82"/>
      <c r="AWV7" s="82"/>
      <c r="AWW7" s="82"/>
      <c r="AWX7" s="81"/>
      <c r="AWY7" s="82"/>
      <c r="AWZ7" s="82"/>
      <c r="AXA7" s="82"/>
      <c r="AXB7" s="81"/>
      <c r="AXC7" s="82"/>
      <c r="AXD7" s="82"/>
      <c r="AXE7" s="82"/>
      <c r="AXF7" s="81"/>
      <c r="AXG7" s="82"/>
      <c r="AXH7" s="82"/>
      <c r="AXI7" s="82"/>
      <c r="AXJ7" s="81"/>
      <c r="AXK7" s="82"/>
      <c r="AXL7" s="82"/>
      <c r="AXM7" s="82"/>
      <c r="AXN7" s="81"/>
      <c r="AXO7" s="82"/>
      <c r="AXP7" s="82"/>
      <c r="AXQ7" s="82"/>
      <c r="AXR7" s="81"/>
      <c r="AXS7" s="82"/>
      <c r="AXT7" s="82"/>
      <c r="AXU7" s="82"/>
      <c r="AXV7" s="81"/>
      <c r="AXW7" s="82"/>
      <c r="AXX7" s="82"/>
      <c r="AXY7" s="82"/>
      <c r="AXZ7" s="81"/>
      <c r="AYA7" s="82"/>
      <c r="AYB7" s="82"/>
      <c r="AYC7" s="82"/>
      <c r="AYD7" s="81"/>
      <c r="AYE7" s="82"/>
      <c r="AYF7" s="82"/>
      <c r="AYG7" s="82"/>
      <c r="AYH7" s="81"/>
      <c r="AYI7" s="82"/>
      <c r="AYJ7" s="82"/>
      <c r="AYK7" s="82"/>
      <c r="AYL7" s="81"/>
      <c r="AYM7" s="82"/>
      <c r="AYN7" s="82"/>
      <c r="AYO7" s="82"/>
      <c r="AYP7" s="81"/>
      <c r="AYQ7" s="82"/>
      <c r="AYR7" s="82"/>
      <c r="AYS7" s="82"/>
      <c r="AYT7" s="81"/>
      <c r="AYU7" s="82"/>
      <c r="AYV7" s="82"/>
      <c r="AYW7" s="82"/>
      <c r="AYX7" s="81"/>
      <c r="AYY7" s="82"/>
      <c r="AYZ7" s="82"/>
      <c r="AZA7" s="82"/>
      <c r="AZB7" s="81"/>
      <c r="AZC7" s="82"/>
      <c r="AZD7" s="82"/>
      <c r="AZE7" s="82"/>
      <c r="AZF7" s="81"/>
      <c r="AZG7" s="82"/>
      <c r="AZH7" s="82"/>
      <c r="AZI7" s="82"/>
      <c r="AZJ7" s="81"/>
      <c r="AZK7" s="82"/>
      <c r="AZL7" s="82"/>
      <c r="AZM7" s="82"/>
      <c r="AZN7" s="81"/>
      <c r="AZO7" s="82"/>
      <c r="AZP7" s="82"/>
      <c r="AZQ7" s="82"/>
      <c r="AZR7" s="81"/>
      <c r="AZS7" s="82"/>
      <c r="AZT7" s="82"/>
      <c r="AZU7" s="82"/>
      <c r="AZV7" s="81"/>
      <c r="AZW7" s="82"/>
      <c r="AZX7" s="82"/>
      <c r="AZY7" s="82"/>
      <c r="AZZ7" s="81"/>
      <c r="BAA7" s="82"/>
      <c r="BAB7" s="82"/>
      <c r="BAC7" s="82"/>
      <c r="BAD7" s="81"/>
      <c r="BAE7" s="82"/>
      <c r="BAF7" s="82"/>
      <c r="BAG7" s="82"/>
      <c r="BAH7" s="81"/>
      <c r="BAI7" s="82"/>
      <c r="BAJ7" s="82"/>
      <c r="BAK7" s="82"/>
      <c r="BAL7" s="81"/>
      <c r="BAM7" s="82"/>
      <c r="BAN7" s="82"/>
      <c r="BAO7" s="82"/>
      <c r="BAP7" s="81"/>
      <c r="BAQ7" s="82"/>
      <c r="BAR7" s="82"/>
      <c r="BAS7" s="82"/>
      <c r="BAT7" s="81"/>
      <c r="BAU7" s="82"/>
      <c r="BAV7" s="82"/>
      <c r="BAW7" s="82"/>
      <c r="BAX7" s="81"/>
      <c r="BAY7" s="82"/>
      <c r="BAZ7" s="82"/>
      <c r="BBA7" s="82"/>
      <c r="BBB7" s="81"/>
      <c r="BBC7" s="82"/>
      <c r="BBD7" s="82"/>
      <c r="BBE7" s="82"/>
      <c r="BBF7" s="81"/>
      <c r="BBG7" s="82"/>
      <c r="BBH7" s="82"/>
      <c r="BBI7" s="82"/>
      <c r="BBJ7" s="81"/>
      <c r="BBK7" s="82"/>
      <c r="BBL7" s="82"/>
      <c r="BBM7" s="82"/>
      <c r="BBN7" s="81"/>
      <c r="BBO7" s="82"/>
      <c r="BBP7" s="82"/>
      <c r="BBQ7" s="82"/>
      <c r="BBR7" s="81"/>
      <c r="BBS7" s="82"/>
      <c r="BBT7" s="82"/>
      <c r="BBU7" s="82"/>
      <c r="BBV7" s="81"/>
      <c r="BBW7" s="82"/>
      <c r="BBX7" s="82"/>
      <c r="BBY7" s="82"/>
      <c r="BBZ7" s="81"/>
      <c r="BCA7" s="82"/>
      <c r="BCB7" s="82"/>
      <c r="BCC7" s="82"/>
      <c r="BCD7" s="81"/>
      <c r="BCE7" s="82"/>
      <c r="BCF7" s="82"/>
      <c r="BCG7" s="82"/>
      <c r="BCH7" s="81"/>
      <c r="BCI7" s="82"/>
      <c r="BCJ7" s="82"/>
      <c r="BCK7" s="82"/>
      <c r="BCL7" s="81"/>
      <c r="BCM7" s="82"/>
      <c r="BCN7" s="82"/>
      <c r="BCO7" s="82"/>
      <c r="BCP7" s="81"/>
      <c r="BCQ7" s="82"/>
      <c r="BCR7" s="82"/>
      <c r="BCS7" s="82"/>
      <c r="BCT7" s="81"/>
      <c r="BCU7" s="82"/>
      <c r="BCV7" s="82"/>
      <c r="BCW7" s="82"/>
      <c r="BCX7" s="81"/>
      <c r="BCY7" s="82"/>
      <c r="BCZ7" s="82"/>
      <c r="BDA7" s="82"/>
      <c r="BDB7" s="81"/>
      <c r="BDC7" s="82"/>
      <c r="BDD7" s="82"/>
      <c r="BDE7" s="82"/>
      <c r="BDF7" s="81"/>
      <c r="BDG7" s="82"/>
      <c r="BDH7" s="82"/>
      <c r="BDI7" s="82"/>
      <c r="BDJ7" s="81"/>
      <c r="BDK7" s="82"/>
      <c r="BDL7" s="82"/>
      <c r="BDM7" s="82"/>
      <c r="BDN7" s="81"/>
      <c r="BDO7" s="82"/>
      <c r="BDP7" s="82"/>
      <c r="BDQ7" s="82"/>
      <c r="BDR7" s="81"/>
      <c r="BDS7" s="82"/>
      <c r="BDT7" s="82"/>
      <c r="BDU7" s="82"/>
      <c r="BDV7" s="81"/>
      <c r="BDW7" s="82"/>
      <c r="BDX7" s="82"/>
      <c r="BDY7" s="82"/>
      <c r="BDZ7" s="81"/>
      <c r="BEA7" s="82"/>
      <c r="BEB7" s="82"/>
      <c r="BEC7" s="82"/>
      <c r="BED7" s="81"/>
      <c r="BEE7" s="82"/>
      <c r="BEF7" s="82"/>
      <c r="BEG7" s="82"/>
      <c r="BEH7" s="81"/>
      <c r="BEI7" s="82"/>
      <c r="BEJ7" s="82"/>
      <c r="BEK7" s="82"/>
      <c r="BEL7" s="81"/>
      <c r="BEM7" s="82"/>
      <c r="BEN7" s="82"/>
      <c r="BEO7" s="82"/>
      <c r="BEP7" s="81"/>
      <c r="BEQ7" s="82"/>
      <c r="BER7" s="82"/>
      <c r="BES7" s="82"/>
      <c r="BET7" s="81"/>
      <c r="BEU7" s="82"/>
      <c r="BEV7" s="82"/>
      <c r="BEW7" s="82"/>
      <c r="BEX7" s="81"/>
      <c r="BEY7" s="82"/>
      <c r="BEZ7" s="82"/>
      <c r="BFA7" s="82"/>
      <c r="BFB7" s="81"/>
      <c r="BFC7" s="82"/>
      <c r="BFD7" s="82"/>
      <c r="BFE7" s="82"/>
      <c r="BFF7" s="81"/>
      <c r="BFG7" s="82"/>
      <c r="BFH7" s="82"/>
      <c r="BFI7" s="82"/>
      <c r="BFJ7" s="81"/>
      <c r="BFK7" s="82"/>
      <c r="BFL7" s="82"/>
      <c r="BFM7" s="82"/>
      <c r="BFN7" s="81"/>
      <c r="BFO7" s="82"/>
      <c r="BFP7" s="82"/>
      <c r="BFQ7" s="82"/>
      <c r="BFR7" s="81"/>
      <c r="BFS7" s="82"/>
      <c r="BFT7" s="82"/>
      <c r="BFU7" s="82"/>
      <c r="BFV7" s="81"/>
      <c r="BFW7" s="82"/>
      <c r="BFX7" s="82"/>
      <c r="BFY7" s="82"/>
      <c r="BFZ7" s="81"/>
      <c r="BGA7" s="82"/>
      <c r="BGB7" s="82"/>
      <c r="BGC7" s="82"/>
      <c r="BGD7" s="81"/>
      <c r="BGE7" s="82"/>
      <c r="BGF7" s="82"/>
      <c r="BGG7" s="82"/>
      <c r="BGH7" s="81"/>
      <c r="BGI7" s="82"/>
      <c r="BGJ7" s="82"/>
      <c r="BGK7" s="82"/>
      <c r="BGL7" s="81"/>
      <c r="BGM7" s="82"/>
      <c r="BGN7" s="82"/>
      <c r="BGO7" s="82"/>
      <c r="BGP7" s="81"/>
      <c r="BGQ7" s="82"/>
      <c r="BGR7" s="82"/>
      <c r="BGS7" s="82"/>
      <c r="BGT7" s="81"/>
      <c r="BGU7" s="82"/>
      <c r="BGV7" s="82"/>
      <c r="BGW7" s="82"/>
      <c r="BGX7" s="81"/>
      <c r="BGY7" s="82"/>
      <c r="BGZ7" s="82"/>
      <c r="BHA7" s="82"/>
      <c r="BHB7" s="81"/>
      <c r="BHC7" s="82"/>
      <c r="BHD7" s="82"/>
      <c r="BHE7" s="82"/>
      <c r="BHF7" s="81"/>
      <c r="BHG7" s="82"/>
      <c r="BHH7" s="82"/>
      <c r="BHI7" s="82"/>
      <c r="BHJ7" s="81"/>
      <c r="BHK7" s="82"/>
      <c r="BHL7" s="82"/>
      <c r="BHM7" s="82"/>
      <c r="BHN7" s="81"/>
      <c r="BHO7" s="82"/>
      <c r="BHP7" s="82"/>
      <c r="BHQ7" s="82"/>
      <c r="BHR7" s="81"/>
      <c r="BHS7" s="82"/>
      <c r="BHT7" s="82"/>
      <c r="BHU7" s="82"/>
      <c r="BHV7" s="81"/>
      <c r="BHW7" s="82"/>
      <c r="BHX7" s="82"/>
      <c r="BHY7" s="82"/>
      <c r="BHZ7" s="81"/>
      <c r="BIA7" s="82"/>
      <c r="BIB7" s="82"/>
      <c r="BIC7" s="82"/>
      <c r="BID7" s="81"/>
      <c r="BIE7" s="82"/>
      <c r="BIF7" s="82"/>
      <c r="BIG7" s="82"/>
      <c r="BIH7" s="81"/>
      <c r="BII7" s="82"/>
      <c r="BIJ7" s="82"/>
      <c r="BIK7" s="82"/>
      <c r="BIL7" s="81"/>
      <c r="BIM7" s="82"/>
      <c r="BIN7" s="82"/>
      <c r="BIO7" s="82"/>
      <c r="BIP7" s="81"/>
      <c r="BIQ7" s="82"/>
      <c r="BIR7" s="82"/>
      <c r="BIS7" s="82"/>
      <c r="BIT7" s="81"/>
      <c r="BIU7" s="82"/>
      <c r="BIV7" s="82"/>
      <c r="BIW7" s="82"/>
      <c r="BIX7" s="81"/>
      <c r="BIY7" s="82"/>
      <c r="BIZ7" s="82"/>
      <c r="BJA7" s="82"/>
      <c r="BJB7" s="81"/>
      <c r="BJC7" s="82"/>
      <c r="BJD7" s="82"/>
      <c r="BJE7" s="82"/>
      <c r="BJF7" s="81"/>
      <c r="BJG7" s="82"/>
      <c r="BJH7" s="82"/>
      <c r="BJI7" s="82"/>
      <c r="BJJ7" s="81"/>
      <c r="BJK7" s="82"/>
      <c r="BJL7" s="82"/>
      <c r="BJM7" s="82"/>
      <c r="BJN7" s="81"/>
      <c r="BJO7" s="82"/>
      <c r="BJP7" s="82"/>
      <c r="BJQ7" s="82"/>
      <c r="BJR7" s="81"/>
      <c r="BJS7" s="82"/>
      <c r="BJT7" s="82"/>
      <c r="BJU7" s="82"/>
      <c r="BJV7" s="81"/>
      <c r="BJW7" s="82"/>
      <c r="BJX7" s="82"/>
      <c r="BJY7" s="82"/>
      <c r="BJZ7" s="81"/>
      <c r="BKA7" s="82"/>
      <c r="BKB7" s="82"/>
      <c r="BKC7" s="82"/>
      <c r="BKD7" s="81"/>
      <c r="BKE7" s="82"/>
      <c r="BKF7" s="82"/>
      <c r="BKG7" s="82"/>
      <c r="BKH7" s="81"/>
      <c r="BKI7" s="82"/>
      <c r="BKJ7" s="82"/>
      <c r="BKK7" s="82"/>
      <c r="BKL7" s="81"/>
      <c r="BKM7" s="82"/>
      <c r="BKN7" s="82"/>
      <c r="BKO7" s="82"/>
      <c r="BKP7" s="81"/>
      <c r="BKQ7" s="82"/>
      <c r="BKR7" s="82"/>
      <c r="BKS7" s="82"/>
      <c r="BKT7" s="81"/>
      <c r="BKU7" s="82"/>
      <c r="BKV7" s="82"/>
      <c r="BKW7" s="82"/>
      <c r="BKX7" s="81"/>
      <c r="BKY7" s="82"/>
      <c r="BKZ7" s="82"/>
      <c r="BLA7" s="82"/>
      <c r="BLB7" s="81"/>
      <c r="BLC7" s="82"/>
      <c r="BLD7" s="82"/>
      <c r="BLE7" s="82"/>
      <c r="BLF7" s="81"/>
      <c r="BLG7" s="82"/>
      <c r="BLH7" s="82"/>
      <c r="BLI7" s="82"/>
      <c r="BLJ7" s="81"/>
      <c r="BLK7" s="82"/>
      <c r="BLL7" s="82"/>
      <c r="BLM7" s="82"/>
      <c r="BLN7" s="81"/>
      <c r="BLO7" s="82"/>
      <c r="BLP7" s="82"/>
      <c r="BLQ7" s="82"/>
      <c r="BLR7" s="81"/>
      <c r="BLS7" s="82"/>
      <c r="BLT7" s="82"/>
      <c r="BLU7" s="82"/>
      <c r="BLV7" s="81"/>
      <c r="BLW7" s="82"/>
      <c r="BLX7" s="82"/>
      <c r="BLY7" s="82"/>
      <c r="BLZ7" s="81"/>
      <c r="BMA7" s="82"/>
      <c r="BMB7" s="82"/>
      <c r="BMC7" s="82"/>
      <c r="BMD7" s="81"/>
      <c r="BME7" s="82"/>
      <c r="BMF7" s="82"/>
      <c r="BMG7" s="82"/>
      <c r="BMH7" s="81"/>
      <c r="BMI7" s="82"/>
      <c r="BMJ7" s="82"/>
      <c r="BMK7" s="82"/>
      <c r="BML7" s="81"/>
      <c r="BMM7" s="82"/>
      <c r="BMN7" s="82"/>
      <c r="BMO7" s="82"/>
      <c r="BMP7" s="81"/>
      <c r="BMQ7" s="82"/>
      <c r="BMR7" s="82"/>
      <c r="BMS7" s="82"/>
      <c r="BMT7" s="81"/>
      <c r="BMU7" s="82"/>
      <c r="BMV7" s="82"/>
      <c r="BMW7" s="82"/>
      <c r="BMX7" s="81"/>
      <c r="BMY7" s="82"/>
      <c r="BMZ7" s="82"/>
      <c r="BNA7" s="82"/>
      <c r="BNB7" s="81"/>
      <c r="BNC7" s="82"/>
      <c r="BND7" s="82"/>
      <c r="BNE7" s="82"/>
      <c r="BNF7" s="81"/>
      <c r="BNG7" s="82"/>
      <c r="BNH7" s="82"/>
      <c r="BNI7" s="82"/>
      <c r="BNJ7" s="81"/>
      <c r="BNK7" s="82"/>
      <c r="BNL7" s="82"/>
      <c r="BNM7" s="82"/>
      <c r="BNN7" s="81"/>
      <c r="BNO7" s="82"/>
      <c r="BNP7" s="82"/>
      <c r="BNQ7" s="82"/>
      <c r="BNR7" s="81"/>
      <c r="BNS7" s="82"/>
      <c r="BNT7" s="82"/>
      <c r="BNU7" s="82"/>
      <c r="BNV7" s="81"/>
      <c r="BNW7" s="82"/>
      <c r="BNX7" s="82"/>
      <c r="BNY7" s="82"/>
      <c r="BNZ7" s="81"/>
      <c r="BOA7" s="82"/>
      <c r="BOB7" s="82"/>
      <c r="BOC7" s="82"/>
      <c r="BOD7" s="81"/>
      <c r="BOE7" s="82"/>
      <c r="BOF7" s="82"/>
      <c r="BOG7" s="82"/>
      <c r="BOH7" s="81"/>
      <c r="BOI7" s="82"/>
      <c r="BOJ7" s="82"/>
      <c r="BOK7" s="82"/>
      <c r="BOL7" s="81"/>
      <c r="BOM7" s="82"/>
      <c r="BON7" s="82"/>
      <c r="BOO7" s="82"/>
      <c r="BOP7" s="81"/>
      <c r="BOQ7" s="82"/>
      <c r="BOR7" s="82"/>
      <c r="BOS7" s="82"/>
      <c r="BOT7" s="81"/>
      <c r="BOU7" s="82"/>
      <c r="BOV7" s="82"/>
      <c r="BOW7" s="82"/>
      <c r="BOX7" s="81"/>
      <c r="BOY7" s="82"/>
      <c r="BOZ7" s="82"/>
      <c r="BPA7" s="82"/>
      <c r="BPB7" s="81"/>
      <c r="BPC7" s="82"/>
      <c r="BPD7" s="82"/>
      <c r="BPE7" s="82"/>
      <c r="BPF7" s="81"/>
      <c r="BPG7" s="82"/>
      <c r="BPH7" s="82"/>
      <c r="BPI7" s="82"/>
      <c r="BPJ7" s="81"/>
      <c r="BPK7" s="82"/>
      <c r="BPL7" s="82"/>
      <c r="BPM7" s="82"/>
      <c r="BPN7" s="81"/>
      <c r="BPO7" s="82"/>
      <c r="BPP7" s="82"/>
      <c r="BPQ7" s="82"/>
      <c r="BPR7" s="81"/>
      <c r="BPS7" s="82"/>
      <c r="BPT7" s="82"/>
      <c r="BPU7" s="82"/>
      <c r="BPV7" s="81"/>
      <c r="BPW7" s="82"/>
      <c r="BPX7" s="82"/>
      <c r="BPY7" s="82"/>
      <c r="BPZ7" s="81"/>
      <c r="BQA7" s="82"/>
      <c r="BQB7" s="82"/>
      <c r="BQC7" s="82"/>
      <c r="BQD7" s="81"/>
      <c r="BQE7" s="82"/>
      <c r="BQF7" s="82"/>
      <c r="BQG7" s="82"/>
      <c r="BQH7" s="81"/>
      <c r="BQI7" s="82"/>
      <c r="BQJ7" s="82"/>
      <c r="BQK7" s="82"/>
      <c r="BQL7" s="81"/>
      <c r="BQM7" s="82"/>
      <c r="BQN7" s="82"/>
      <c r="BQO7" s="82"/>
      <c r="BQP7" s="81"/>
      <c r="BQQ7" s="82"/>
      <c r="BQR7" s="82"/>
      <c r="BQS7" s="82"/>
      <c r="BQT7" s="81"/>
      <c r="BQU7" s="82"/>
      <c r="BQV7" s="82"/>
      <c r="BQW7" s="82"/>
      <c r="BQX7" s="81"/>
      <c r="BQY7" s="82"/>
      <c r="BQZ7" s="82"/>
      <c r="BRA7" s="82"/>
      <c r="BRB7" s="81"/>
      <c r="BRC7" s="82"/>
      <c r="BRD7" s="82"/>
      <c r="BRE7" s="82"/>
      <c r="BRF7" s="81"/>
      <c r="BRG7" s="82"/>
      <c r="BRH7" s="82"/>
      <c r="BRI7" s="82"/>
      <c r="BRJ7" s="81"/>
      <c r="BRK7" s="82"/>
      <c r="BRL7" s="82"/>
      <c r="BRM7" s="82"/>
      <c r="BRN7" s="81"/>
      <c r="BRO7" s="82"/>
      <c r="BRP7" s="82"/>
      <c r="BRQ7" s="82"/>
      <c r="BRR7" s="81"/>
      <c r="BRS7" s="82"/>
      <c r="BRT7" s="82"/>
      <c r="BRU7" s="82"/>
      <c r="BRV7" s="81"/>
      <c r="BRW7" s="82"/>
      <c r="BRX7" s="82"/>
      <c r="BRY7" s="82"/>
      <c r="BRZ7" s="81"/>
      <c r="BSA7" s="82"/>
      <c r="BSB7" s="82"/>
      <c r="BSC7" s="82"/>
      <c r="BSD7" s="81"/>
      <c r="BSE7" s="82"/>
      <c r="BSF7" s="82"/>
      <c r="BSG7" s="82"/>
      <c r="BSH7" s="81"/>
      <c r="BSI7" s="82"/>
      <c r="BSJ7" s="82"/>
      <c r="BSK7" s="82"/>
      <c r="BSL7" s="81"/>
      <c r="BSM7" s="82"/>
      <c r="BSN7" s="82"/>
      <c r="BSO7" s="82"/>
      <c r="BSP7" s="81"/>
      <c r="BSQ7" s="82"/>
      <c r="BSR7" s="82"/>
      <c r="BSS7" s="82"/>
      <c r="BST7" s="81"/>
      <c r="BSU7" s="82"/>
      <c r="BSV7" s="82"/>
      <c r="BSW7" s="82"/>
      <c r="BSX7" s="81"/>
      <c r="BSY7" s="82"/>
      <c r="BSZ7" s="82"/>
      <c r="BTA7" s="82"/>
      <c r="BTB7" s="81"/>
      <c r="BTC7" s="82"/>
      <c r="BTD7" s="82"/>
      <c r="BTE7" s="82"/>
      <c r="BTF7" s="81"/>
      <c r="BTG7" s="82"/>
      <c r="BTH7" s="82"/>
      <c r="BTI7" s="82"/>
      <c r="BTJ7" s="81"/>
      <c r="BTK7" s="82"/>
      <c r="BTL7" s="82"/>
      <c r="BTM7" s="82"/>
      <c r="BTN7" s="81"/>
      <c r="BTO7" s="82"/>
      <c r="BTP7" s="82"/>
      <c r="BTQ7" s="82"/>
      <c r="BTR7" s="81"/>
      <c r="BTS7" s="82"/>
      <c r="BTT7" s="82"/>
      <c r="BTU7" s="82"/>
      <c r="BTV7" s="81"/>
      <c r="BTW7" s="82"/>
      <c r="BTX7" s="82"/>
      <c r="BTY7" s="82"/>
      <c r="BTZ7" s="81"/>
      <c r="BUA7" s="82"/>
      <c r="BUB7" s="82"/>
      <c r="BUC7" s="82"/>
      <c r="BUD7" s="81"/>
      <c r="BUE7" s="82"/>
      <c r="BUF7" s="82"/>
      <c r="BUG7" s="82"/>
      <c r="BUH7" s="81"/>
      <c r="BUI7" s="82"/>
      <c r="BUJ7" s="82"/>
      <c r="BUK7" s="82"/>
      <c r="BUL7" s="81"/>
      <c r="BUM7" s="82"/>
      <c r="BUN7" s="82"/>
      <c r="BUO7" s="82"/>
      <c r="BUP7" s="81"/>
      <c r="BUQ7" s="82"/>
      <c r="BUR7" s="82"/>
      <c r="BUS7" s="82"/>
      <c r="BUT7" s="81"/>
      <c r="BUU7" s="82"/>
      <c r="BUV7" s="82"/>
      <c r="BUW7" s="82"/>
      <c r="BUX7" s="81"/>
      <c r="BUY7" s="82"/>
      <c r="BUZ7" s="82"/>
      <c r="BVA7" s="82"/>
      <c r="BVB7" s="81"/>
      <c r="BVC7" s="82"/>
      <c r="BVD7" s="82"/>
      <c r="BVE7" s="82"/>
      <c r="BVF7" s="81"/>
      <c r="BVG7" s="82"/>
      <c r="BVH7" s="82"/>
      <c r="BVI7" s="82"/>
      <c r="BVJ7" s="81"/>
      <c r="BVK7" s="82"/>
      <c r="BVL7" s="82"/>
      <c r="BVM7" s="82"/>
      <c r="BVN7" s="81"/>
      <c r="BVO7" s="82"/>
      <c r="BVP7" s="82"/>
      <c r="BVQ7" s="82"/>
      <c r="BVR7" s="81"/>
      <c r="BVS7" s="82"/>
      <c r="BVT7" s="82"/>
      <c r="BVU7" s="82"/>
      <c r="BVV7" s="81"/>
      <c r="BVW7" s="82"/>
      <c r="BVX7" s="82"/>
      <c r="BVY7" s="82"/>
      <c r="BVZ7" s="81"/>
      <c r="BWA7" s="82"/>
      <c r="BWB7" s="82"/>
      <c r="BWC7" s="82"/>
      <c r="BWD7" s="81"/>
      <c r="BWE7" s="82"/>
      <c r="BWF7" s="82"/>
      <c r="BWG7" s="82"/>
      <c r="BWH7" s="81"/>
      <c r="BWI7" s="82"/>
      <c r="BWJ7" s="82"/>
      <c r="BWK7" s="82"/>
      <c r="BWL7" s="81"/>
      <c r="BWM7" s="82"/>
      <c r="BWN7" s="82"/>
      <c r="BWO7" s="82"/>
      <c r="BWP7" s="81"/>
      <c r="BWQ7" s="82"/>
      <c r="BWR7" s="82"/>
      <c r="BWS7" s="82"/>
      <c r="BWT7" s="81"/>
      <c r="BWU7" s="82"/>
      <c r="BWV7" s="82"/>
      <c r="BWW7" s="82"/>
      <c r="BWX7" s="81"/>
      <c r="BWY7" s="82"/>
      <c r="BWZ7" s="82"/>
      <c r="BXA7" s="82"/>
      <c r="BXB7" s="81"/>
      <c r="BXC7" s="82"/>
      <c r="BXD7" s="82"/>
      <c r="BXE7" s="82"/>
      <c r="BXF7" s="81"/>
      <c r="BXG7" s="82"/>
      <c r="BXH7" s="82"/>
      <c r="BXI7" s="82"/>
      <c r="BXJ7" s="81"/>
      <c r="BXK7" s="82"/>
      <c r="BXL7" s="82"/>
      <c r="BXM7" s="82"/>
      <c r="BXN7" s="81"/>
      <c r="BXO7" s="82"/>
      <c r="BXP7" s="82"/>
      <c r="BXQ7" s="82"/>
      <c r="BXR7" s="81"/>
      <c r="BXS7" s="82"/>
      <c r="BXT7" s="82"/>
      <c r="BXU7" s="82"/>
      <c r="BXV7" s="81"/>
      <c r="BXW7" s="82"/>
      <c r="BXX7" s="82"/>
      <c r="BXY7" s="82"/>
      <c r="BXZ7" s="81"/>
      <c r="BYA7" s="82"/>
      <c r="BYB7" s="82"/>
      <c r="BYC7" s="82"/>
      <c r="BYD7" s="81"/>
      <c r="BYE7" s="82"/>
      <c r="BYF7" s="82"/>
      <c r="BYG7" s="82"/>
      <c r="BYH7" s="81"/>
      <c r="BYI7" s="82"/>
      <c r="BYJ7" s="82"/>
      <c r="BYK7" s="82"/>
      <c r="BYL7" s="81"/>
      <c r="BYM7" s="82"/>
      <c r="BYN7" s="82"/>
      <c r="BYO7" s="82"/>
      <c r="BYP7" s="81"/>
      <c r="BYQ7" s="82"/>
      <c r="BYR7" s="82"/>
      <c r="BYS7" s="82"/>
      <c r="BYT7" s="81"/>
      <c r="BYU7" s="82"/>
      <c r="BYV7" s="82"/>
      <c r="BYW7" s="82"/>
      <c r="BYX7" s="81"/>
      <c r="BYY7" s="82"/>
      <c r="BYZ7" s="82"/>
      <c r="BZA7" s="82"/>
      <c r="BZB7" s="81"/>
      <c r="BZC7" s="82"/>
      <c r="BZD7" s="82"/>
      <c r="BZE7" s="82"/>
      <c r="BZF7" s="81"/>
      <c r="BZG7" s="82"/>
      <c r="BZH7" s="82"/>
      <c r="BZI7" s="82"/>
      <c r="BZJ7" s="81"/>
      <c r="BZK7" s="82"/>
      <c r="BZL7" s="82"/>
      <c r="BZM7" s="82"/>
      <c r="BZN7" s="81"/>
      <c r="BZO7" s="82"/>
      <c r="BZP7" s="82"/>
      <c r="BZQ7" s="82"/>
      <c r="BZR7" s="81"/>
      <c r="BZS7" s="82"/>
      <c r="BZT7" s="82"/>
      <c r="BZU7" s="82"/>
      <c r="BZV7" s="81"/>
      <c r="BZW7" s="82"/>
      <c r="BZX7" s="82"/>
      <c r="BZY7" s="82"/>
      <c r="BZZ7" s="81"/>
      <c r="CAA7" s="82"/>
      <c r="CAB7" s="82"/>
      <c r="CAC7" s="82"/>
      <c r="CAD7" s="81"/>
      <c r="CAE7" s="82"/>
      <c r="CAF7" s="82"/>
      <c r="CAG7" s="82"/>
      <c r="CAH7" s="81"/>
      <c r="CAI7" s="82"/>
      <c r="CAJ7" s="82"/>
      <c r="CAK7" s="82"/>
      <c r="CAL7" s="81"/>
      <c r="CAM7" s="82"/>
      <c r="CAN7" s="82"/>
      <c r="CAO7" s="82"/>
      <c r="CAP7" s="81"/>
      <c r="CAQ7" s="82"/>
      <c r="CAR7" s="82"/>
      <c r="CAS7" s="82"/>
      <c r="CAT7" s="81"/>
      <c r="CAU7" s="82"/>
      <c r="CAV7" s="82"/>
      <c r="CAW7" s="82"/>
      <c r="CAX7" s="81"/>
      <c r="CAY7" s="82"/>
      <c r="CAZ7" s="82"/>
      <c r="CBA7" s="82"/>
      <c r="CBB7" s="81"/>
      <c r="CBC7" s="82"/>
      <c r="CBD7" s="82"/>
      <c r="CBE7" s="82"/>
      <c r="CBF7" s="81"/>
      <c r="CBG7" s="82"/>
      <c r="CBH7" s="82"/>
      <c r="CBI7" s="82"/>
      <c r="CBJ7" s="81"/>
      <c r="CBK7" s="82"/>
      <c r="CBL7" s="82"/>
      <c r="CBM7" s="82"/>
      <c r="CBN7" s="81"/>
      <c r="CBO7" s="82"/>
      <c r="CBP7" s="82"/>
      <c r="CBQ7" s="82"/>
      <c r="CBR7" s="81"/>
      <c r="CBS7" s="82"/>
      <c r="CBT7" s="82"/>
      <c r="CBU7" s="82"/>
      <c r="CBV7" s="81"/>
      <c r="CBW7" s="82"/>
      <c r="CBX7" s="82"/>
      <c r="CBY7" s="82"/>
      <c r="CBZ7" s="81"/>
      <c r="CCA7" s="82"/>
      <c r="CCB7" s="82"/>
      <c r="CCC7" s="82"/>
      <c r="CCD7" s="81"/>
      <c r="CCE7" s="82"/>
      <c r="CCF7" s="82"/>
      <c r="CCG7" s="82"/>
      <c r="CCH7" s="81"/>
      <c r="CCI7" s="82"/>
      <c r="CCJ7" s="82"/>
      <c r="CCK7" s="82"/>
      <c r="CCL7" s="81"/>
      <c r="CCM7" s="82"/>
      <c r="CCN7" s="82"/>
      <c r="CCO7" s="82"/>
      <c r="CCP7" s="81"/>
      <c r="CCQ7" s="82"/>
      <c r="CCR7" s="82"/>
      <c r="CCS7" s="82"/>
      <c r="CCT7" s="81"/>
      <c r="CCU7" s="82"/>
      <c r="CCV7" s="82"/>
      <c r="CCW7" s="82"/>
      <c r="CCX7" s="81"/>
      <c r="CCY7" s="82"/>
      <c r="CCZ7" s="82"/>
      <c r="CDA7" s="82"/>
      <c r="CDB7" s="81"/>
      <c r="CDC7" s="82"/>
      <c r="CDD7" s="82"/>
      <c r="CDE7" s="82"/>
      <c r="CDF7" s="81"/>
      <c r="CDG7" s="82"/>
      <c r="CDH7" s="82"/>
      <c r="CDI7" s="82"/>
      <c r="CDJ7" s="81"/>
      <c r="CDK7" s="82"/>
      <c r="CDL7" s="82"/>
      <c r="CDM7" s="82"/>
      <c r="CDN7" s="81"/>
      <c r="CDO7" s="82"/>
      <c r="CDP7" s="82"/>
      <c r="CDQ7" s="82"/>
      <c r="CDR7" s="81"/>
      <c r="CDS7" s="82"/>
      <c r="CDT7" s="82"/>
      <c r="CDU7" s="82"/>
      <c r="CDV7" s="81"/>
      <c r="CDW7" s="82"/>
      <c r="CDX7" s="82"/>
      <c r="CDY7" s="82"/>
      <c r="CDZ7" s="81"/>
      <c r="CEA7" s="82"/>
      <c r="CEB7" s="82"/>
      <c r="CEC7" s="82"/>
      <c r="CED7" s="81"/>
      <c r="CEE7" s="82"/>
      <c r="CEF7" s="82"/>
      <c r="CEG7" s="82"/>
      <c r="CEH7" s="81"/>
      <c r="CEI7" s="82"/>
      <c r="CEJ7" s="82"/>
      <c r="CEK7" s="82"/>
      <c r="CEL7" s="81"/>
      <c r="CEM7" s="82"/>
      <c r="CEN7" s="82"/>
      <c r="CEO7" s="82"/>
      <c r="CEP7" s="81"/>
      <c r="CEQ7" s="82"/>
      <c r="CER7" s="82"/>
      <c r="CES7" s="82"/>
      <c r="CET7" s="81"/>
      <c r="CEU7" s="82"/>
      <c r="CEV7" s="82"/>
      <c r="CEW7" s="82"/>
      <c r="CEX7" s="81"/>
      <c r="CEY7" s="82"/>
      <c r="CEZ7" s="82"/>
      <c r="CFA7" s="82"/>
      <c r="CFB7" s="81"/>
      <c r="CFC7" s="82"/>
      <c r="CFD7" s="82"/>
      <c r="CFE7" s="82"/>
      <c r="CFF7" s="81"/>
      <c r="CFG7" s="82"/>
      <c r="CFH7" s="82"/>
      <c r="CFI7" s="82"/>
      <c r="CFJ7" s="81"/>
      <c r="CFK7" s="82"/>
      <c r="CFL7" s="82"/>
      <c r="CFM7" s="82"/>
      <c r="CFN7" s="81"/>
      <c r="CFO7" s="82"/>
      <c r="CFP7" s="82"/>
      <c r="CFQ7" s="82"/>
      <c r="CFR7" s="81"/>
      <c r="CFS7" s="82"/>
      <c r="CFT7" s="82"/>
      <c r="CFU7" s="82"/>
      <c r="CFV7" s="81"/>
      <c r="CFW7" s="82"/>
      <c r="CFX7" s="82"/>
      <c r="CFY7" s="82"/>
      <c r="CFZ7" s="81"/>
      <c r="CGA7" s="82"/>
      <c r="CGB7" s="82"/>
      <c r="CGC7" s="82"/>
      <c r="CGD7" s="81"/>
      <c r="CGE7" s="82"/>
      <c r="CGF7" s="82"/>
      <c r="CGG7" s="82"/>
      <c r="CGH7" s="81"/>
      <c r="CGI7" s="82"/>
      <c r="CGJ7" s="82"/>
      <c r="CGK7" s="82"/>
      <c r="CGL7" s="81"/>
      <c r="CGM7" s="82"/>
      <c r="CGN7" s="82"/>
      <c r="CGO7" s="82"/>
      <c r="CGP7" s="81"/>
      <c r="CGQ7" s="82"/>
      <c r="CGR7" s="82"/>
      <c r="CGS7" s="82"/>
      <c r="CGT7" s="81"/>
      <c r="CGU7" s="82"/>
      <c r="CGV7" s="82"/>
      <c r="CGW7" s="82"/>
      <c r="CGX7" s="81"/>
      <c r="CGY7" s="82"/>
      <c r="CGZ7" s="82"/>
      <c r="CHA7" s="82"/>
      <c r="CHB7" s="81"/>
      <c r="CHC7" s="82"/>
      <c r="CHD7" s="82"/>
      <c r="CHE7" s="82"/>
      <c r="CHF7" s="81"/>
      <c r="CHG7" s="82"/>
      <c r="CHH7" s="82"/>
      <c r="CHI7" s="82"/>
      <c r="CHJ7" s="81"/>
      <c r="CHK7" s="82"/>
      <c r="CHL7" s="82"/>
      <c r="CHM7" s="82"/>
      <c r="CHN7" s="81"/>
      <c r="CHO7" s="82"/>
      <c r="CHP7" s="82"/>
      <c r="CHQ7" s="82"/>
      <c r="CHR7" s="81"/>
      <c r="CHS7" s="82"/>
      <c r="CHT7" s="82"/>
      <c r="CHU7" s="82"/>
      <c r="CHV7" s="81"/>
      <c r="CHW7" s="82"/>
      <c r="CHX7" s="82"/>
      <c r="CHY7" s="82"/>
      <c r="CHZ7" s="81"/>
      <c r="CIA7" s="82"/>
      <c r="CIB7" s="82"/>
      <c r="CIC7" s="82"/>
      <c r="CID7" s="81"/>
      <c r="CIE7" s="82"/>
      <c r="CIF7" s="82"/>
      <c r="CIG7" s="82"/>
      <c r="CIH7" s="81"/>
      <c r="CII7" s="82"/>
      <c r="CIJ7" s="82"/>
      <c r="CIK7" s="82"/>
      <c r="CIL7" s="81"/>
      <c r="CIM7" s="82"/>
      <c r="CIN7" s="82"/>
      <c r="CIO7" s="82"/>
      <c r="CIP7" s="81"/>
      <c r="CIQ7" s="82"/>
      <c r="CIR7" s="82"/>
      <c r="CIS7" s="82"/>
      <c r="CIT7" s="81"/>
      <c r="CIU7" s="82"/>
      <c r="CIV7" s="82"/>
      <c r="CIW7" s="82"/>
      <c r="CIX7" s="81"/>
      <c r="CIY7" s="82"/>
      <c r="CIZ7" s="82"/>
      <c r="CJA7" s="82"/>
      <c r="CJB7" s="81"/>
      <c r="CJC7" s="82"/>
      <c r="CJD7" s="82"/>
      <c r="CJE7" s="82"/>
      <c r="CJF7" s="81"/>
      <c r="CJG7" s="82"/>
      <c r="CJH7" s="82"/>
      <c r="CJI7" s="82"/>
      <c r="CJJ7" s="81"/>
      <c r="CJK7" s="82"/>
      <c r="CJL7" s="82"/>
      <c r="CJM7" s="82"/>
      <c r="CJN7" s="81"/>
      <c r="CJO7" s="82"/>
      <c r="CJP7" s="82"/>
      <c r="CJQ7" s="82"/>
      <c r="CJR7" s="81"/>
      <c r="CJS7" s="82"/>
      <c r="CJT7" s="82"/>
      <c r="CJU7" s="82"/>
      <c r="CJV7" s="81"/>
      <c r="CJW7" s="82"/>
      <c r="CJX7" s="82"/>
      <c r="CJY7" s="82"/>
      <c r="CJZ7" s="81"/>
      <c r="CKA7" s="82"/>
      <c r="CKB7" s="82"/>
      <c r="CKC7" s="82"/>
      <c r="CKD7" s="81"/>
      <c r="CKE7" s="82"/>
      <c r="CKF7" s="82"/>
      <c r="CKG7" s="82"/>
      <c r="CKH7" s="81"/>
      <c r="CKI7" s="82"/>
      <c r="CKJ7" s="82"/>
      <c r="CKK7" s="82"/>
      <c r="CKL7" s="81"/>
      <c r="CKM7" s="82"/>
      <c r="CKN7" s="82"/>
      <c r="CKO7" s="82"/>
      <c r="CKP7" s="81"/>
      <c r="CKQ7" s="82"/>
      <c r="CKR7" s="82"/>
      <c r="CKS7" s="82"/>
      <c r="CKT7" s="81"/>
      <c r="CKU7" s="82"/>
      <c r="CKV7" s="82"/>
      <c r="CKW7" s="82"/>
      <c r="CKX7" s="81"/>
      <c r="CKY7" s="82"/>
      <c r="CKZ7" s="82"/>
      <c r="CLA7" s="82"/>
      <c r="CLB7" s="81"/>
      <c r="CLC7" s="82"/>
      <c r="CLD7" s="82"/>
      <c r="CLE7" s="82"/>
      <c r="CLF7" s="81"/>
      <c r="CLG7" s="82"/>
      <c r="CLH7" s="82"/>
      <c r="CLI7" s="82"/>
      <c r="CLJ7" s="81"/>
      <c r="CLK7" s="82"/>
      <c r="CLL7" s="82"/>
      <c r="CLM7" s="82"/>
      <c r="CLN7" s="81"/>
      <c r="CLO7" s="82"/>
      <c r="CLP7" s="82"/>
      <c r="CLQ7" s="82"/>
      <c r="CLR7" s="81"/>
      <c r="CLS7" s="82"/>
      <c r="CLT7" s="82"/>
      <c r="CLU7" s="82"/>
      <c r="CLV7" s="81"/>
      <c r="CLW7" s="82"/>
      <c r="CLX7" s="82"/>
      <c r="CLY7" s="82"/>
      <c r="CLZ7" s="81"/>
      <c r="CMA7" s="82"/>
      <c r="CMB7" s="82"/>
      <c r="CMC7" s="82"/>
      <c r="CMD7" s="81"/>
      <c r="CME7" s="82"/>
      <c r="CMF7" s="82"/>
      <c r="CMG7" s="82"/>
      <c r="CMH7" s="81"/>
      <c r="CMI7" s="82"/>
      <c r="CMJ7" s="82"/>
      <c r="CMK7" s="82"/>
      <c r="CML7" s="81"/>
      <c r="CMM7" s="82"/>
      <c r="CMN7" s="82"/>
      <c r="CMO7" s="82"/>
      <c r="CMP7" s="81"/>
      <c r="CMQ7" s="82"/>
      <c r="CMR7" s="82"/>
      <c r="CMS7" s="82"/>
      <c r="CMT7" s="81"/>
      <c r="CMU7" s="82"/>
      <c r="CMV7" s="82"/>
      <c r="CMW7" s="82"/>
      <c r="CMX7" s="81"/>
      <c r="CMY7" s="82"/>
      <c r="CMZ7" s="82"/>
      <c r="CNA7" s="82"/>
      <c r="CNB7" s="81"/>
      <c r="CNC7" s="82"/>
      <c r="CND7" s="82"/>
      <c r="CNE7" s="82"/>
      <c r="CNF7" s="81"/>
      <c r="CNG7" s="82"/>
      <c r="CNH7" s="82"/>
      <c r="CNI7" s="82"/>
      <c r="CNJ7" s="81"/>
      <c r="CNK7" s="82"/>
      <c r="CNL7" s="82"/>
      <c r="CNM7" s="82"/>
      <c r="CNN7" s="81"/>
      <c r="CNO7" s="82"/>
      <c r="CNP7" s="82"/>
      <c r="CNQ7" s="82"/>
      <c r="CNR7" s="81"/>
      <c r="CNS7" s="82"/>
      <c r="CNT7" s="82"/>
      <c r="CNU7" s="82"/>
      <c r="CNV7" s="81"/>
      <c r="CNW7" s="82"/>
      <c r="CNX7" s="82"/>
      <c r="CNY7" s="82"/>
      <c r="CNZ7" s="81"/>
      <c r="COA7" s="82"/>
      <c r="COB7" s="82"/>
      <c r="COC7" s="82"/>
      <c r="COD7" s="81"/>
      <c r="COE7" s="82"/>
      <c r="COF7" s="82"/>
      <c r="COG7" s="82"/>
      <c r="COH7" s="81"/>
      <c r="COI7" s="82"/>
      <c r="COJ7" s="82"/>
      <c r="COK7" s="82"/>
      <c r="COL7" s="81"/>
      <c r="COM7" s="82"/>
      <c r="CON7" s="82"/>
      <c r="COO7" s="82"/>
      <c r="COP7" s="81"/>
      <c r="COQ7" s="82"/>
      <c r="COR7" s="82"/>
      <c r="COS7" s="82"/>
      <c r="COT7" s="81"/>
      <c r="COU7" s="82"/>
      <c r="COV7" s="82"/>
      <c r="COW7" s="82"/>
      <c r="COX7" s="81"/>
      <c r="COY7" s="82"/>
      <c r="COZ7" s="82"/>
      <c r="CPA7" s="82"/>
      <c r="CPB7" s="81"/>
      <c r="CPC7" s="82"/>
      <c r="CPD7" s="82"/>
      <c r="CPE7" s="82"/>
      <c r="CPF7" s="81"/>
      <c r="CPG7" s="82"/>
      <c r="CPH7" s="82"/>
      <c r="CPI7" s="82"/>
      <c r="CPJ7" s="81"/>
      <c r="CPK7" s="82"/>
      <c r="CPL7" s="82"/>
      <c r="CPM7" s="82"/>
      <c r="CPN7" s="81"/>
      <c r="CPO7" s="82"/>
      <c r="CPP7" s="82"/>
      <c r="CPQ7" s="82"/>
      <c r="CPR7" s="81"/>
      <c r="CPS7" s="82"/>
      <c r="CPT7" s="82"/>
      <c r="CPU7" s="82"/>
      <c r="CPV7" s="81"/>
      <c r="CPW7" s="82"/>
      <c r="CPX7" s="82"/>
      <c r="CPY7" s="82"/>
      <c r="CPZ7" s="81"/>
      <c r="CQA7" s="82"/>
      <c r="CQB7" s="82"/>
      <c r="CQC7" s="82"/>
      <c r="CQD7" s="81"/>
      <c r="CQE7" s="82"/>
      <c r="CQF7" s="82"/>
      <c r="CQG7" s="82"/>
      <c r="CQH7" s="81"/>
      <c r="CQI7" s="82"/>
      <c r="CQJ7" s="82"/>
      <c r="CQK7" s="82"/>
      <c r="CQL7" s="81"/>
      <c r="CQM7" s="82"/>
      <c r="CQN7" s="82"/>
      <c r="CQO7" s="82"/>
      <c r="CQP7" s="81"/>
      <c r="CQQ7" s="82"/>
      <c r="CQR7" s="82"/>
      <c r="CQS7" s="82"/>
      <c r="CQT7" s="81"/>
      <c r="CQU7" s="82"/>
      <c r="CQV7" s="82"/>
      <c r="CQW7" s="82"/>
      <c r="CQX7" s="81"/>
      <c r="CQY7" s="82"/>
      <c r="CQZ7" s="82"/>
      <c r="CRA7" s="82"/>
      <c r="CRB7" s="81"/>
      <c r="CRC7" s="82"/>
      <c r="CRD7" s="82"/>
      <c r="CRE7" s="82"/>
      <c r="CRF7" s="81"/>
      <c r="CRG7" s="82"/>
      <c r="CRH7" s="82"/>
      <c r="CRI7" s="82"/>
      <c r="CRJ7" s="81"/>
      <c r="CRK7" s="82"/>
      <c r="CRL7" s="82"/>
      <c r="CRM7" s="82"/>
      <c r="CRN7" s="81"/>
      <c r="CRO7" s="82"/>
      <c r="CRP7" s="82"/>
      <c r="CRQ7" s="82"/>
      <c r="CRR7" s="81"/>
      <c r="CRS7" s="82"/>
      <c r="CRT7" s="82"/>
      <c r="CRU7" s="82"/>
      <c r="CRV7" s="81"/>
      <c r="CRW7" s="82"/>
      <c r="CRX7" s="82"/>
      <c r="CRY7" s="82"/>
      <c r="CRZ7" s="81"/>
      <c r="CSA7" s="82"/>
      <c r="CSB7" s="82"/>
      <c r="CSC7" s="82"/>
      <c r="CSD7" s="81"/>
      <c r="CSE7" s="82"/>
      <c r="CSF7" s="82"/>
      <c r="CSG7" s="82"/>
      <c r="CSH7" s="81"/>
      <c r="CSI7" s="82"/>
      <c r="CSJ7" s="82"/>
      <c r="CSK7" s="82"/>
      <c r="CSL7" s="81"/>
      <c r="CSM7" s="82"/>
      <c r="CSN7" s="82"/>
      <c r="CSO7" s="82"/>
      <c r="CSP7" s="81"/>
      <c r="CSQ7" s="82"/>
      <c r="CSR7" s="82"/>
      <c r="CSS7" s="82"/>
      <c r="CST7" s="81"/>
      <c r="CSU7" s="82"/>
      <c r="CSV7" s="82"/>
      <c r="CSW7" s="82"/>
      <c r="CSX7" s="81"/>
      <c r="CSY7" s="82"/>
      <c r="CSZ7" s="82"/>
      <c r="CTA7" s="82"/>
      <c r="CTB7" s="81"/>
      <c r="CTC7" s="82"/>
      <c r="CTD7" s="82"/>
      <c r="CTE7" s="82"/>
      <c r="CTF7" s="81"/>
      <c r="CTG7" s="82"/>
      <c r="CTH7" s="82"/>
      <c r="CTI7" s="82"/>
      <c r="CTJ7" s="81"/>
      <c r="CTK7" s="82"/>
      <c r="CTL7" s="82"/>
      <c r="CTM7" s="82"/>
      <c r="CTN7" s="81"/>
      <c r="CTO7" s="82"/>
      <c r="CTP7" s="82"/>
      <c r="CTQ7" s="82"/>
      <c r="CTR7" s="81"/>
      <c r="CTS7" s="82"/>
      <c r="CTT7" s="82"/>
      <c r="CTU7" s="82"/>
      <c r="CTV7" s="81"/>
      <c r="CTW7" s="82"/>
      <c r="CTX7" s="82"/>
      <c r="CTY7" s="82"/>
      <c r="CTZ7" s="81"/>
      <c r="CUA7" s="82"/>
      <c r="CUB7" s="82"/>
      <c r="CUC7" s="82"/>
      <c r="CUD7" s="81"/>
      <c r="CUE7" s="82"/>
      <c r="CUF7" s="82"/>
      <c r="CUG7" s="82"/>
      <c r="CUH7" s="81"/>
      <c r="CUI7" s="82"/>
      <c r="CUJ7" s="82"/>
      <c r="CUK7" s="82"/>
      <c r="CUL7" s="81"/>
      <c r="CUM7" s="82"/>
      <c r="CUN7" s="82"/>
      <c r="CUO7" s="82"/>
      <c r="CUP7" s="81"/>
      <c r="CUQ7" s="82"/>
      <c r="CUR7" s="82"/>
      <c r="CUS7" s="82"/>
      <c r="CUT7" s="81"/>
      <c r="CUU7" s="82"/>
      <c r="CUV7" s="82"/>
      <c r="CUW7" s="82"/>
      <c r="CUX7" s="81"/>
      <c r="CUY7" s="82"/>
      <c r="CUZ7" s="82"/>
      <c r="CVA7" s="82"/>
      <c r="CVB7" s="81"/>
      <c r="CVC7" s="82"/>
      <c r="CVD7" s="82"/>
      <c r="CVE7" s="82"/>
      <c r="CVF7" s="81"/>
      <c r="CVG7" s="82"/>
      <c r="CVH7" s="82"/>
      <c r="CVI7" s="82"/>
      <c r="CVJ7" s="81"/>
      <c r="CVK7" s="82"/>
      <c r="CVL7" s="82"/>
      <c r="CVM7" s="82"/>
      <c r="CVN7" s="81"/>
      <c r="CVO7" s="82"/>
      <c r="CVP7" s="82"/>
      <c r="CVQ7" s="82"/>
      <c r="CVR7" s="81"/>
      <c r="CVS7" s="82"/>
      <c r="CVT7" s="82"/>
      <c r="CVU7" s="82"/>
      <c r="CVV7" s="81"/>
      <c r="CVW7" s="82"/>
      <c r="CVX7" s="82"/>
      <c r="CVY7" s="82"/>
      <c r="CVZ7" s="81"/>
      <c r="CWA7" s="82"/>
      <c r="CWB7" s="82"/>
      <c r="CWC7" s="82"/>
      <c r="CWD7" s="81"/>
      <c r="CWE7" s="82"/>
      <c r="CWF7" s="82"/>
      <c r="CWG7" s="82"/>
      <c r="CWH7" s="81"/>
      <c r="CWI7" s="82"/>
      <c r="CWJ7" s="82"/>
      <c r="CWK7" s="82"/>
      <c r="CWL7" s="81"/>
      <c r="CWM7" s="82"/>
      <c r="CWN7" s="82"/>
      <c r="CWO7" s="82"/>
      <c r="CWP7" s="81"/>
      <c r="CWQ7" s="82"/>
      <c r="CWR7" s="82"/>
      <c r="CWS7" s="82"/>
      <c r="CWT7" s="81"/>
      <c r="CWU7" s="82"/>
      <c r="CWV7" s="82"/>
      <c r="CWW7" s="82"/>
      <c r="CWX7" s="81"/>
      <c r="CWY7" s="82"/>
      <c r="CWZ7" s="82"/>
      <c r="CXA7" s="82"/>
      <c r="CXB7" s="81"/>
      <c r="CXC7" s="82"/>
      <c r="CXD7" s="82"/>
      <c r="CXE7" s="82"/>
      <c r="CXF7" s="81"/>
      <c r="CXG7" s="82"/>
      <c r="CXH7" s="82"/>
      <c r="CXI7" s="82"/>
      <c r="CXJ7" s="81"/>
      <c r="CXK7" s="82"/>
      <c r="CXL7" s="82"/>
      <c r="CXM7" s="82"/>
      <c r="CXN7" s="81"/>
      <c r="CXO7" s="82"/>
      <c r="CXP7" s="82"/>
      <c r="CXQ7" s="82"/>
      <c r="CXR7" s="81"/>
      <c r="CXS7" s="82"/>
      <c r="CXT7" s="82"/>
      <c r="CXU7" s="82"/>
      <c r="CXV7" s="81"/>
      <c r="CXW7" s="82"/>
      <c r="CXX7" s="82"/>
      <c r="CXY7" s="82"/>
      <c r="CXZ7" s="81"/>
      <c r="CYA7" s="82"/>
      <c r="CYB7" s="82"/>
      <c r="CYC7" s="82"/>
      <c r="CYD7" s="81"/>
      <c r="CYE7" s="82"/>
      <c r="CYF7" s="82"/>
      <c r="CYG7" s="82"/>
      <c r="CYH7" s="81"/>
      <c r="CYI7" s="82"/>
      <c r="CYJ7" s="82"/>
      <c r="CYK7" s="82"/>
      <c r="CYL7" s="81"/>
      <c r="CYM7" s="82"/>
      <c r="CYN7" s="82"/>
      <c r="CYO7" s="82"/>
      <c r="CYP7" s="81"/>
      <c r="CYQ7" s="82"/>
      <c r="CYR7" s="82"/>
      <c r="CYS7" s="82"/>
      <c r="CYT7" s="81"/>
      <c r="CYU7" s="82"/>
      <c r="CYV7" s="82"/>
      <c r="CYW7" s="82"/>
      <c r="CYX7" s="81"/>
      <c r="CYY7" s="82"/>
      <c r="CYZ7" s="82"/>
      <c r="CZA7" s="82"/>
      <c r="CZB7" s="81"/>
      <c r="CZC7" s="82"/>
      <c r="CZD7" s="82"/>
      <c r="CZE7" s="82"/>
      <c r="CZF7" s="81"/>
      <c r="CZG7" s="82"/>
      <c r="CZH7" s="82"/>
      <c r="CZI7" s="82"/>
      <c r="CZJ7" s="81"/>
      <c r="CZK7" s="82"/>
      <c r="CZL7" s="82"/>
      <c r="CZM7" s="82"/>
      <c r="CZN7" s="81"/>
      <c r="CZO7" s="82"/>
      <c r="CZP7" s="82"/>
      <c r="CZQ7" s="82"/>
      <c r="CZR7" s="81"/>
      <c r="CZS7" s="82"/>
      <c r="CZT7" s="82"/>
      <c r="CZU7" s="82"/>
      <c r="CZV7" s="81"/>
      <c r="CZW7" s="82"/>
      <c r="CZX7" s="82"/>
      <c r="CZY7" s="82"/>
      <c r="CZZ7" s="81"/>
      <c r="DAA7" s="82"/>
      <c r="DAB7" s="82"/>
      <c r="DAC7" s="82"/>
      <c r="DAD7" s="81"/>
      <c r="DAE7" s="82"/>
      <c r="DAF7" s="82"/>
      <c r="DAG7" s="82"/>
      <c r="DAH7" s="81"/>
      <c r="DAI7" s="82"/>
      <c r="DAJ7" s="82"/>
      <c r="DAK7" s="82"/>
      <c r="DAL7" s="81"/>
      <c r="DAM7" s="82"/>
      <c r="DAN7" s="82"/>
      <c r="DAO7" s="82"/>
      <c r="DAP7" s="81"/>
      <c r="DAQ7" s="82"/>
      <c r="DAR7" s="82"/>
      <c r="DAS7" s="82"/>
      <c r="DAT7" s="81"/>
      <c r="DAU7" s="82"/>
      <c r="DAV7" s="82"/>
      <c r="DAW7" s="82"/>
      <c r="DAX7" s="81"/>
      <c r="DAY7" s="82"/>
      <c r="DAZ7" s="82"/>
      <c r="DBA7" s="82"/>
      <c r="DBB7" s="81"/>
      <c r="DBC7" s="82"/>
      <c r="DBD7" s="82"/>
      <c r="DBE7" s="82"/>
      <c r="DBF7" s="81"/>
      <c r="DBG7" s="82"/>
      <c r="DBH7" s="82"/>
      <c r="DBI7" s="82"/>
      <c r="DBJ7" s="81"/>
      <c r="DBK7" s="82"/>
      <c r="DBL7" s="82"/>
      <c r="DBM7" s="82"/>
      <c r="DBN7" s="81"/>
      <c r="DBO7" s="82"/>
      <c r="DBP7" s="82"/>
      <c r="DBQ7" s="82"/>
      <c r="DBR7" s="81"/>
      <c r="DBS7" s="82"/>
      <c r="DBT7" s="82"/>
      <c r="DBU7" s="82"/>
      <c r="DBV7" s="81"/>
      <c r="DBW7" s="82"/>
      <c r="DBX7" s="82"/>
      <c r="DBY7" s="82"/>
      <c r="DBZ7" s="81"/>
      <c r="DCA7" s="82"/>
      <c r="DCB7" s="82"/>
      <c r="DCC7" s="82"/>
      <c r="DCD7" s="81"/>
      <c r="DCE7" s="82"/>
      <c r="DCF7" s="82"/>
      <c r="DCG7" s="82"/>
      <c r="DCH7" s="81"/>
      <c r="DCI7" s="82"/>
      <c r="DCJ7" s="82"/>
      <c r="DCK7" s="82"/>
      <c r="DCL7" s="81"/>
      <c r="DCM7" s="82"/>
      <c r="DCN7" s="82"/>
      <c r="DCO7" s="82"/>
      <c r="DCP7" s="81"/>
      <c r="DCQ7" s="82"/>
      <c r="DCR7" s="82"/>
      <c r="DCS7" s="82"/>
      <c r="DCT7" s="81"/>
      <c r="DCU7" s="82"/>
      <c r="DCV7" s="82"/>
      <c r="DCW7" s="82"/>
      <c r="DCX7" s="81"/>
      <c r="DCY7" s="82"/>
      <c r="DCZ7" s="82"/>
      <c r="DDA7" s="82"/>
      <c r="DDB7" s="81"/>
      <c r="DDC7" s="82"/>
      <c r="DDD7" s="82"/>
      <c r="DDE7" s="82"/>
      <c r="DDF7" s="81"/>
      <c r="DDG7" s="82"/>
      <c r="DDH7" s="82"/>
      <c r="DDI7" s="82"/>
      <c r="DDJ7" s="81"/>
      <c r="DDK7" s="82"/>
      <c r="DDL7" s="82"/>
      <c r="DDM7" s="82"/>
      <c r="DDN7" s="81"/>
      <c r="DDO7" s="82"/>
      <c r="DDP7" s="82"/>
      <c r="DDQ7" s="82"/>
      <c r="DDR7" s="81"/>
      <c r="DDS7" s="82"/>
      <c r="DDT7" s="82"/>
      <c r="DDU7" s="82"/>
      <c r="DDV7" s="81"/>
      <c r="DDW7" s="82"/>
      <c r="DDX7" s="82"/>
      <c r="DDY7" s="82"/>
      <c r="DDZ7" s="81"/>
      <c r="DEA7" s="82"/>
      <c r="DEB7" s="82"/>
      <c r="DEC7" s="82"/>
      <c r="DED7" s="81"/>
      <c r="DEE7" s="82"/>
      <c r="DEF7" s="82"/>
      <c r="DEG7" s="82"/>
      <c r="DEH7" s="81"/>
      <c r="DEI7" s="82"/>
      <c r="DEJ7" s="82"/>
      <c r="DEK7" s="82"/>
      <c r="DEL7" s="81"/>
      <c r="DEM7" s="82"/>
      <c r="DEN7" s="82"/>
      <c r="DEO7" s="82"/>
      <c r="DEP7" s="81"/>
      <c r="DEQ7" s="82"/>
      <c r="DER7" s="82"/>
      <c r="DES7" s="82"/>
      <c r="DET7" s="81"/>
      <c r="DEU7" s="82"/>
      <c r="DEV7" s="82"/>
      <c r="DEW7" s="82"/>
      <c r="DEX7" s="81"/>
      <c r="DEY7" s="82"/>
      <c r="DEZ7" s="82"/>
      <c r="DFA7" s="82"/>
      <c r="DFB7" s="81"/>
      <c r="DFC7" s="82"/>
      <c r="DFD7" s="82"/>
      <c r="DFE7" s="82"/>
      <c r="DFF7" s="81"/>
      <c r="DFG7" s="82"/>
      <c r="DFH7" s="82"/>
      <c r="DFI7" s="82"/>
      <c r="DFJ7" s="81"/>
      <c r="DFK7" s="82"/>
      <c r="DFL7" s="82"/>
      <c r="DFM7" s="82"/>
      <c r="DFN7" s="81"/>
      <c r="DFO7" s="82"/>
      <c r="DFP7" s="82"/>
      <c r="DFQ7" s="82"/>
      <c r="DFR7" s="81"/>
      <c r="DFS7" s="82"/>
      <c r="DFT7" s="82"/>
      <c r="DFU7" s="82"/>
      <c r="DFV7" s="81"/>
      <c r="DFW7" s="82"/>
      <c r="DFX7" s="82"/>
      <c r="DFY7" s="82"/>
      <c r="DFZ7" s="81"/>
      <c r="DGA7" s="82"/>
      <c r="DGB7" s="82"/>
      <c r="DGC7" s="82"/>
      <c r="DGD7" s="81"/>
      <c r="DGE7" s="82"/>
      <c r="DGF7" s="82"/>
      <c r="DGG7" s="82"/>
      <c r="DGH7" s="81"/>
      <c r="DGI7" s="82"/>
      <c r="DGJ7" s="82"/>
      <c r="DGK7" s="82"/>
      <c r="DGL7" s="81"/>
      <c r="DGM7" s="82"/>
      <c r="DGN7" s="82"/>
      <c r="DGO7" s="82"/>
      <c r="DGP7" s="81"/>
      <c r="DGQ7" s="82"/>
      <c r="DGR7" s="82"/>
      <c r="DGS7" s="82"/>
      <c r="DGT7" s="81"/>
      <c r="DGU7" s="82"/>
      <c r="DGV7" s="82"/>
      <c r="DGW7" s="82"/>
      <c r="DGX7" s="81"/>
      <c r="DGY7" s="82"/>
      <c r="DGZ7" s="82"/>
      <c r="DHA7" s="82"/>
      <c r="DHB7" s="81"/>
      <c r="DHC7" s="82"/>
      <c r="DHD7" s="82"/>
      <c r="DHE7" s="82"/>
      <c r="DHF7" s="81"/>
      <c r="DHG7" s="82"/>
      <c r="DHH7" s="82"/>
      <c r="DHI7" s="82"/>
      <c r="DHJ7" s="81"/>
      <c r="DHK7" s="82"/>
      <c r="DHL7" s="82"/>
      <c r="DHM7" s="82"/>
      <c r="DHN7" s="81"/>
      <c r="DHO7" s="82"/>
      <c r="DHP7" s="82"/>
      <c r="DHQ7" s="82"/>
      <c r="DHR7" s="81"/>
      <c r="DHS7" s="82"/>
      <c r="DHT7" s="82"/>
      <c r="DHU7" s="82"/>
      <c r="DHV7" s="81"/>
      <c r="DHW7" s="82"/>
      <c r="DHX7" s="82"/>
      <c r="DHY7" s="82"/>
      <c r="DHZ7" s="81"/>
      <c r="DIA7" s="82"/>
      <c r="DIB7" s="82"/>
      <c r="DIC7" s="82"/>
      <c r="DID7" s="81"/>
      <c r="DIE7" s="82"/>
      <c r="DIF7" s="82"/>
      <c r="DIG7" s="82"/>
      <c r="DIH7" s="81"/>
      <c r="DII7" s="82"/>
      <c r="DIJ7" s="82"/>
      <c r="DIK7" s="82"/>
      <c r="DIL7" s="81"/>
      <c r="DIM7" s="82"/>
      <c r="DIN7" s="82"/>
      <c r="DIO7" s="82"/>
      <c r="DIP7" s="81"/>
      <c r="DIQ7" s="82"/>
      <c r="DIR7" s="82"/>
      <c r="DIS7" s="82"/>
      <c r="DIT7" s="81"/>
      <c r="DIU7" s="82"/>
      <c r="DIV7" s="82"/>
      <c r="DIW7" s="82"/>
      <c r="DIX7" s="81"/>
      <c r="DIY7" s="82"/>
      <c r="DIZ7" s="82"/>
      <c r="DJA7" s="82"/>
      <c r="DJB7" s="81"/>
      <c r="DJC7" s="82"/>
      <c r="DJD7" s="82"/>
      <c r="DJE7" s="82"/>
      <c r="DJF7" s="81"/>
      <c r="DJG7" s="82"/>
      <c r="DJH7" s="82"/>
      <c r="DJI7" s="82"/>
      <c r="DJJ7" s="81"/>
      <c r="DJK7" s="82"/>
      <c r="DJL7" s="82"/>
      <c r="DJM7" s="82"/>
      <c r="DJN7" s="81"/>
      <c r="DJO7" s="82"/>
      <c r="DJP7" s="82"/>
      <c r="DJQ7" s="82"/>
      <c r="DJR7" s="81"/>
      <c r="DJS7" s="82"/>
      <c r="DJT7" s="82"/>
      <c r="DJU7" s="82"/>
      <c r="DJV7" s="81"/>
      <c r="DJW7" s="82"/>
      <c r="DJX7" s="82"/>
      <c r="DJY7" s="82"/>
      <c r="DJZ7" s="81"/>
      <c r="DKA7" s="82"/>
      <c r="DKB7" s="82"/>
      <c r="DKC7" s="82"/>
      <c r="DKD7" s="81"/>
      <c r="DKE7" s="82"/>
      <c r="DKF7" s="82"/>
      <c r="DKG7" s="82"/>
      <c r="DKH7" s="81"/>
      <c r="DKI7" s="82"/>
      <c r="DKJ7" s="82"/>
      <c r="DKK7" s="82"/>
      <c r="DKL7" s="81"/>
      <c r="DKM7" s="82"/>
      <c r="DKN7" s="82"/>
      <c r="DKO7" s="82"/>
      <c r="DKP7" s="81"/>
      <c r="DKQ7" s="82"/>
      <c r="DKR7" s="82"/>
      <c r="DKS7" s="82"/>
      <c r="DKT7" s="81"/>
      <c r="DKU7" s="82"/>
      <c r="DKV7" s="82"/>
      <c r="DKW7" s="82"/>
      <c r="DKX7" s="81"/>
      <c r="DKY7" s="82"/>
      <c r="DKZ7" s="82"/>
      <c r="DLA7" s="82"/>
      <c r="DLB7" s="81"/>
      <c r="DLC7" s="82"/>
      <c r="DLD7" s="82"/>
      <c r="DLE7" s="82"/>
      <c r="DLF7" s="81"/>
      <c r="DLG7" s="82"/>
      <c r="DLH7" s="82"/>
      <c r="DLI7" s="82"/>
      <c r="DLJ7" s="81"/>
      <c r="DLK7" s="82"/>
      <c r="DLL7" s="82"/>
      <c r="DLM7" s="82"/>
      <c r="DLN7" s="81"/>
      <c r="DLO7" s="82"/>
      <c r="DLP7" s="82"/>
      <c r="DLQ7" s="82"/>
      <c r="DLR7" s="81"/>
      <c r="DLS7" s="82"/>
      <c r="DLT7" s="82"/>
      <c r="DLU7" s="82"/>
      <c r="DLV7" s="81"/>
      <c r="DLW7" s="82"/>
      <c r="DLX7" s="82"/>
      <c r="DLY7" s="82"/>
      <c r="DLZ7" s="81"/>
      <c r="DMA7" s="82"/>
      <c r="DMB7" s="82"/>
      <c r="DMC7" s="82"/>
      <c r="DMD7" s="81"/>
      <c r="DME7" s="82"/>
      <c r="DMF7" s="82"/>
      <c r="DMG7" s="82"/>
      <c r="DMH7" s="81"/>
      <c r="DMI7" s="82"/>
      <c r="DMJ7" s="82"/>
      <c r="DMK7" s="82"/>
      <c r="DML7" s="81"/>
      <c r="DMM7" s="82"/>
      <c r="DMN7" s="82"/>
      <c r="DMO7" s="82"/>
      <c r="DMP7" s="81"/>
      <c r="DMQ7" s="82"/>
      <c r="DMR7" s="82"/>
      <c r="DMS7" s="82"/>
      <c r="DMT7" s="81"/>
      <c r="DMU7" s="82"/>
      <c r="DMV7" s="82"/>
      <c r="DMW7" s="82"/>
      <c r="DMX7" s="81"/>
      <c r="DMY7" s="82"/>
      <c r="DMZ7" s="82"/>
      <c r="DNA7" s="82"/>
      <c r="DNB7" s="81"/>
      <c r="DNC7" s="82"/>
      <c r="DND7" s="82"/>
      <c r="DNE7" s="82"/>
      <c r="DNF7" s="81"/>
      <c r="DNG7" s="82"/>
      <c r="DNH7" s="82"/>
      <c r="DNI7" s="82"/>
      <c r="DNJ7" s="81"/>
      <c r="DNK7" s="82"/>
      <c r="DNL7" s="82"/>
      <c r="DNM7" s="82"/>
      <c r="DNN7" s="81"/>
      <c r="DNO7" s="82"/>
      <c r="DNP7" s="82"/>
      <c r="DNQ7" s="82"/>
      <c r="DNR7" s="81"/>
      <c r="DNS7" s="82"/>
      <c r="DNT7" s="82"/>
      <c r="DNU7" s="82"/>
      <c r="DNV7" s="81"/>
      <c r="DNW7" s="82"/>
      <c r="DNX7" s="82"/>
      <c r="DNY7" s="82"/>
      <c r="DNZ7" s="81"/>
      <c r="DOA7" s="82"/>
      <c r="DOB7" s="82"/>
      <c r="DOC7" s="82"/>
      <c r="DOD7" s="81"/>
      <c r="DOE7" s="82"/>
      <c r="DOF7" s="82"/>
      <c r="DOG7" s="82"/>
      <c r="DOH7" s="81"/>
      <c r="DOI7" s="82"/>
      <c r="DOJ7" s="82"/>
      <c r="DOK7" s="82"/>
      <c r="DOL7" s="81"/>
      <c r="DOM7" s="82"/>
      <c r="DON7" s="82"/>
      <c r="DOO7" s="82"/>
      <c r="DOP7" s="81"/>
      <c r="DOQ7" s="82"/>
      <c r="DOR7" s="82"/>
      <c r="DOS7" s="82"/>
      <c r="DOT7" s="81"/>
      <c r="DOU7" s="82"/>
      <c r="DOV7" s="82"/>
      <c r="DOW7" s="82"/>
      <c r="DOX7" s="81"/>
      <c r="DOY7" s="82"/>
      <c r="DOZ7" s="82"/>
      <c r="DPA7" s="82"/>
      <c r="DPB7" s="81"/>
      <c r="DPC7" s="82"/>
      <c r="DPD7" s="82"/>
      <c r="DPE7" s="82"/>
      <c r="DPF7" s="81"/>
      <c r="DPG7" s="82"/>
      <c r="DPH7" s="82"/>
      <c r="DPI7" s="82"/>
      <c r="DPJ7" s="81"/>
      <c r="DPK7" s="82"/>
      <c r="DPL7" s="82"/>
      <c r="DPM7" s="82"/>
      <c r="DPN7" s="81"/>
      <c r="DPO7" s="82"/>
      <c r="DPP7" s="82"/>
      <c r="DPQ7" s="82"/>
      <c r="DPR7" s="81"/>
      <c r="DPS7" s="82"/>
      <c r="DPT7" s="82"/>
      <c r="DPU7" s="82"/>
      <c r="DPV7" s="81"/>
      <c r="DPW7" s="82"/>
      <c r="DPX7" s="82"/>
      <c r="DPY7" s="82"/>
      <c r="DPZ7" s="81"/>
      <c r="DQA7" s="82"/>
      <c r="DQB7" s="82"/>
      <c r="DQC7" s="82"/>
      <c r="DQD7" s="81"/>
      <c r="DQE7" s="82"/>
      <c r="DQF7" s="82"/>
      <c r="DQG7" s="82"/>
      <c r="DQH7" s="81"/>
      <c r="DQI7" s="82"/>
      <c r="DQJ7" s="82"/>
      <c r="DQK7" s="82"/>
      <c r="DQL7" s="81"/>
      <c r="DQM7" s="82"/>
      <c r="DQN7" s="82"/>
      <c r="DQO7" s="82"/>
      <c r="DQP7" s="81"/>
      <c r="DQQ7" s="82"/>
      <c r="DQR7" s="82"/>
      <c r="DQS7" s="82"/>
      <c r="DQT7" s="81"/>
      <c r="DQU7" s="82"/>
      <c r="DQV7" s="82"/>
      <c r="DQW7" s="82"/>
      <c r="DQX7" s="81"/>
      <c r="DQY7" s="82"/>
      <c r="DQZ7" s="82"/>
      <c r="DRA7" s="82"/>
      <c r="DRB7" s="81"/>
      <c r="DRC7" s="82"/>
      <c r="DRD7" s="82"/>
      <c r="DRE7" s="82"/>
      <c r="DRF7" s="81"/>
      <c r="DRG7" s="82"/>
      <c r="DRH7" s="82"/>
      <c r="DRI7" s="82"/>
      <c r="DRJ7" s="81"/>
      <c r="DRK7" s="82"/>
      <c r="DRL7" s="82"/>
      <c r="DRM7" s="82"/>
      <c r="DRN7" s="81"/>
      <c r="DRO7" s="82"/>
      <c r="DRP7" s="82"/>
      <c r="DRQ7" s="82"/>
      <c r="DRR7" s="81"/>
      <c r="DRS7" s="82"/>
      <c r="DRT7" s="82"/>
      <c r="DRU7" s="82"/>
      <c r="DRV7" s="81"/>
      <c r="DRW7" s="82"/>
      <c r="DRX7" s="82"/>
      <c r="DRY7" s="82"/>
      <c r="DRZ7" s="81"/>
      <c r="DSA7" s="82"/>
      <c r="DSB7" s="82"/>
      <c r="DSC7" s="82"/>
      <c r="DSD7" s="81"/>
      <c r="DSE7" s="82"/>
      <c r="DSF7" s="82"/>
      <c r="DSG7" s="82"/>
      <c r="DSH7" s="81"/>
      <c r="DSI7" s="82"/>
      <c r="DSJ7" s="82"/>
      <c r="DSK7" s="82"/>
      <c r="DSL7" s="81"/>
      <c r="DSM7" s="82"/>
      <c r="DSN7" s="82"/>
      <c r="DSO7" s="82"/>
      <c r="DSP7" s="81"/>
      <c r="DSQ7" s="82"/>
      <c r="DSR7" s="82"/>
      <c r="DSS7" s="82"/>
      <c r="DST7" s="81"/>
      <c r="DSU7" s="82"/>
      <c r="DSV7" s="82"/>
      <c r="DSW7" s="82"/>
      <c r="DSX7" s="81"/>
      <c r="DSY7" s="82"/>
      <c r="DSZ7" s="82"/>
      <c r="DTA7" s="82"/>
      <c r="DTB7" s="81"/>
      <c r="DTC7" s="82"/>
      <c r="DTD7" s="82"/>
      <c r="DTE7" s="82"/>
      <c r="DTF7" s="81"/>
      <c r="DTG7" s="82"/>
      <c r="DTH7" s="82"/>
      <c r="DTI7" s="82"/>
      <c r="DTJ7" s="81"/>
      <c r="DTK7" s="82"/>
      <c r="DTL7" s="82"/>
      <c r="DTM7" s="82"/>
      <c r="DTN7" s="81"/>
      <c r="DTO7" s="82"/>
      <c r="DTP7" s="82"/>
      <c r="DTQ7" s="82"/>
      <c r="DTR7" s="81"/>
      <c r="DTS7" s="82"/>
      <c r="DTT7" s="82"/>
      <c r="DTU7" s="82"/>
      <c r="DTV7" s="81"/>
      <c r="DTW7" s="82"/>
      <c r="DTX7" s="82"/>
      <c r="DTY7" s="82"/>
      <c r="DTZ7" s="81"/>
      <c r="DUA7" s="82"/>
      <c r="DUB7" s="82"/>
      <c r="DUC7" s="82"/>
      <c r="DUD7" s="81"/>
      <c r="DUE7" s="82"/>
      <c r="DUF7" s="82"/>
      <c r="DUG7" s="82"/>
      <c r="DUH7" s="81"/>
      <c r="DUI7" s="82"/>
      <c r="DUJ7" s="82"/>
      <c r="DUK7" s="82"/>
      <c r="DUL7" s="81"/>
      <c r="DUM7" s="82"/>
      <c r="DUN7" s="82"/>
      <c r="DUO7" s="82"/>
      <c r="DUP7" s="81"/>
      <c r="DUQ7" s="82"/>
      <c r="DUR7" s="82"/>
      <c r="DUS7" s="82"/>
      <c r="DUT7" s="81"/>
      <c r="DUU7" s="82"/>
      <c r="DUV7" s="82"/>
      <c r="DUW7" s="82"/>
      <c r="DUX7" s="81"/>
      <c r="DUY7" s="82"/>
      <c r="DUZ7" s="82"/>
      <c r="DVA7" s="82"/>
      <c r="DVB7" s="81"/>
      <c r="DVC7" s="82"/>
      <c r="DVD7" s="82"/>
      <c r="DVE7" s="82"/>
      <c r="DVF7" s="81"/>
      <c r="DVG7" s="82"/>
      <c r="DVH7" s="82"/>
      <c r="DVI7" s="82"/>
      <c r="DVJ7" s="81"/>
      <c r="DVK7" s="82"/>
      <c r="DVL7" s="82"/>
      <c r="DVM7" s="82"/>
      <c r="DVN7" s="81"/>
      <c r="DVO7" s="82"/>
      <c r="DVP7" s="82"/>
      <c r="DVQ7" s="82"/>
      <c r="DVR7" s="81"/>
      <c r="DVS7" s="82"/>
      <c r="DVT7" s="82"/>
      <c r="DVU7" s="82"/>
      <c r="DVV7" s="81"/>
      <c r="DVW7" s="82"/>
      <c r="DVX7" s="82"/>
      <c r="DVY7" s="82"/>
      <c r="DVZ7" s="81"/>
      <c r="DWA7" s="82"/>
      <c r="DWB7" s="82"/>
      <c r="DWC7" s="82"/>
      <c r="DWD7" s="81"/>
      <c r="DWE7" s="82"/>
      <c r="DWF7" s="82"/>
      <c r="DWG7" s="82"/>
      <c r="DWH7" s="81"/>
      <c r="DWI7" s="82"/>
      <c r="DWJ7" s="82"/>
      <c r="DWK7" s="82"/>
      <c r="DWL7" s="81"/>
      <c r="DWM7" s="82"/>
      <c r="DWN7" s="82"/>
      <c r="DWO7" s="82"/>
      <c r="DWP7" s="81"/>
      <c r="DWQ7" s="82"/>
      <c r="DWR7" s="82"/>
      <c r="DWS7" s="82"/>
      <c r="DWT7" s="81"/>
      <c r="DWU7" s="82"/>
      <c r="DWV7" s="82"/>
      <c r="DWW7" s="82"/>
      <c r="DWX7" s="81"/>
      <c r="DWY7" s="82"/>
      <c r="DWZ7" s="82"/>
      <c r="DXA7" s="82"/>
      <c r="DXB7" s="81"/>
      <c r="DXC7" s="82"/>
      <c r="DXD7" s="82"/>
      <c r="DXE7" s="82"/>
      <c r="DXF7" s="81"/>
      <c r="DXG7" s="82"/>
      <c r="DXH7" s="82"/>
      <c r="DXI7" s="82"/>
      <c r="DXJ7" s="81"/>
      <c r="DXK7" s="82"/>
      <c r="DXL7" s="82"/>
      <c r="DXM7" s="82"/>
      <c r="DXN7" s="81"/>
      <c r="DXO7" s="82"/>
      <c r="DXP7" s="82"/>
      <c r="DXQ7" s="82"/>
      <c r="DXR7" s="81"/>
      <c r="DXS7" s="82"/>
      <c r="DXT7" s="82"/>
      <c r="DXU7" s="82"/>
      <c r="DXV7" s="81"/>
      <c r="DXW7" s="82"/>
      <c r="DXX7" s="82"/>
      <c r="DXY7" s="82"/>
      <c r="DXZ7" s="81"/>
      <c r="DYA7" s="82"/>
      <c r="DYB7" s="82"/>
      <c r="DYC7" s="82"/>
      <c r="DYD7" s="81"/>
      <c r="DYE7" s="82"/>
      <c r="DYF7" s="82"/>
      <c r="DYG7" s="82"/>
      <c r="DYH7" s="81"/>
      <c r="DYI7" s="82"/>
      <c r="DYJ7" s="82"/>
      <c r="DYK7" s="82"/>
      <c r="DYL7" s="81"/>
      <c r="DYM7" s="82"/>
      <c r="DYN7" s="82"/>
      <c r="DYO7" s="82"/>
      <c r="DYP7" s="81"/>
      <c r="DYQ7" s="82"/>
      <c r="DYR7" s="82"/>
      <c r="DYS7" s="82"/>
      <c r="DYT7" s="81"/>
      <c r="DYU7" s="82"/>
      <c r="DYV7" s="82"/>
      <c r="DYW7" s="82"/>
      <c r="DYX7" s="81"/>
      <c r="DYY7" s="82"/>
      <c r="DYZ7" s="82"/>
      <c r="DZA7" s="82"/>
      <c r="DZB7" s="81"/>
      <c r="DZC7" s="82"/>
      <c r="DZD7" s="82"/>
      <c r="DZE7" s="82"/>
      <c r="DZF7" s="81"/>
      <c r="DZG7" s="82"/>
      <c r="DZH7" s="82"/>
      <c r="DZI7" s="82"/>
      <c r="DZJ7" s="81"/>
      <c r="DZK7" s="82"/>
      <c r="DZL7" s="82"/>
      <c r="DZM7" s="82"/>
      <c r="DZN7" s="81"/>
      <c r="DZO7" s="82"/>
      <c r="DZP7" s="82"/>
      <c r="DZQ7" s="82"/>
      <c r="DZR7" s="81"/>
      <c r="DZS7" s="82"/>
      <c r="DZT7" s="82"/>
      <c r="DZU7" s="82"/>
      <c r="DZV7" s="81"/>
      <c r="DZW7" s="82"/>
      <c r="DZX7" s="82"/>
      <c r="DZY7" s="82"/>
      <c r="DZZ7" s="81"/>
      <c r="EAA7" s="82"/>
      <c r="EAB7" s="82"/>
      <c r="EAC7" s="82"/>
      <c r="EAD7" s="81"/>
      <c r="EAE7" s="82"/>
      <c r="EAF7" s="82"/>
      <c r="EAG7" s="82"/>
      <c r="EAH7" s="81"/>
      <c r="EAI7" s="82"/>
      <c r="EAJ7" s="82"/>
      <c r="EAK7" s="82"/>
      <c r="EAL7" s="81"/>
      <c r="EAM7" s="82"/>
      <c r="EAN7" s="82"/>
      <c r="EAO7" s="82"/>
      <c r="EAP7" s="81"/>
      <c r="EAQ7" s="82"/>
      <c r="EAR7" s="82"/>
      <c r="EAS7" s="82"/>
      <c r="EAT7" s="81"/>
      <c r="EAU7" s="82"/>
      <c r="EAV7" s="82"/>
      <c r="EAW7" s="82"/>
      <c r="EAX7" s="81"/>
      <c r="EAY7" s="82"/>
      <c r="EAZ7" s="82"/>
      <c r="EBA7" s="82"/>
      <c r="EBB7" s="81"/>
      <c r="EBC7" s="82"/>
      <c r="EBD7" s="82"/>
      <c r="EBE7" s="82"/>
      <c r="EBF7" s="81"/>
      <c r="EBG7" s="82"/>
      <c r="EBH7" s="82"/>
      <c r="EBI7" s="82"/>
      <c r="EBJ7" s="81"/>
      <c r="EBK7" s="82"/>
      <c r="EBL7" s="82"/>
      <c r="EBM7" s="82"/>
      <c r="EBN7" s="81"/>
      <c r="EBO7" s="82"/>
      <c r="EBP7" s="82"/>
      <c r="EBQ7" s="82"/>
      <c r="EBR7" s="81"/>
      <c r="EBS7" s="82"/>
      <c r="EBT7" s="82"/>
      <c r="EBU7" s="82"/>
      <c r="EBV7" s="81"/>
      <c r="EBW7" s="82"/>
      <c r="EBX7" s="82"/>
      <c r="EBY7" s="82"/>
      <c r="EBZ7" s="81"/>
      <c r="ECA7" s="82"/>
      <c r="ECB7" s="82"/>
      <c r="ECC7" s="82"/>
      <c r="ECD7" s="81"/>
      <c r="ECE7" s="82"/>
      <c r="ECF7" s="82"/>
      <c r="ECG7" s="82"/>
      <c r="ECH7" s="81"/>
      <c r="ECI7" s="82"/>
      <c r="ECJ7" s="82"/>
      <c r="ECK7" s="82"/>
      <c r="ECL7" s="81"/>
      <c r="ECM7" s="82"/>
      <c r="ECN7" s="82"/>
      <c r="ECO7" s="82"/>
      <c r="ECP7" s="81"/>
      <c r="ECQ7" s="82"/>
      <c r="ECR7" s="82"/>
      <c r="ECS7" s="82"/>
      <c r="ECT7" s="81"/>
      <c r="ECU7" s="82"/>
      <c r="ECV7" s="82"/>
      <c r="ECW7" s="82"/>
      <c r="ECX7" s="81"/>
      <c r="ECY7" s="82"/>
      <c r="ECZ7" s="82"/>
      <c r="EDA7" s="82"/>
      <c r="EDB7" s="81"/>
      <c r="EDC7" s="82"/>
      <c r="EDD7" s="82"/>
      <c r="EDE7" s="82"/>
      <c r="EDF7" s="81"/>
      <c r="EDG7" s="82"/>
      <c r="EDH7" s="82"/>
      <c r="EDI7" s="82"/>
      <c r="EDJ7" s="81"/>
      <c r="EDK7" s="82"/>
      <c r="EDL7" s="82"/>
      <c r="EDM7" s="82"/>
      <c r="EDN7" s="81"/>
      <c r="EDO7" s="82"/>
      <c r="EDP7" s="82"/>
      <c r="EDQ7" s="82"/>
      <c r="EDR7" s="81"/>
      <c r="EDS7" s="82"/>
      <c r="EDT7" s="82"/>
      <c r="EDU7" s="82"/>
      <c r="EDV7" s="81"/>
      <c r="EDW7" s="82"/>
      <c r="EDX7" s="82"/>
      <c r="EDY7" s="82"/>
      <c r="EDZ7" s="81"/>
      <c r="EEA7" s="82"/>
      <c r="EEB7" s="82"/>
      <c r="EEC7" s="82"/>
      <c r="EED7" s="81"/>
      <c r="EEE7" s="82"/>
      <c r="EEF7" s="82"/>
      <c r="EEG7" s="82"/>
      <c r="EEH7" s="81"/>
      <c r="EEI7" s="82"/>
      <c r="EEJ7" s="82"/>
      <c r="EEK7" s="82"/>
      <c r="EEL7" s="81"/>
      <c r="EEM7" s="82"/>
      <c r="EEN7" s="82"/>
      <c r="EEO7" s="82"/>
      <c r="EEP7" s="81"/>
      <c r="EEQ7" s="82"/>
      <c r="EER7" s="82"/>
      <c r="EES7" s="82"/>
      <c r="EET7" s="81"/>
      <c r="EEU7" s="82"/>
      <c r="EEV7" s="82"/>
      <c r="EEW7" s="82"/>
      <c r="EEX7" s="81"/>
      <c r="EEY7" s="82"/>
      <c r="EEZ7" s="82"/>
      <c r="EFA7" s="82"/>
      <c r="EFB7" s="81"/>
      <c r="EFC7" s="82"/>
      <c r="EFD7" s="82"/>
      <c r="EFE7" s="82"/>
      <c r="EFF7" s="81"/>
      <c r="EFG7" s="82"/>
      <c r="EFH7" s="82"/>
      <c r="EFI7" s="82"/>
      <c r="EFJ7" s="81"/>
      <c r="EFK7" s="82"/>
      <c r="EFL7" s="82"/>
      <c r="EFM7" s="82"/>
      <c r="EFN7" s="81"/>
      <c r="EFO7" s="82"/>
      <c r="EFP7" s="82"/>
      <c r="EFQ7" s="82"/>
      <c r="EFR7" s="81"/>
      <c r="EFS7" s="82"/>
      <c r="EFT7" s="82"/>
      <c r="EFU7" s="82"/>
      <c r="EFV7" s="81"/>
      <c r="EFW7" s="82"/>
      <c r="EFX7" s="82"/>
      <c r="EFY7" s="82"/>
      <c r="EFZ7" s="81"/>
      <c r="EGA7" s="82"/>
      <c r="EGB7" s="82"/>
      <c r="EGC7" s="82"/>
      <c r="EGD7" s="81"/>
      <c r="EGE7" s="82"/>
      <c r="EGF7" s="82"/>
      <c r="EGG7" s="82"/>
      <c r="EGH7" s="81"/>
      <c r="EGI7" s="82"/>
      <c r="EGJ7" s="82"/>
      <c r="EGK7" s="82"/>
      <c r="EGL7" s="81"/>
      <c r="EGM7" s="82"/>
      <c r="EGN7" s="82"/>
      <c r="EGO7" s="82"/>
      <c r="EGP7" s="81"/>
      <c r="EGQ7" s="82"/>
      <c r="EGR7" s="82"/>
      <c r="EGS7" s="82"/>
      <c r="EGT7" s="81"/>
      <c r="EGU7" s="82"/>
      <c r="EGV7" s="82"/>
      <c r="EGW7" s="82"/>
      <c r="EGX7" s="81"/>
      <c r="EGY7" s="82"/>
      <c r="EGZ7" s="82"/>
      <c r="EHA7" s="82"/>
      <c r="EHB7" s="81"/>
      <c r="EHC7" s="82"/>
      <c r="EHD7" s="82"/>
      <c r="EHE7" s="82"/>
      <c r="EHF7" s="81"/>
      <c r="EHG7" s="82"/>
      <c r="EHH7" s="82"/>
      <c r="EHI7" s="82"/>
      <c r="EHJ7" s="81"/>
      <c r="EHK7" s="82"/>
      <c r="EHL7" s="82"/>
      <c r="EHM7" s="82"/>
      <c r="EHN7" s="81"/>
      <c r="EHO7" s="82"/>
      <c r="EHP7" s="82"/>
      <c r="EHQ7" s="82"/>
      <c r="EHR7" s="81"/>
      <c r="EHS7" s="82"/>
      <c r="EHT7" s="82"/>
      <c r="EHU7" s="82"/>
      <c r="EHV7" s="81"/>
      <c r="EHW7" s="82"/>
      <c r="EHX7" s="82"/>
      <c r="EHY7" s="82"/>
      <c r="EHZ7" s="81"/>
      <c r="EIA7" s="82"/>
      <c r="EIB7" s="82"/>
      <c r="EIC7" s="82"/>
      <c r="EID7" s="81"/>
      <c r="EIE7" s="82"/>
      <c r="EIF7" s="82"/>
      <c r="EIG7" s="82"/>
      <c r="EIH7" s="81"/>
      <c r="EII7" s="82"/>
      <c r="EIJ7" s="82"/>
      <c r="EIK7" s="82"/>
      <c r="EIL7" s="81"/>
      <c r="EIM7" s="82"/>
      <c r="EIN7" s="82"/>
      <c r="EIO7" s="82"/>
      <c r="EIP7" s="81"/>
      <c r="EIQ7" s="82"/>
      <c r="EIR7" s="82"/>
      <c r="EIS7" s="82"/>
      <c r="EIT7" s="81"/>
      <c r="EIU7" s="82"/>
      <c r="EIV7" s="82"/>
      <c r="EIW7" s="82"/>
      <c r="EIX7" s="81"/>
      <c r="EIY7" s="82"/>
      <c r="EIZ7" s="82"/>
      <c r="EJA7" s="82"/>
      <c r="EJB7" s="81"/>
      <c r="EJC7" s="82"/>
      <c r="EJD7" s="82"/>
      <c r="EJE7" s="82"/>
      <c r="EJF7" s="81"/>
      <c r="EJG7" s="82"/>
      <c r="EJH7" s="82"/>
      <c r="EJI7" s="82"/>
      <c r="EJJ7" s="81"/>
      <c r="EJK7" s="82"/>
      <c r="EJL7" s="82"/>
      <c r="EJM7" s="82"/>
      <c r="EJN7" s="81"/>
      <c r="EJO7" s="82"/>
      <c r="EJP7" s="82"/>
      <c r="EJQ7" s="82"/>
      <c r="EJR7" s="81"/>
      <c r="EJS7" s="82"/>
      <c r="EJT7" s="82"/>
      <c r="EJU7" s="82"/>
      <c r="EJV7" s="81"/>
      <c r="EJW7" s="82"/>
      <c r="EJX7" s="82"/>
      <c r="EJY7" s="82"/>
      <c r="EJZ7" s="81"/>
      <c r="EKA7" s="82"/>
      <c r="EKB7" s="82"/>
      <c r="EKC7" s="82"/>
      <c r="EKD7" s="81"/>
      <c r="EKE7" s="82"/>
      <c r="EKF7" s="82"/>
      <c r="EKG7" s="82"/>
      <c r="EKH7" s="81"/>
      <c r="EKI7" s="82"/>
      <c r="EKJ7" s="82"/>
      <c r="EKK7" s="82"/>
      <c r="EKL7" s="81"/>
      <c r="EKM7" s="82"/>
      <c r="EKN7" s="82"/>
      <c r="EKO7" s="82"/>
      <c r="EKP7" s="81"/>
      <c r="EKQ7" s="82"/>
      <c r="EKR7" s="82"/>
      <c r="EKS7" s="82"/>
      <c r="EKT7" s="81"/>
      <c r="EKU7" s="82"/>
      <c r="EKV7" s="82"/>
      <c r="EKW7" s="82"/>
      <c r="EKX7" s="81"/>
      <c r="EKY7" s="82"/>
      <c r="EKZ7" s="82"/>
      <c r="ELA7" s="82"/>
      <c r="ELB7" s="81"/>
      <c r="ELC7" s="82"/>
      <c r="ELD7" s="82"/>
      <c r="ELE7" s="82"/>
      <c r="ELF7" s="81"/>
      <c r="ELG7" s="82"/>
      <c r="ELH7" s="82"/>
      <c r="ELI7" s="82"/>
      <c r="ELJ7" s="81"/>
      <c r="ELK7" s="82"/>
      <c r="ELL7" s="82"/>
      <c r="ELM7" s="82"/>
      <c r="ELN7" s="81"/>
      <c r="ELO7" s="82"/>
      <c r="ELP7" s="82"/>
      <c r="ELQ7" s="82"/>
      <c r="ELR7" s="81"/>
      <c r="ELS7" s="82"/>
      <c r="ELT7" s="82"/>
      <c r="ELU7" s="82"/>
      <c r="ELV7" s="81"/>
      <c r="ELW7" s="82"/>
      <c r="ELX7" s="82"/>
      <c r="ELY7" s="82"/>
      <c r="ELZ7" s="81"/>
      <c r="EMA7" s="82"/>
      <c r="EMB7" s="82"/>
      <c r="EMC7" s="82"/>
      <c r="EMD7" s="81"/>
      <c r="EME7" s="82"/>
      <c r="EMF7" s="82"/>
      <c r="EMG7" s="82"/>
      <c r="EMH7" s="81"/>
      <c r="EMI7" s="82"/>
      <c r="EMJ7" s="82"/>
      <c r="EMK7" s="82"/>
      <c r="EML7" s="81"/>
      <c r="EMM7" s="82"/>
      <c r="EMN7" s="82"/>
      <c r="EMO7" s="82"/>
      <c r="EMP7" s="81"/>
      <c r="EMQ7" s="82"/>
      <c r="EMR7" s="82"/>
      <c r="EMS7" s="82"/>
      <c r="EMT7" s="81"/>
      <c r="EMU7" s="82"/>
      <c r="EMV7" s="82"/>
      <c r="EMW7" s="82"/>
      <c r="EMX7" s="81"/>
      <c r="EMY7" s="82"/>
      <c r="EMZ7" s="82"/>
      <c r="ENA7" s="82"/>
      <c r="ENB7" s="81"/>
      <c r="ENC7" s="82"/>
      <c r="END7" s="82"/>
      <c r="ENE7" s="82"/>
      <c r="ENF7" s="81"/>
      <c r="ENG7" s="82"/>
      <c r="ENH7" s="82"/>
      <c r="ENI7" s="82"/>
      <c r="ENJ7" s="81"/>
      <c r="ENK7" s="82"/>
      <c r="ENL7" s="82"/>
      <c r="ENM7" s="82"/>
      <c r="ENN7" s="81"/>
      <c r="ENO7" s="82"/>
      <c r="ENP7" s="82"/>
      <c r="ENQ7" s="82"/>
      <c r="ENR7" s="81"/>
      <c r="ENS7" s="82"/>
      <c r="ENT7" s="82"/>
      <c r="ENU7" s="82"/>
      <c r="ENV7" s="81"/>
      <c r="ENW7" s="82"/>
      <c r="ENX7" s="82"/>
      <c r="ENY7" s="82"/>
      <c r="ENZ7" s="81"/>
      <c r="EOA7" s="82"/>
      <c r="EOB7" s="82"/>
      <c r="EOC7" s="82"/>
      <c r="EOD7" s="81"/>
      <c r="EOE7" s="82"/>
      <c r="EOF7" s="82"/>
      <c r="EOG7" s="82"/>
      <c r="EOH7" s="81"/>
      <c r="EOI7" s="82"/>
      <c r="EOJ7" s="82"/>
      <c r="EOK7" s="82"/>
      <c r="EOL7" s="81"/>
      <c r="EOM7" s="82"/>
      <c r="EON7" s="82"/>
      <c r="EOO7" s="82"/>
      <c r="EOP7" s="81"/>
      <c r="EOQ7" s="82"/>
      <c r="EOR7" s="82"/>
      <c r="EOS7" s="82"/>
      <c r="EOT7" s="81"/>
      <c r="EOU7" s="82"/>
      <c r="EOV7" s="82"/>
      <c r="EOW7" s="82"/>
      <c r="EOX7" s="81"/>
      <c r="EOY7" s="82"/>
      <c r="EOZ7" s="82"/>
      <c r="EPA7" s="82"/>
      <c r="EPB7" s="81"/>
      <c r="EPC7" s="82"/>
      <c r="EPD7" s="82"/>
      <c r="EPE7" s="82"/>
      <c r="EPF7" s="81"/>
      <c r="EPG7" s="82"/>
      <c r="EPH7" s="82"/>
      <c r="EPI7" s="82"/>
      <c r="EPJ7" s="81"/>
      <c r="EPK7" s="82"/>
      <c r="EPL7" s="82"/>
      <c r="EPM7" s="82"/>
      <c r="EPN7" s="81"/>
      <c r="EPO7" s="82"/>
      <c r="EPP7" s="82"/>
      <c r="EPQ7" s="82"/>
      <c r="EPR7" s="81"/>
      <c r="EPS7" s="82"/>
      <c r="EPT7" s="82"/>
      <c r="EPU7" s="82"/>
      <c r="EPV7" s="81"/>
      <c r="EPW7" s="82"/>
      <c r="EPX7" s="82"/>
      <c r="EPY7" s="82"/>
      <c r="EPZ7" s="81"/>
      <c r="EQA7" s="82"/>
      <c r="EQB7" s="82"/>
      <c r="EQC7" s="82"/>
      <c r="EQD7" s="81"/>
      <c r="EQE7" s="82"/>
      <c r="EQF7" s="82"/>
      <c r="EQG7" s="82"/>
      <c r="EQH7" s="81"/>
      <c r="EQI7" s="82"/>
      <c r="EQJ7" s="82"/>
      <c r="EQK7" s="82"/>
      <c r="EQL7" s="81"/>
      <c r="EQM7" s="82"/>
      <c r="EQN7" s="82"/>
      <c r="EQO7" s="82"/>
      <c r="EQP7" s="81"/>
      <c r="EQQ7" s="82"/>
      <c r="EQR7" s="82"/>
      <c r="EQS7" s="82"/>
      <c r="EQT7" s="81"/>
      <c r="EQU7" s="82"/>
      <c r="EQV7" s="82"/>
      <c r="EQW7" s="82"/>
      <c r="EQX7" s="81"/>
      <c r="EQY7" s="82"/>
      <c r="EQZ7" s="82"/>
      <c r="ERA7" s="82"/>
      <c r="ERB7" s="81"/>
      <c r="ERC7" s="82"/>
      <c r="ERD7" s="82"/>
      <c r="ERE7" s="82"/>
      <c r="ERF7" s="81"/>
      <c r="ERG7" s="82"/>
      <c r="ERH7" s="82"/>
      <c r="ERI7" s="82"/>
      <c r="ERJ7" s="81"/>
      <c r="ERK7" s="82"/>
      <c r="ERL7" s="82"/>
      <c r="ERM7" s="82"/>
      <c r="ERN7" s="81"/>
      <c r="ERO7" s="82"/>
      <c r="ERP7" s="82"/>
      <c r="ERQ7" s="82"/>
      <c r="ERR7" s="81"/>
      <c r="ERS7" s="82"/>
      <c r="ERT7" s="82"/>
      <c r="ERU7" s="82"/>
      <c r="ERV7" s="81"/>
      <c r="ERW7" s="82"/>
      <c r="ERX7" s="82"/>
      <c r="ERY7" s="82"/>
      <c r="ERZ7" s="81"/>
      <c r="ESA7" s="82"/>
      <c r="ESB7" s="82"/>
      <c r="ESC7" s="82"/>
      <c r="ESD7" s="81"/>
      <c r="ESE7" s="82"/>
      <c r="ESF7" s="82"/>
      <c r="ESG7" s="82"/>
      <c r="ESH7" s="81"/>
      <c r="ESI7" s="82"/>
      <c r="ESJ7" s="82"/>
      <c r="ESK7" s="82"/>
      <c r="ESL7" s="81"/>
      <c r="ESM7" s="82"/>
      <c r="ESN7" s="82"/>
      <c r="ESO7" s="82"/>
      <c r="ESP7" s="81"/>
      <c r="ESQ7" s="82"/>
      <c r="ESR7" s="82"/>
      <c r="ESS7" s="82"/>
      <c r="EST7" s="81"/>
      <c r="ESU7" s="82"/>
      <c r="ESV7" s="82"/>
      <c r="ESW7" s="82"/>
      <c r="ESX7" s="81"/>
      <c r="ESY7" s="82"/>
      <c r="ESZ7" s="82"/>
      <c r="ETA7" s="82"/>
      <c r="ETB7" s="81"/>
      <c r="ETC7" s="82"/>
      <c r="ETD7" s="82"/>
      <c r="ETE7" s="82"/>
      <c r="ETF7" s="81"/>
      <c r="ETG7" s="82"/>
      <c r="ETH7" s="82"/>
      <c r="ETI7" s="82"/>
      <c r="ETJ7" s="81"/>
      <c r="ETK7" s="82"/>
      <c r="ETL7" s="82"/>
      <c r="ETM7" s="82"/>
      <c r="ETN7" s="81"/>
      <c r="ETO7" s="82"/>
      <c r="ETP7" s="82"/>
      <c r="ETQ7" s="82"/>
      <c r="ETR7" s="81"/>
      <c r="ETS7" s="82"/>
      <c r="ETT7" s="82"/>
      <c r="ETU7" s="82"/>
      <c r="ETV7" s="81"/>
      <c r="ETW7" s="82"/>
      <c r="ETX7" s="82"/>
      <c r="ETY7" s="82"/>
      <c r="ETZ7" s="81"/>
      <c r="EUA7" s="82"/>
      <c r="EUB7" s="82"/>
      <c r="EUC7" s="82"/>
      <c r="EUD7" s="81"/>
      <c r="EUE7" s="82"/>
      <c r="EUF7" s="82"/>
      <c r="EUG7" s="82"/>
      <c r="EUH7" s="81"/>
      <c r="EUI7" s="82"/>
      <c r="EUJ7" s="82"/>
      <c r="EUK7" s="82"/>
      <c r="EUL7" s="81"/>
      <c r="EUM7" s="82"/>
      <c r="EUN7" s="82"/>
      <c r="EUO7" s="82"/>
      <c r="EUP7" s="81"/>
      <c r="EUQ7" s="82"/>
      <c r="EUR7" s="82"/>
      <c r="EUS7" s="82"/>
      <c r="EUT7" s="81"/>
      <c r="EUU7" s="82"/>
      <c r="EUV7" s="82"/>
      <c r="EUW7" s="82"/>
      <c r="EUX7" s="81"/>
      <c r="EUY7" s="82"/>
      <c r="EUZ7" s="82"/>
      <c r="EVA7" s="82"/>
      <c r="EVB7" s="81"/>
      <c r="EVC7" s="82"/>
      <c r="EVD7" s="82"/>
      <c r="EVE7" s="82"/>
      <c r="EVF7" s="81"/>
      <c r="EVG7" s="82"/>
      <c r="EVH7" s="82"/>
      <c r="EVI7" s="82"/>
      <c r="EVJ7" s="81"/>
      <c r="EVK7" s="82"/>
      <c r="EVL7" s="82"/>
      <c r="EVM7" s="82"/>
      <c r="EVN7" s="81"/>
      <c r="EVO7" s="82"/>
      <c r="EVP7" s="82"/>
      <c r="EVQ7" s="82"/>
      <c r="EVR7" s="81"/>
      <c r="EVS7" s="82"/>
      <c r="EVT7" s="82"/>
      <c r="EVU7" s="82"/>
      <c r="EVV7" s="81"/>
      <c r="EVW7" s="82"/>
      <c r="EVX7" s="82"/>
      <c r="EVY7" s="82"/>
      <c r="EVZ7" s="81"/>
      <c r="EWA7" s="82"/>
      <c r="EWB7" s="82"/>
      <c r="EWC7" s="82"/>
      <c r="EWD7" s="81"/>
      <c r="EWE7" s="82"/>
      <c r="EWF7" s="82"/>
      <c r="EWG7" s="82"/>
      <c r="EWH7" s="81"/>
      <c r="EWI7" s="82"/>
      <c r="EWJ7" s="82"/>
      <c r="EWK7" s="82"/>
      <c r="EWL7" s="81"/>
      <c r="EWM7" s="82"/>
      <c r="EWN7" s="82"/>
      <c r="EWO7" s="82"/>
      <c r="EWP7" s="81"/>
      <c r="EWQ7" s="82"/>
      <c r="EWR7" s="82"/>
      <c r="EWS7" s="82"/>
      <c r="EWT7" s="81"/>
      <c r="EWU7" s="82"/>
      <c r="EWV7" s="82"/>
      <c r="EWW7" s="82"/>
      <c r="EWX7" s="81"/>
      <c r="EWY7" s="82"/>
      <c r="EWZ7" s="82"/>
      <c r="EXA7" s="82"/>
      <c r="EXB7" s="81"/>
      <c r="EXC7" s="82"/>
      <c r="EXD7" s="82"/>
      <c r="EXE7" s="82"/>
      <c r="EXF7" s="81"/>
      <c r="EXG7" s="82"/>
      <c r="EXH7" s="82"/>
      <c r="EXI7" s="82"/>
      <c r="EXJ7" s="81"/>
      <c r="EXK7" s="82"/>
      <c r="EXL7" s="82"/>
      <c r="EXM7" s="82"/>
      <c r="EXN7" s="81"/>
      <c r="EXO7" s="82"/>
      <c r="EXP7" s="82"/>
      <c r="EXQ7" s="82"/>
      <c r="EXR7" s="81"/>
      <c r="EXS7" s="82"/>
      <c r="EXT7" s="82"/>
      <c r="EXU7" s="82"/>
      <c r="EXV7" s="81"/>
      <c r="EXW7" s="82"/>
      <c r="EXX7" s="82"/>
      <c r="EXY7" s="82"/>
      <c r="EXZ7" s="81"/>
      <c r="EYA7" s="82"/>
      <c r="EYB7" s="82"/>
      <c r="EYC7" s="82"/>
      <c r="EYD7" s="81"/>
      <c r="EYE7" s="82"/>
      <c r="EYF7" s="82"/>
      <c r="EYG7" s="82"/>
      <c r="EYH7" s="81"/>
      <c r="EYI7" s="82"/>
      <c r="EYJ7" s="82"/>
      <c r="EYK7" s="82"/>
      <c r="EYL7" s="81"/>
      <c r="EYM7" s="82"/>
      <c r="EYN7" s="82"/>
      <c r="EYO7" s="82"/>
      <c r="EYP7" s="81"/>
      <c r="EYQ7" s="82"/>
      <c r="EYR7" s="82"/>
      <c r="EYS7" s="82"/>
      <c r="EYT7" s="81"/>
      <c r="EYU7" s="82"/>
      <c r="EYV7" s="82"/>
      <c r="EYW7" s="82"/>
      <c r="EYX7" s="81"/>
      <c r="EYY7" s="82"/>
      <c r="EYZ7" s="82"/>
      <c r="EZA7" s="82"/>
      <c r="EZB7" s="81"/>
      <c r="EZC7" s="82"/>
      <c r="EZD7" s="82"/>
      <c r="EZE7" s="82"/>
      <c r="EZF7" s="81"/>
      <c r="EZG7" s="82"/>
      <c r="EZH7" s="82"/>
      <c r="EZI7" s="82"/>
      <c r="EZJ7" s="81"/>
      <c r="EZK7" s="82"/>
      <c r="EZL7" s="82"/>
      <c r="EZM7" s="82"/>
      <c r="EZN7" s="81"/>
      <c r="EZO7" s="82"/>
      <c r="EZP7" s="82"/>
      <c r="EZQ7" s="82"/>
      <c r="EZR7" s="81"/>
      <c r="EZS7" s="82"/>
      <c r="EZT7" s="82"/>
      <c r="EZU7" s="82"/>
      <c r="EZV7" s="81"/>
      <c r="EZW7" s="82"/>
      <c r="EZX7" s="82"/>
      <c r="EZY7" s="82"/>
      <c r="EZZ7" s="81"/>
      <c r="FAA7" s="82"/>
      <c r="FAB7" s="82"/>
      <c r="FAC7" s="82"/>
      <c r="FAD7" s="81"/>
      <c r="FAE7" s="82"/>
      <c r="FAF7" s="82"/>
      <c r="FAG7" s="82"/>
      <c r="FAH7" s="81"/>
      <c r="FAI7" s="82"/>
      <c r="FAJ7" s="82"/>
      <c r="FAK7" s="82"/>
      <c r="FAL7" s="81"/>
      <c r="FAM7" s="82"/>
      <c r="FAN7" s="82"/>
      <c r="FAO7" s="82"/>
      <c r="FAP7" s="81"/>
      <c r="FAQ7" s="82"/>
      <c r="FAR7" s="82"/>
      <c r="FAS7" s="82"/>
      <c r="FAT7" s="81"/>
      <c r="FAU7" s="82"/>
      <c r="FAV7" s="82"/>
      <c r="FAW7" s="82"/>
      <c r="FAX7" s="81"/>
      <c r="FAY7" s="82"/>
      <c r="FAZ7" s="82"/>
      <c r="FBA7" s="82"/>
      <c r="FBB7" s="81"/>
      <c r="FBC7" s="82"/>
      <c r="FBD7" s="82"/>
      <c r="FBE7" s="82"/>
      <c r="FBF7" s="81"/>
      <c r="FBG7" s="82"/>
      <c r="FBH7" s="82"/>
      <c r="FBI7" s="82"/>
      <c r="FBJ7" s="81"/>
      <c r="FBK7" s="82"/>
      <c r="FBL7" s="82"/>
      <c r="FBM7" s="82"/>
      <c r="FBN7" s="81"/>
      <c r="FBO7" s="82"/>
      <c r="FBP7" s="82"/>
      <c r="FBQ7" s="82"/>
      <c r="FBR7" s="81"/>
      <c r="FBS7" s="82"/>
      <c r="FBT7" s="82"/>
      <c r="FBU7" s="82"/>
      <c r="FBV7" s="81"/>
      <c r="FBW7" s="82"/>
      <c r="FBX7" s="82"/>
      <c r="FBY7" s="82"/>
      <c r="FBZ7" s="81"/>
      <c r="FCA7" s="82"/>
      <c r="FCB7" s="82"/>
      <c r="FCC7" s="82"/>
      <c r="FCD7" s="81"/>
      <c r="FCE7" s="82"/>
      <c r="FCF7" s="82"/>
      <c r="FCG7" s="82"/>
      <c r="FCH7" s="81"/>
      <c r="FCI7" s="82"/>
      <c r="FCJ7" s="82"/>
      <c r="FCK7" s="82"/>
      <c r="FCL7" s="81"/>
      <c r="FCM7" s="82"/>
      <c r="FCN7" s="82"/>
      <c r="FCO7" s="82"/>
      <c r="FCP7" s="81"/>
      <c r="FCQ7" s="82"/>
      <c r="FCR7" s="82"/>
      <c r="FCS7" s="82"/>
      <c r="FCT7" s="81"/>
      <c r="FCU7" s="82"/>
      <c r="FCV7" s="82"/>
      <c r="FCW7" s="82"/>
      <c r="FCX7" s="81"/>
      <c r="FCY7" s="82"/>
      <c r="FCZ7" s="82"/>
      <c r="FDA7" s="82"/>
      <c r="FDB7" s="81"/>
      <c r="FDC7" s="82"/>
      <c r="FDD7" s="82"/>
      <c r="FDE7" s="82"/>
      <c r="FDF7" s="81"/>
      <c r="FDG7" s="82"/>
      <c r="FDH7" s="82"/>
      <c r="FDI7" s="82"/>
      <c r="FDJ7" s="81"/>
      <c r="FDK7" s="82"/>
      <c r="FDL7" s="82"/>
      <c r="FDM7" s="82"/>
      <c r="FDN7" s="81"/>
      <c r="FDO7" s="82"/>
      <c r="FDP7" s="82"/>
      <c r="FDQ7" s="82"/>
      <c r="FDR7" s="81"/>
      <c r="FDS7" s="82"/>
      <c r="FDT7" s="82"/>
      <c r="FDU7" s="82"/>
      <c r="FDV7" s="81"/>
      <c r="FDW7" s="82"/>
      <c r="FDX7" s="82"/>
      <c r="FDY7" s="82"/>
      <c r="FDZ7" s="81"/>
      <c r="FEA7" s="82"/>
      <c r="FEB7" s="82"/>
      <c r="FEC7" s="82"/>
      <c r="FED7" s="81"/>
      <c r="FEE7" s="82"/>
      <c r="FEF7" s="82"/>
      <c r="FEG7" s="82"/>
      <c r="FEH7" s="81"/>
      <c r="FEI7" s="82"/>
      <c r="FEJ7" s="82"/>
      <c r="FEK7" s="82"/>
      <c r="FEL7" s="81"/>
      <c r="FEM7" s="82"/>
      <c r="FEN7" s="82"/>
      <c r="FEO7" s="82"/>
      <c r="FEP7" s="81"/>
      <c r="FEQ7" s="82"/>
      <c r="FER7" s="82"/>
      <c r="FES7" s="82"/>
      <c r="FET7" s="81"/>
      <c r="FEU7" s="82"/>
      <c r="FEV7" s="82"/>
      <c r="FEW7" s="82"/>
      <c r="FEX7" s="81"/>
      <c r="FEY7" s="82"/>
      <c r="FEZ7" s="82"/>
      <c r="FFA7" s="82"/>
      <c r="FFB7" s="81"/>
      <c r="FFC7" s="82"/>
      <c r="FFD7" s="82"/>
      <c r="FFE7" s="82"/>
      <c r="FFF7" s="81"/>
      <c r="FFG7" s="82"/>
      <c r="FFH7" s="82"/>
      <c r="FFI7" s="82"/>
      <c r="FFJ7" s="81"/>
      <c r="FFK7" s="82"/>
      <c r="FFL7" s="82"/>
      <c r="FFM7" s="82"/>
      <c r="FFN7" s="81"/>
      <c r="FFO7" s="82"/>
      <c r="FFP7" s="82"/>
      <c r="FFQ7" s="82"/>
      <c r="FFR7" s="81"/>
      <c r="FFS7" s="82"/>
      <c r="FFT7" s="82"/>
      <c r="FFU7" s="82"/>
      <c r="FFV7" s="81"/>
      <c r="FFW7" s="82"/>
      <c r="FFX7" s="82"/>
      <c r="FFY7" s="82"/>
      <c r="FFZ7" s="81"/>
      <c r="FGA7" s="82"/>
      <c r="FGB7" s="82"/>
      <c r="FGC7" s="82"/>
      <c r="FGD7" s="81"/>
      <c r="FGE7" s="82"/>
      <c r="FGF7" s="82"/>
      <c r="FGG7" s="82"/>
      <c r="FGH7" s="81"/>
      <c r="FGI7" s="82"/>
      <c r="FGJ7" s="82"/>
      <c r="FGK7" s="82"/>
      <c r="FGL7" s="81"/>
      <c r="FGM7" s="82"/>
      <c r="FGN7" s="82"/>
      <c r="FGO7" s="82"/>
      <c r="FGP7" s="81"/>
      <c r="FGQ7" s="82"/>
      <c r="FGR7" s="82"/>
      <c r="FGS7" s="82"/>
      <c r="FGT7" s="81"/>
      <c r="FGU7" s="82"/>
      <c r="FGV7" s="82"/>
      <c r="FGW7" s="82"/>
      <c r="FGX7" s="81"/>
      <c r="FGY7" s="82"/>
      <c r="FGZ7" s="82"/>
      <c r="FHA7" s="82"/>
      <c r="FHB7" s="81"/>
      <c r="FHC7" s="82"/>
      <c r="FHD7" s="82"/>
      <c r="FHE7" s="82"/>
      <c r="FHF7" s="81"/>
      <c r="FHG7" s="82"/>
      <c r="FHH7" s="82"/>
      <c r="FHI7" s="82"/>
      <c r="FHJ7" s="81"/>
      <c r="FHK7" s="82"/>
      <c r="FHL7" s="82"/>
      <c r="FHM7" s="82"/>
      <c r="FHN7" s="81"/>
      <c r="FHO7" s="82"/>
      <c r="FHP7" s="82"/>
      <c r="FHQ7" s="82"/>
      <c r="FHR7" s="81"/>
      <c r="FHS7" s="82"/>
      <c r="FHT7" s="82"/>
      <c r="FHU7" s="82"/>
      <c r="FHV7" s="81"/>
      <c r="FHW7" s="82"/>
      <c r="FHX7" s="82"/>
      <c r="FHY7" s="82"/>
      <c r="FHZ7" s="81"/>
      <c r="FIA7" s="82"/>
      <c r="FIB7" s="82"/>
      <c r="FIC7" s="82"/>
      <c r="FID7" s="81"/>
      <c r="FIE7" s="82"/>
      <c r="FIF7" s="82"/>
      <c r="FIG7" s="82"/>
      <c r="FIH7" s="81"/>
      <c r="FII7" s="82"/>
      <c r="FIJ7" s="82"/>
      <c r="FIK7" s="82"/>
      <c r="FIL7" s="81"/>
      <c r="FIM7" s="82"/>
      <c r="FIN7" s="82"/>
      <c r="FIO7" s="82"/>
      <c r="FIP7" s="81"/>
      <c r="FIQ7" s="82"/>
      <c r="FIR7" s="82"/>
      <c r="FIS7" s="82"/>
      <c r="FIT7" s="81"/>
      <c r="FIU7" s="82"/>
      <c r="FIV7" s="82"/>
      <c r="FIW7" s="82"/>
      <c r="FIX7" s="81"/>
      <c r="FIY7" s="82"/>
      <c r="FIZ7" s="82"/>
      <c r="FJA7" s="82"/>
      <c r="FJB7" s="81"/>
      <c r="FJC7" s="82"/>
      <c r="FJD7" s="82"/>
      <c r="FJE7" s="82"/>
      <c r="FJF7" s="81"/>
      <c r="FJG7" s="82"/>
      <c r="FJH7" s="82"/>
      <c r="FJI7" s="82"/>
      <c r="FJJ7" s="81"/>
      <c r="FJK7" s="82"/>
      <c r="FJL7" s="82"/>
      <c r="FJM7" s="82"/>
      <c r="FJN7" s="81"/>
      <c r="FJO7" s="82"/>
      <c r="FJP7" s="82"/>
      <c r="FJQ7" s="82"/>
      <c r="FJR7" s="81"/>
      <c r="FJS7" s="82"/>
      <c r="FJT7" s="82"/>
      <c r="FJU7" s="82"/>
      <c r="FJV7" s="81"/>
      <c r="FJW7" s="82"/>
      <c r="FJX7" s="82"/>
      <c r="FJY7" s="82"/>
      <c r="FJZ7" s="81"/>
      <c r="FKA7" s="82"/>
      <c r="FKB7" s="82"/>
      <c r="FKC7" s="82"/>
      <c r="FKD7" s="81"/>
      <c r="FKE7" s="82"/>
      <c r="FKF7" s="82"/>
      <c r="FKG7" s="82"/>
      <c r="FKH7" s="81"/>
      <c r="FKI7" s="82"/>
      <c r="FKJ7" s="82"/>
      <c r="FKK7" s="82"/>
      <c r="FKL7" s="81"/>
      <c r="FKM7" s="82"/>
      <c r="FKN7" s="82"/>
      <c r="FKO7" s="82"/>
      <c r="FKP7" s="81"/>
      <c r="FKQ7" s="82"/>
      <c r="FKR7" s="82"/>
      <c r="FKS7" s="82"/>
      <c r="FKT7" s="81"/>
      <c r="FKU7" s="82"/>
      <c r="FKV7" s="82"/>
      <c r="FKW7" s="82"/>
      <c r="FKX7" s="81"/>
      <c r="FKY7" s="82"/>
      <c r="FKZ7" s="82"/>
      <c r="FLA7" s="82"/>
      <c r="FLB7" s="81"/>
      <c r="FLC7" s="82"/>
      <c r="FLD7" s="82"/>
      <c r="FLE7" s="82"/>
      <c r="FLF7" s="81"/>
      <c r="FLG7" s="82"/>
      <c r="FLH7" s="82"/>
      <c r="FLI7" s="82"/>
      <c r="FLJ7" s="81"/>
      <c r="FLK7" s="82"/>
      <c r="FLL7" s="82"/>
      <c r="FLM7" s="82"/>
      <c r="FLN7" s="81"/>
      <c r="FLO7" s="82"/>
      <c r="FLP7" s="82"/>
      <c r="FLQ7" s="82"/>
      <c r="FLR7" s="81"/>
      <c r="FLS7" s="82"/>
      <c r="FLT7" s="82"/>
      <c r="FLU7" s="82"/>
      <c r="FLV7" s="81"/>
      <c r="FLW7" s="82"/>
      <c r="FLX7" s="82"/>
      <c r="FLY7" s="82"/>
      <c r="FLZ7" s="81"/>
      <c r="FMA7" s="82"/>
      <c r="FMB7" s="82"/>
      <c r="FMC7" s="82"/>
      <c r="FMD7" s="81"/>
      <c r="FME7" s="82"/>
      <c r="FMF7" s="82"/>
      <c r="FMG7" s="82"/>
      <c r="FMH7" s="81"/>
      <c r="FMI7" s="82"/>
      <c r="FMJ7" s="82"/>
      <c r="FMK7" s="82"/>
      <c r="FML7" s="81"/>
      <c r="FMM7" s="82"/>
      <c r="FMN7" s="82"/>
      <c r="FMO7" s="82"/>
      <c r="FMP7" s="81"/>
      <c r="FMQ7" s="82"/>
      <c r="FMR7" s="82"/>
      <c r="FMS7" s="82"/>
      <c r="FMT7" s="81"/>
      <c r="FMU7" s="82"/>
      <c r="FMV7" s="82"/>
      <c r="FMW7" s="82"/>
      <c r="FMX7" s="81"/>
      <c r="FMY7" s="82"/>
      <c r="FMZ7" s="82"/>
      <c r="FNA7" s="82"/>
      <c r="FNB7" s="81"/>
      <c r="FNC7" s="82"/>
      <c r="FND7" s="82"/>
      <c r="FNE7" s="82"/>
      <c r="FNF7" s="81"/>
      <c r="FNG7" s="82"/>
      <c r="FNH7" s="82"/>
      <c r="FNI7" s="82"/>
      <c r="FNJ7" s="81"/>
      <c r="FNK7" s="82"/>
      <c r="FNL7" s="82"/>
      <c r="FNM7" s="82"/>
      <c r="FNN7" s="81"/>
      <c r="FNO7" s="82"/>
      <c r="FNP7" s="82"/>
      <c r="FNQ7" s="82"/>
      <c r="FNR7" s="81"/>
      <c r="FNS7" s="82"/>
      <c r="FNT7" s="82"/>
      <c r="FNU7" s="82"/>
      <c r="FNV7" s="81"/>
      <c r="FNW7" s="82"/>
      <c r="FNX7" s="82"/>
      <c r="FNY7" s="82"/>
      <c r="FNZ7" s="81"/>
      <c r="FOA7" s="82"/>
      <c r="FOB7" s="82"/>
      <c r="FOC7" s="82"/>
      <c r="FOD7" s="81"/>
      <c r="FOE7" s="82"/>
      <c r="FOF7" s="82"/>
      <c r="FOG7" s="82"/>
      <c r="FOH7" s="81"/>
      <c r="FOI7" s="82"/>
      <c r="FOJ7" s="82"/>
      <c r="FOK7" s="82"/>
      <c r="FOL7" s="81"/>
      <c r="FOM7" s="82"/>
      <c r="FON7" s="82"/>
      <c r="FOO7" s="82"/>
      <c r="FOP7" s="81"/>
      <c r="FOQ7" s="82"/>
      <c r="FOR7" s="82"/>
      <c r="FOS7" s="82"/>
      <c r="FOT7" s="81"/>
      <c r="FOU7" s="82"/>
      <c r="FOV7" s="82"/>
      <c r="FOW7" s="82"/>
      <c r="FOX7" s="81"/>
      <c r="FOY7" s="82"/>
      <c r="FOZ7" s="82"/>
      <c r="FPA7" s="82"/>
      <c r="FPB7" s="81"/>
      <c r="FPC7" s="82"/>
      <c r="FPD7" s="82"/>
      <c r="FPE7" s="82"/>
      <c r="FPF7" s="81"/>
      <c r="FPG7" s="82"/>
      <c r="FPH7" s="82"/>
      <c r="FPI7" s="82"/>
      <c r="FPJ7" s="81"/>
      <c r="FPK7" s="82"/>
      <c r="FPL7" s="82"/>
      <c r="FPM7" s="82"/>
      <c r="FPN7" s="81"/>
      <c r="FPO7" s="82"/>
      <c r="FPP7" s="82"/>
      <c r="FPQ7" s="82"/>
      <c r="FPR7" s="81"/>
      <c r="FPS7" s="82"/>
      <c r="FPT7" s="82"/>
      <c r="FPU7" s="82"/>
      <c r="FPV7" s="81"/>
      <c r="FPW7" s="82"/>
      <c r="FPX7" s="82"/>
      <c r="FPY7" s="82"/>
      <c r="FPZ7" s="81"/>
      <c r="FQA7" s="82"/>
      <c r="FQB7" s="82"/>
      <c r="FQC7" s="82"/>
      <c r="FQD7" s="81"/>
      <c r="FQE7" s="82"/>
      <c r="FQF7" s="82"/>
      <c r="FQG7" s="82"/>
      <c r="FQH7" s="81"/>
      <c r="FQI7" s="82"/>
      <c r="FQJ7" s="82"/>
      <c r="FQK7" s="82"/>
      <c r="FQL7" s="81"/>
      <c r="FQM7" s="82"/>
      <c r="FQN7" s="82"/>
      <c r="FQO7" s="82"/>
      <c r="FQP7" s="81"/>
      <c r="FQQ7" s="82"/>
      <c r="FQR7" s="82"/>
      <c r="FQS7" s="82"/>
      <c r="FQT7" s="81"/>
      <c r="FQU7" s="82"/>
      <c r="FQV7" s="82"/>
      <c r="FQW7" s="82"/>
      <c r="FQX7" s="81"/>
      <c r="FQY7" s="82"/>
      <c r="FQZ7" s="82"/>
      <c r="FRA7" s="82"/>
      <c r="FRB7" s="81"/>
      <c r="FRC7" s="82"/>
      <c r="FRD7" s="82"/>
      <c r="FRE7" s="82"/>
      <c r="FRF7" s="81"/>
      <c r="FRG7" s="82"/>
      <c r="FRH7" s="82"/>
      <c r="FRI7" s="82"/>
      <c r="FRJ7" s="81"/>
      <c r="FRK7" s="82"/>
      <c r="FRL7" s="82"/>
      <c r="FRM7" s="82"/>
      <c r="FRN7" s="81"/>
      <c r="FRO7" s="82"/>
      <c r="FRP7" s="82"/>
      <c r="FRQ7" s="82"/>
      <c r="FRR7" s="81"/>
      <c r="FRS7" s="82"/>
      <c r="FRT7" s="82"/>
      <c r="FRU7" s="82"/>
      <c r="FRV7" s="81"/>
      <c r="FRW7" s="82"/>
      <c r="FRX7" s="82"/>
      <c r="FRY7" s="82"/>
      <c r="FRZ7" s="81"/>
      <c r="FSA7" s="82"/>
      <c r="FSB7" s="82"/>
      <c r="FSC7" s="82"/>
      <c r="FSD7" s="81"/>
      <c r="FSE7" s="82"/>
      <c r="FSF7" s="82"/>
      <c r="FSG7" s="82"/>
      <c r="FSH7" s="81"/>
      <c r="FSI7" s="82"/>
      <c r="FSJ7" s="82"/>
      <c r="FSK7" s="82"/>
      <c r="FSL7" s="81"/>
      <c r="FSM7" s="82"/>
      <c r="FSN7" s="82"/>
      <c r="FSO7" s="82"/>
      <c r="FSP7" s="81"/>
      <c r="FSQ7" s="82"/>
      <c r="FSR7" s="82"/>
      <c r="FSS7" s="82"/>
      <c r="FST7" s="81"/>
      <c r="FSU7" s="82"/>
      <c r="FSV7" s="82"/>
      <c r="FSW7" s="82"/>
      <c r="FSX7" s="81"/>
      <c r="FSY7" s="82"/>
      <c r="FSZ7" s="82"/>
      <c r="FTA7" s="82"/>
      <c r="FTB7" s="81"/>
      <c r="FTC7" s="82"/>
      <c r="FTD7" s="82"/>
      <c r="FTE7" s="82"/>
      <c r="FTF7" s="81"/>
      <c r="FTG7" s="82"/>
      <c r="FTH7" s="82"/>
      <c r="FTI7" s="82"/>
      <c r="FTJ7" s="81"/>
      <c r="FTK7" s="82"/>
      <c r="FTL7" s="82"/>
      <c r="FTM7" s="82"/>
      <c r="FTN7" s="81"/>
      <c r="FTO7" s="82"/>
      <c r="FTP7" s="82"/>
      <c r="FTQ7" s="82"/>
      <c r="FTR7" s="81"/>
      <c r="FTS7" s="82"/>
      <c r="FTT7" s="82"/>
      <c r="FTU7" s="82"/>
      <c r="FTV7" s="81"/>
      <c r="FTW7" s="82"/>
      <c r="FTX7" s="82"/>
      <c r="FTY7" s="82"/>
      <c r="FTZ7" s="81"/>
      <c r="FUA7" s="82"/>
      <c r="FUB7" s="82"/>
      <c r="FUC7" s="82"/>
      <c r="FUD7" s="81"/>
      <c r="FUE7" s="82"/>
      <c r="FUF7" s="82"/>
      <c r="FUG7" s="82"/>
      <c r="FUH7" s="81"/>
      <c r="FUI7" s="82"/>
      <c r="FUJ7" s="82"/>
      <c r="FUK7" s="82"/>
      <c r="FUL7" s="81"/>
      <c r="FUM7" s="82"/>
      <c r="FUN7" s="82"/>
      <c r="FUO7" s="82"/>
      <c r="FUP7" s="81"/>
      <c r="FUQ7" s="82"/>
      <c r="FUR7" s="82"/>
      <c r="FUS7" s="82"/>
      <c r="FUT7" s="81"/>
      <c r="FUU7" s="82"/>
      <c r="FUV7" s="82"/>
      <c r="FUW7" s="82"/>
      <c r="FUX7" s="81"/>
      <c r="FUY7" s="82"/>
      <c r="FUZ7" s="82"/>
      <c r="FVA7" s="82"/>
      <c r="FVB7" s="81"/>
      <c r="FVC7" s="82"/>
      <c r="FVD7" s="82"/>
      <c r="FVE7" s="82"/>
      <c r="FVF7" s="81"/>
      <c r="FVG7" s="82"/>
      <c r="FVH7" s="82"/>
      <c r="FVI7" s="82"/>
      <c r="FVJ7" s="81"/>
      <c r="FVK7" s="82"/>
      <c r="FVL7" s="82"/>
      <c r="FVM7" s="82"/>
      <c r="FVN7" s="81"/>
      <c r="FVO7" s="82"/>
      <c r="FVP7" s="82"/>
      <c r="FVQ7" s="82"/>
      <c r="FVR7" s="81"/>
      <c r="FVS7" s="82"/>
      <c r="FVT7" s="82"/>
      <c r="FVU7" s="82"/>
      <c r="FVV7" s="81"/>
      <c r="FVW7" s="82"/>
      <c r="FVX7" s="82"/>
      <c r="FVY7" s="82"/>
      <c r="FVZ7" s="81"/>
      <c r="FWA7" s="82"/>
      <c r="FWB7" s="82"/>
      <c r="FWC7" s="82"/>
      <c r="FWD7" s="81"/>
      <c r="FWE7" s="82"/>
      <c r="FWF7" s="82"/>
      <c r="FWG7" s="82"/>
      <c r="FWH7" s="81"/>
      <c r="FWI7" s="82"/>
      <c r="FWJ7" s="82"/>
      <c r="FWK7" s="82"/>
      <c r="FWL7" s="81"/>
      <c r="FWM7" s="82"/>
      <c r="FWN7" s="82"/>
      <c r="FWO7" s="82"/>
      <c r="FWP7" s="81"/>
      <c r="FWQ7" s="82"/>
      <c r="FWR7" s="82"/>
      <c r="FWS7" s="82"/>
      <c r="FWT7" s="81"/>
      <c r="FWU7" s="82"/>
      <c r="FWV7" s="82"/>
      <c r="FWW7" s="82"/>
      <c r="FWX7" s="81"/>
      <c r="FWY7" s="82"/>
      <c r="FWZ7" s="82"/>
      <c r="FXA7" s="82"/>
      <c r="FXB7" s="81"/>
      <c r="FXC7" s="82"/>
      <c r="FXD7" s="82"/>
      <c r="FXE7" s="82"/>
      <c r="FXF7" s="81"/>
      <c r="FXG7" s="82"/>
      <c r="FXH7" s="82"/>
      <c r="FXI7" s="82"/>
      <c r="FXJ7" s="81"/>
      <c r="FXK7" s="82"/>
      <c r="FXL7" s="82"/>
      <c r="FXM7" s="82"/>
      <c r="FXN7" s="81"/>
      <c r="FXO7" s="82"/>
      <c r="FXP7" s="82"/>
      <c r="FXQ7" s="82"/>
      <c r="FXR7" s="81"/>
      <c r="FXS7" s="82"/>
      <c r="FXT7" s="82"/>
      <c r="FXU7" s="82"/>
      <c r="FXV7" s="81"/>
      <c r="FXW7" s="82"/>
      <c r="FXX7" s="82"/>
      <c r="FXY7" s="82"/>
      <c r="FXZ7" s="81"/>
      <c r="FYA7" s="82"/>
      <c r="FYB7" s="82"/>
      <c r="FYC7" s="82"/>
      <c r="FYD7" s="81"/>
      <c r="FYE7" s="82"/>
      <c r="FYF7" s="82"/>
      <c r="FYG7" s="82"/>
      <c r="FYH7" s="81"/>
      <c r="FYI7" s="82"/>
      <c r="FYJ7" s="82"/>
      <c r="FYK7" s="82"/>
      <c r="FYL7" s="81"/>
      <c r="FYM7" s="82"/>
      <c r="FYN7" s="82"/>
      <c r="FYO7" s="82"/>
      <c r="FYP7" s="81"/>
      <c r="FYQ7" s="82"/>
      <c r="FYR7" s="82"/>
      <c r="FYS7" s="82"/>
      <c r="FYT7" s="81"/>
      <c r="FYU7" s="82"/>
      <c r="FYV7" s="82"/>
      <c r="FYW7" s="82"/>
      <c r="FYX7" s="81"/>
      <c r="FYY7" s="82"/>
      <c r="FYZ7" s="82"/>
      <c r="FZA7" s="82"/>
      <c r="FZB7" s="81"/>
      <c r="FZC7" s="82"/>
      <c r="FZD7" s="82"/>
      <c r="FZE7" s="82"/>
      <c r="FZF7" s="81"/>
      <c r="FZG7" s="82"/>
      <c r="FZH7" s="82"/>
      <c r="FZI7" s="82"/>
      <c r="FZJ7" s="81"/>
      <c r="FZK7" s="82"/>
      <c r="FZL7" s="82"/>
      <c r="FZM7" s="82"/>
      <c r="FZN7" s="81"/>
      <c r="FZO7" s="82"/>
      <c r="FZP7" s="82"/>
      <c r="FZQ7" s="82"/>
      <c r="FZR7" s="81"/>
      <c r="FZS7" s="82"/>
      <c r="FZT7" s="82"/>
      <c r="FZU7" s="82"/>
      <c r="FZV7" s="81"/>
      <c r="FZW7" s="82"/>
      <c r="FZX7" s="82"/>
      <c r="FZY7" s="82"/>
      <c r="FZZ7" s="81"/>
      <c r="GAA7" s="82"/>
      <c r="GAB7" s="82"/>
      <c r="GAC7" s="82"/>
      <c r="GAD7" s="81"/>
      <c r="GAE7" s="82"/>
      <c r="GAF7" s="82"/>
      <c r="GAG7" s="82"/>
      <c r="GAH7" s="81"/>
      <c r="GAI7" s="82"/>
      <c r="GAJ7" s="82"/>
      <c r="GAK7" s="82"/>
      <c r="GAL7" s="81"/>
      <c r="GAM7" s="82"/>
      <c r="GAN7" s="82"/>
      <c r="GAO7" s="82"/>
      <c r="GAP7" s="81"/>
      <c r="GAQ7" s="82"/>
      <c r="GAR7" s="82"/>
      <c r="GAS7" s="82"/>
      <c r="GAT7" s="81"/>
      <c r="GAU7" s="82"/>
      <c r="GAV7" s="82"/>
      <c r="GAW7" s="82"/>
      <c r="GAX7" s="81"/>
      <c r="GAY7" s="82"/>
      <c r="GAZ7" s="82"/>
      <c r="GBA7" s="82"/>
      <c r="GBB7" s="81"/>
      <c r="GBC7" s="82"/>
      <c r="GBD7" s="82"/>
      <c r="GBE7" s="82"/>
      <c r="GBF7" s="81"/>
      <c r="GBG7" s="82"/>
      <c r="GBH7" s="82"/>
      <c r="GBI7" s="82"/>
      <c r="GBJ7" s="81"/>
      <c r="GBK7" s="82"/>
      <c r="GBL7" s="82"/>
      <c r="GBM7" s="82"/>
      <c r="GBN7" s="81"/>
      <c r="GBO7" s="82"/>
      <c r="GBP7" s="82"/>
      <c r="GBQ7" s="82"/>
      <c r="GBR7" s="81"/>
      <c r="GBS7" s="82"/>
      <c r="GBT7" s="82"/>
      <c r="GBU7" s="82"/>
      <c r="GBV7" s="81"/>
      <c r="GBW7" s="82"/>
      <c r="GBX7" s="82"/>
      <c r="GBY7" s="82"/>
      <c r="GBZ7" s="81"/>
      <c r="GCA7" s="82"/>
      <c r="GCB7" s="82"/>
      <c r="GCC7" s="82"/>
      <c r="GCD7" s="81"/>
      <c r="GCE7" s="82"/>
      <c r="GCF7" s="82"/>
      <c r="GCG7" s="82"/>
      <c r="GCH7" s="81"/>
      <c r="GCI7" s="82"/>
      <c r="GCJ7" s="82"/>
      <c r="GCK7" s="82"/>
      <c r="GCL7" s="81"/>
      <c r="GCM7" s="82"/>
      <c r="GCN7" s="82"/>
      <c r="GCO7" s="82"/>
      <c r="GCP7" s="81"/>
      <c r="GCQ7" s="82"/>
      <c r="GCR7" s="82"/>
      <c r="GCS7" s="82"/>
      <c r="GCT7" s="81"/>
      <c r="GCU7" s="82"/>
      <c r="GCV7" s="82"/>
      <c r="GCW7" s="82"/>
      <c r="GCX7" s="81"/>
      <c r="GCY7" s="82"/>
      <c r="GCZ7" s="82"/>
      <c r="GDA7" s="82"/>
      <c r="GDB7" s="81"/>
      <c r="GDC7" s="82"/>
      <c r="GDD7" s="82"/>
      <c r="GDE7" s="82"/>
      <c r="GDF7" s="81"/>
      <c r="GDG7" s="82"/>
      <c r="GDH7" s="82"/>
      <c r="GDI7" s="82"/>
      <c r="GDJ7" s="81"/>
      <c r="GDK7" s="82"/>
      <c r="GDL7" s="82"/>
      <c r="GDM7" s="82"/>
      <c r="GDN7" s="81"/>
      <c r="GDO7" s="82"/>
      <c r="GDP7" s="82"/>
      <c r="GDQ7" s="82"/>
      <c r="GDR7" s="81"/>
      <c r="GDS7" s="82"/>
      <c r="GDT7" s="82"/>
      <c r="GDU7" s="82"/>
      <c r="GDV7" s="81"/>
      <c r="GDW7" s="82"/>
      <c r="GDX7" s="82"/>
      <c r="GDY7" s="82"/>
      <c r="GDZ7" s="81"/>
      <c r="GEA7" s="82"/>
      <c r="GEB7" s="82"/>
      <c r="GEC7" s="82"/>
      <c r="GED7" s="81"/>
      <c r="GEE7" s="82"/>
      <c r="GEF7" s="82"/>
      <c r="GEG7" s="82"/>
      <c r="GEH7" s="81"/>
      <c r="GEI7" s="82"/>
      <c r="GEJ7" s="82"/>
      <c r="GEK7" s="82"/>
      <c r="GEL7" s="81"/>
      <c r="GEM7" s="82"/>
      <c r="GEN7" s="82"/>
      <c r="GEO7" s="82"/>
      <c r="GEP7" s="81"/>
      <c r="GEQ7" s="82"/>
      <c r="GER7" s="82"/>
      <c r="GES7" s="82"/>
      <c r="GET7" s="81"/>
      <c r="GEU7" s="82"/>
      <c r="GEV7" s="82"/>
      <c r="GEW7" s="82"/>
      <c r="GEX7" s="81"/>
      <c r="GEY7" s="82"/>
      <c r="GEZ7" s="82"/>
      <c r="GFA7" s="82"/>
      <c r="GFB7" s="81"/>
      <c r="GFC7" s="82"/>
      <c r="GFD7" s="82"/>
      <c r="GFE7" s="82"/>
      <c r="GFF7" s="81"/>
      <c r="GFG7" s="82"/>
      <c r="GFH7" s="82"/>
      <c r="GFI7" s="82"/>
      <c r="GFJ7" s="81"/>
      <c r="GFK7" s="82"/>
      <c r="GFL7" s="82"/>
      <c r="GFM7" s="82"/>
      <c r="GFN7" s="81"/>
      <c r="GFO7" s="82"/>
      <c r="GFP7" s="82"/>
      <c r="GFQ7" s="82"/>
      <c r="GFR7" s="81"/>
      <c r="GFS7" s="82"/>
      <c r="GFT7" s="82"/>
      <c r="GFU7" s="82"/>
      <c r="GFV7" s="81"/>
      <c r="GFW7" s="82"/>
      <c r="GFX7" s="82"/>
      <c r="GFY7" s="82"/>
      <c r="GFZ7" s="81"/>
      <c r="GGA7" s="82"/>
      <c r="GGB7" s="82"/>
      <c r="GGC7" s="82"/>
      <c r="GGD7" s="81"/>
      <c r="GGE7" s="82"/>
      <c r="GGF7" s="82"/>
      <c r="GGG7" s="82"/>
      <c r="GGH7" s="81"/>
      <c r="GGI7" s="82"/>
      <c r="GGJ7" s="82"/>
      <c r="GGK7" s="82"/>
      <c r="GGL7" s="81"/>
      <c r="GGM7" s="82"/>
      <c r="GGN7" s="82"/>
      <c r="GGO7" s="82"/>
      <c r="GGP7" s="81"/>
      <c r="GGQ7" s="82"/>
      <c r="GGR7" s="82"/>
      <c r="GGS7" s="82"/>
      <c r="GGT7" s="81"/>
      <c r="GGU7" s="82"/>
      <c r="GGV7" s="82"/>
      <c r="GGW7" s="82"/>
      <c r="GGX7" s="81"/>
      <c r="GGY7" s="82"/>
      <c r="GGZ7" s="82"/>
      <c r="GHA7" s="82"/>
      <c r="GHB7" s="81"/>
      <c r="GHC7" s="82"/>
      <c r="GHD7" s="82"/>
      <c r="GHE7" s="82"/>
      <c r="GHF7" s="81"/>
      <c r="GHG7" s="82"/>
      <c r="GHH7" s="82"/>
      <c r="GHI7" s="82"/>
      <c r="GHJ7" s="81"/>
      <c r="GHK7" s="82"/>
      <c r="GHL7" s="82"/>
      <c r="GHM7" s="82"/>
      <c r="GHN7" s="81"/>
      <c r="GHO7" s="82"/>
      <c r="GHP7" s="82"/>
      <c r="GHQ7" s="82"/>
      <c r="GHR7" s="81"/>
      <c r="GHS7" s="82"/>
      <c r="GHT7" s="82"/>
      <c r="GHU7" s="82"/>
      <c r="GHV7" s="81"/>
      <c r="GHW7" s="82"/>
      <c r="GHX7" s="82"/>
      <c r="GHY7" s="82"/>
      <c r="GHZ7" s="81"/>
      <c r="GIA7" s="82"/>
      <c r="GIB7" s="82"/>
      <c r="GIC7" s="82"/>
      <c r="GID7" s="81"/>
      <c r="GIE7" s="82"/>
      <c r="GIF7" s="82"/>
      <c r="GIG7" s="82"/>
      <c r="GIH7" s="81"/>
      <c r="GII7" s="82"/>
      <c r="GIJ7" s="82"/>
      <c r="GIK7" s="82"/>
      <c r="GIL7" s="81"/>
      <c r="GIM7" s="82"/>
      <c r="GIN7" s="82"/>
      <c r="GIO7" s="82"/>
      <c r="GIP7" s="81"/>
      <c r="GIQ7" s="82"/>
      <c r="GIR7" s="82"/>
      <c r="GIS7" s="82"/>
      <c r="GIT7" s="81"/>
      <c r="GIU7" s="82"/>
      <c r="GIV7" s="82"/>
      <c r="GIW7" s="82"/>
      <c r="GIX7" s="81"/>
      <c r="GIY7" s="82"/>
      <c r="GIZ7" s="82"/>
      <c r="GJA7" s="82"/>
      <c r="GJB7" s="81"/>
      <c r="GJC7" s="82"/>
      <c r="GJD7" s="82"/>
      <c r="GJE7" s="82"/>
      <c r="GJF7" s="81"/>
      <c r="GJG7" s="82"/>
      <c r="GJH7" s="82"/>
      <c r="GJI7" s="82"/>
      <c r="GJJ7" s="81"/>
      <c r="GJK7" s="82"/>
      <c r="GJL7" s="82"/>
      <c r="GJM7" s="82"/>
      <c r="GJN7" s="81"/>
      <c r="GJO7" s="82"/>
      <c r="GJP7" s="82"/>
      <c r="GJQ7" s="82"/>
      <c r="GJR7" s="81"/>
      <c r="GJS7" s="82"/>
      <c r="GJT7" s="82"/>
      <c r="GJU7" s="82"/>
      <c r="GJV7" s="81"/>
      <c r="GJW7" s="82"/>
      <c r="GJX7" s="82"/>
      <c r="GJY7" s="82"/>
      <c r="GJZ7" s="81"/>
      <c r="GKA7" s="82"/>
      <c r="GKB7" s="82"/>
      <c r="GKC7" s="82"/>
      <c r="GKD7" s="81"/>
      <c r="GKE7" s="82"/>
      <c r="GKF7" s="82"/>
      <c r="GKG7" s="82"/>
      <c r="GKH7" s="81"/>
      <c r="GKI7" s="82"/>
      <c r="GKJ7" s="82"/>
      <c r="GKK7" s="82"/>
      <c r="GKL7" s="81"/>
      <c r="GKM7" s="82"/>
      <c r="GKN7" s="82"/>
      <c r="GKO7" s="82"/>
      <c r="GKP7" s="81"/>
      <c r="GKQ7" s="82"/>
      <c r="GKR7" s="82"/>
      <c r="GKS7" s="82"/>
      <c r="GKT7" s="81"/>
      <c r="GKU7" s="82"/>
      <c r="GKV7" s="82"/>
      <c r="GKW7" s="82"/>
      <c r="GKX7" s="81"/>
      <c r="GKY7" s="82"/>
      <c r="GKZ7" s="82"/>
      <c r="GLA7" s="82"/>
      <c r="GLB7" s="81"/>
      <c r="GLC7" s="82"/>
      <c r="GLD7" s="82"/>
      <c r="GLE7" s="82"/>
      <c r="GLF7" s="81"/>
      <c r="GLG7" s="82"/>
      <c r="GLH7" s="82"/>
      <c r="GLI7" s="82"/>
      <c r="GLJ7" s="81"/>
      <c r="GLK7" s="82"/>
      <c r="GLL7" s="82"/>
      <c r="GLM7" s="82"/>
      <c r="GLN7" s="81"/>
      <c r="GLO7" s="82"/>
      <c r="GLP7" s="82"/>
      <c r="GLQ7" s="82"/>
      <c r="GLR7" s="81"/>
      <c r="GLS7" s="82"/>
      <c r="GLT7" s="82"/>
      <c r="GLU7" s="82"/>
      <c r="GLV7" s="81"/>
      <c r="GLW7" s="82"/>
      <c r="GLX7" s="82"/>
      <c r="GLY7" s="82"/>
      <c r="GLZ7" s="81"/>
      <c r="GMA7" s="82"/>
      <c r="GMB7" s="82"/>
      <c r="GMC7" s="82"/>
      <c r="GMD7" s="81"/>
      <c r="GME7" s="82"/>
      <c r="GMF7" s="82"/>
      <c r="GMG7" s="82"/>
      <c r="GMH7" s="81"/>
      <c r="GMI7" s="82"/>
      <c r="GMJ7" s="82"/>
      <c r="GMK7" s="82"/>
      <c r="GML7" s="81"/>
      <c r="GMM7" s="82"/>
      <c r="GMN7" s="82"/>
      <c r="GMO7" s="82"/>
      <c r="GMP7" s="81"/>
      <c r="GMQ7" s="82"/>
      <c r="GMR7" s="82"/>
      <c r="GMS7" s="82"/>
      <c r="GMT7" s="81"/>
      <c r="GMU7" s="82"/>
      <c r="GMV7" s="82"/>
      <c r="GMW7" s="82"/>
      <c r="GMX7" s="81"/>
      <c r="GMY7" s="82"/>
      <c r="GMZ7" s="82"/>
      <c r="GNA7" s="82"/>
      <c r="GNB7" s="81"/>
      <c r="GNC7" s="82"/>
      <c r="GND7" s="82"/>
      <c r="GNE7" s="82"/>
      <c r="GNF7" s="81"/>
      <c r="GNG7" s="82"/>
      <c r="GNH7" s="82"/>
      <c r="GNI7" s="82"/>
      <c r="GNJ7" s="81"/>
      <c r="GNK7" s="82"/>
      <c r="GNL7" s="82"/>
      <c r="GNM7" s="82"/>
      <c r="GNN7" s="81"/>
      <c r="GNO7" s="82"/>
      <c r="GNP7" s="82"/>
      <c r="GNQ7" s="82"/>
      <c r="GNR7" s="81"/>
      <c r="GNS7" s="82"/>
      <c r="GNT7" s="82"/>
      <c r="GNU7" s="82"/>
      <c r="GNV7" s="81"/>
      <c r="GNW7" s="82"/>
      <c r="GNX7" s="82"/>
      <c r="GNY7" s="82"/>
      <c r="GNZ7" s="81"/>
      <c r="GOA7" s="82"/>
      <c r="GOB7" s="82"/>
      <c r="GOC7" s="82"/>
      <c r="GOD7" s="81"/>
      <c r="GOE7" s="82"/>
      <c r="GOF7" s="82"/>
      <c r="GOG7" s="82"/>
      <c r="GOH7" s="81"/>
      <c r="GOI7" s="82"/>
      <c r="GOJ7" s="82"/>
      <c r="GOK7" s="82"/>
      <c r="GOL7" s="81"/>
      <c r="GOM7" s="82"/>
      <c r="GON7" s="82"/>
      <c r="GOO7" s="82"/>
      <c r="GOP7" s="81"/>
      <c r="GOQ7" s="82"/>
      <c r="GOR7" s="82"/>
      <c r="GOS7" s="82"/>
      <c r="GOT7" s="81"/>
      <c r="GOU7" s="82"/>
      <c r="GOV7" s="82"/>
      <c r="GOW7" s="82"/>
      <c r="GOX7" s="81"/>
      <c r="GOY7" s="82"/>
      <c r="GOZ7" s="82"/>
      <c r="GPA7" s="82"/>
      <c r="GPB7" s="81"/>
      <c r="GPC7" s="82"/>
      <c r="GPD7" s="82"/>
      <c r="GPE7" s="82"/>
      <c r="GPF7" s="81"/>
      <c r="GPG7" s="82"/>
      <c r="GPH7" s="82"/>
      <c r="GPI7" s="82"/>
      <c r="GPJ7" s="81"/>
      <c r="GPK7" s="82"/>
      <c r="GPL7" s="82"/>
      <c r="GPM7" s="82"/>
      <c r="GPN7" s="81"/>
      <c r="GPO7" s="82"/>
      <c r="GPP7" s="82"/>
      <c r="GPQ7" s="82"/>
      <c r="GPR7" s="81"/>
      <c r="GPS7" s="82"/>
      <c r="GPT7" s="82"/>
      <c r="GPU7" s="82"/>
      <c r="GPV7" s="81"/>
      <c r="GPW7" s="82"/>
      <c r="GPX7" s="82"/>
      <c r="GPY7" s="82"/>
      <c r="GPZ7" s="81"/>
      <c r="GQA7" s="82"/>
      <c r="GQB7" s="82"/>
      <c r="GQC7" s="82"/>
      <c r="GQD7" s="81"/>
      <c r="GQE7" s="82"/>
      <c r="GQF7" s="82"/>
      <c r="GQG7" s="82"/>
      <c r="GQH7" s="81"/>
      <c r="GQI7" s="82"/>
      <c r="GQJ7" s="82"/>
      <c r="GQK7" s="82"/>
      <c r="GQL7" s="81"/>
      <c r="GQM7" s="82"/>
      <c r="GQN7" s="82"/>
      <c r="GQO7" s="82"/>
      <c r="GQP7" s="81"/>
      <c r="GQQ7" s="82"/>
      <c r="GQR7" s="82"/>
      <c r="GQS7" s="82"/>
      <c r="GQT7" s="81"/>
      <c r="GQU7" s="82"/>
      <c r="GQV7" s="82"/>
      <c r="GQW7" s="82"/>
      <c r="GQX7" s="81"/>
      <c r="GQY7" s="82"/>
      <c r="GQZ7" s="82"/>
      <c r="GRA7" s="82"/>
      <c r="GRB7" s="81"/>
      <c r="GRC7" s="82"/>
      <c r="GRD7" s="82"/>
      <c r="GRE7" s="82"/>
      <c r="GRF7" s="81"/>
      <c r="GRG7" s="82"/>
      <c r="GRH7" s="82"/>
      <c r="GRI7" s="82"/>
      <c r="GRJ7" s="81"/>
      <c r="GRK7" s="82"/>
      <c r="GRL7" s="82"/>
      <c r="GRM7" s="82"/>
      <c r="GRN7" s="81"/>
      <c r="GRO7" s="82"/>
      <c r="GRP7" s="82"/>
      <c r="GRQ7" s="82"/>
      <c r="GRR7" s="81"/>
      <c r="GRS7" s="82"/>
      <c r="GRT7" s="82"/>
      <c r="GRU7" s="82"/>
      <c r="GRV7" s="81"/>
      <c r="GRW7" s="82"/>
      <c r="GRX7" s="82"/>
      <c r="GRY7" s="82"/>
      <c r="GRZ7" s="81"/>
      <c r="GSA7" s="82"/>
      <c r="GSB7" s="82"/>
      <c r="GSC7" s="82"/>
      <c r="GSD7" s="81"/>
      <c r="GSE7" s="82"/>
      <c r="GSF7" s="82"/>
      <c r="GSG7" s="82"/>
      <c r="GSH7" s="81"/>
      <c r="GSI7" s="82"/>
      <c r="GSJ7" s="82"/>
      <c r="GSK7" s="82"/>
      <c r="GSL7" s="81"/>
      <c r="GSM7" s="82"/>
      <c r="GSN7" s="82"/>
      <c r="GSO7" s="82"/>
      <c r="GSP7" s="81"/>
      <c r="GSQ7" s="82"/>
      <c r="GSR7" s="82"/>
      <c r="GSS7" s="82"/>
      <c r="GST7" s="81"/>
      <c r="GSU7" s="82"/>
      <c r="GSV7" s="82"/>
      <c r="GSW7" s="82"/>
      <c r="GSX7" s="81"/>
      <c r="GSY7" s="82"/>
      <c r="GSZ7" s="82"/>
      <c r="GTA7" s="82"/>
      <c r="GTB7" s="81"/>
      <c r="GTC7" s="82"/>
      <c r="GTD7" s="82"/>
      <c r="GTE7" s="82"/>
      <c r="GTF7" s="81"/>
      <c r="GTG7" s="82"/>
      <c r="GTH7" s="82"/>
      <c r="GTI7" s="82"/>
      <c r="GTJ7" s="81"/>
      <c r="GTK7" s="82"/>
      <c r="GTL7" s="82"/>
      <c r="GTM7" s="82"/>
      <c r="GTN7" s="81"/>
      <c r="GTO7" s="82"/>
      <c r="GTP7" s="82"/>
      <c r="GTQ7" s="82"/>
      <c r="GTR7" s="81"/>
      <c r="GTS7" s="82"/>
      <c r="GTT7" s="82"/>
      <c r="GTU7" s="82"/>
      <c r="GTV7" s="81"/>
      <c r="GTW7" s="82"/>
      <c r="GTX7" s="82"/>
      <c r="GTY7" s="82"/>
      <c r="GTZ7" s="81"/>
      <c r="GUA7" s="82"/>
      <c r="GUB7" s="82"/>
      <c r="GUC7" s="82"/>
      <c r="GUD7" s="81"/>
      <c r="GUE7" s="82"/>
      <c r="GUF7" s="82"/>
      <c r="GUG7" s="82"/>
      <c r="GUH7" s="81"/>
      <c r="GUI7" s="82"/>
      <c r="GUJ7" s="82"/>
      <c r="GUK7" s="82"/>
      <c r="GUL7" s="81"/>
      <c r="GUM7" s="82"/>
      <c r="GUN7" s="82"/>
      <c r="GUO7" s="82"/>
      <c r="GUP7" s="81"/>
      <c r="GUQ7" s="82"/>
      <c r="GUR7" s="82"/>
      <c r="GUS7" s="82"/>
      <c r="GUT7" s="81"/>
      <c r="GUU7" s="82"/>
      <c r="GUV7" s="82"/>
      <c r="GUW7" s="82"/>
      <c r="GUX7" s="81"/>
      <c r="GUY7" s="82"/>
      <c r="GUZ7" s="82"/>
      <c r="GVA7" s="82"/>
      <c r="GVB7" s="81"/>
      <c r="GVC7" s="82"/>
      <c r="GVD7" s="82"/>
      <c r="GVE7" s="82"/>
      <c r="GVF7" s="81"/>
      <c r="GVG7" s="82"/>
      <c r="GVH7" s="82"/>
      <c r="GVI7" s="82"/>
      <c r="GVJ7" s="81"/>
      <c r="GVK7" s="82"/>
      <c r="GVL7" s="82"/>
      <c r="GVM7" s="82"/>
      <c r="GVN7" s="81"/>
      <c r="GVO7" s="82"/>
      <c r="GVP7" s="82"/>
      <c r="GVQ7" s="82"/>
      <c r="GVR7" s="81"/>
      <c r="GVS7" s="82"/>
      <c r="GVT7" s="82"/>
      <c r="GVU7" s="82"/>
      <c r="GVV7" s="81"/>
      <c r="GVW7" s="82"/>
      <c r="GVX7" s="82"/>
      <c r="GVY7" s="82"/>
      <c r="GVZ7" s="81"/>
      <c r="GWA7" s="82"/>
      <c r="GWB7" s="82"/>
      <c r="GWC7" s="82"/>
      <c r="GWD7" s="81"/>
      <c r="GWE7" s="82"/>
      <c r="GWF7" s="82"/>
      <c r="GWG7" s="82"/>
      <c r="GWH7" s="81"/>
      <c r="GWI7" s="82"/>
      <c r="GWJ7" s="82"/>
      <c r="GWK7" s="82"/>
      <c r="GWL7" s="81"/>
      <c r="GWM7" s="82"/>
      <c r="GWN7" s="82"/>
      <c r="GWO7" s="82"/>
      <c r="GWP7" s="81"/>
      <c r="GWQ7" s="82"/>
      <c r="GWR7" s="82"/>
      <c r="GWS7" s="82"/>
      <c r="GWT7" s="81"/>
      <c r="GWU7" s="82"/>
      <c r="GWV7" s="82"/>
      <c r="GWW7" s="82"/>
      <c r="GWX7" s="81"/>
      <c r="GWY7" s="82"/>
      <c r="GWZ7" s="82"/>
      <c r="GXA7" s="82"/>
      <c r="GXB7" s="81"/>
      <c r="GXC7" s="82"/>
      <c r="GXD7" s="82"/>
      <c r="GXE7" s="82"/>
      <c r="GXF7" s="81"/>
      <c r="GXG7" s="82"/>
      <c r="GXH7" s="82"/>
      <c r="GXI7" s="82"/>
      <c r="GXJ7" s="81"/>
      <c r="GXK7" s="82"/>
      <c r="GXL7" s="82"/>
      <c r="GXM7" s="82"/>
      <c r="GXN7" s="81"/>
      <c r="GXO7" s="82"/>
      <c r="GXP7" s="82"/>
      <c r="GXQ7" s="82"/>
      <c r="GXR7" s="81"/>
      <c r="GXS7" s="82"/>
      <c r="GXT7" s="82"/>
      <c r="GXU7" s="82"/>
      <c r="GXV7" s="81"/>
      <c r="GXW7" s="82"/>
      <c r="GXX7" s="82"/>
      <c r="GXY7" s="82"/>
      <c r="GXZ7" s="81"/>
      <c r="GYA7" s="82"/>
      <c r="GYB7" s="82"/>
      <c r="GYC7" s="82"/>
      <c r="GYD7" s="81"/>
      <c r="GYE7" s="82"/>
      <c r="GYF7" s="82"/>
      <c r="GYG7" s="82"/>
      <c r="GYH7" s="81"/>
      <c r="GYI7" s="82"/>
      <c r="GYJ7" s="82"/>
      <c r="GYK7" s="82"/>
      <c r="GYL7" s="81"/>
      <c r="GYM7" s="82"/>
      <c r="GYN7" s="82"/>
      <c r="GYO7" s="82"/>
      <c r="GYP7" s="81"/>
      <c r="GYQ7" s="82"/>
      <c r="GYR7" s="82"/>
      <c r="GYS7" s="82"/>
      <c r="GYT7" s="81"/>
      <c r="GYU7" s="82"/>
      <c r="GYV7" s="82"/>
      <c r="GYW7" s="82"/>
      <c r="GYX7" s="81"/>
      <c r="GYY7" s="82"/>
      <c r="GYZ7" s="82"/>
      <c r="GZA7" s="82"/>
      <c r="GZB7" s="81"/>
      <c r="GZC7" s="82"/>
      <c r="GZD7" s="82"/>
      <c r="GZE7" s="82"/>
      <c r="GZF7" s="81"/>
      <c r="GZG7" s="82"/>
      <c r="GZH7" s="82"/>
      <c r="GZI7" s="82"/>
      <c r="GZJ7" s="81"/>
      <c r="GZK7" s="82"/>
      <c r="GZL7" s="82"/>
      <c r="GZM7" s="82"/>
      <c r="GZN7" s="81"/>
      <c r="GZO7" s="82"/>
      <c r="GZP7" s="82"/>
      <c r="GZQ7" s="82"/>
      <c r="GZR7" s="81"/>
      <c r="GZS7" s="82"/>
      <c r="GZT7" s="82"/>
      <c r="GZU7" s="82"/>
      <c r="GZV7" s="81"/>
      <c r="GZW7" s="82"/>
      <c r="GZX7" s="82"/>
      <c r="GZY7" s="82"/>
      <c r="GZZ7" s="81"/>
      <c r="HAA7" s="82"/>
      <c r="HAB7" s="82"/>
      <c r="HAC7" s="82"/>
      <c r="HAD7" s="81"/>
      <c r="HAE7" s="82"/>
      <c r="HAF7" s="82"/>
      <c r="HAG7" s="82"/>
      <c r="HAH7" s="81"/>
      <c r="HAI7" s="82"/>
      <c r="HAJ7" s="82"/>
      <c r="HAK7" s="82"/>
      <c r="HAL7" s="81"/>
      <c r="HAM7" s="82"/>
      <c r="HAN7" s="82"/>
      <c r="HAO7" s="82"/>
      <c r="HAP7" s="81"/>
      <c r="HAQ7" s="82"/>
      <c r="HAR7" s="82"/>
      <c r="HAS7" s="82"/>
      <c r="HAT7" s="81"/>
      <c r="HAU7" s="82"/>
      <c r="HAV7" s="82"/>
      <c r="HAW7" s="82"/>
      <c r="HAX7" s="81"/>
      <c r="HAY7" s="82"/>
      <c r="HAZ7" s="82"/>
      <c r="HBA7" s="82"/>
      <c r="HBB7" s="81"/>
      <c r="HBC7" s="82"/>
      <c r="HBD7" s="82"/>
      <c r="HBE7" s="82"/>
      <c r="HBF7" s="81"/>
      <c r="HBG7" s="82"/>
      <c r="HBH7" s="82"/>
      <c r="HBI7" s="82"/>
      <c r="HBJ7" s="81"/>
      <c r="HBK7" s="82"/>
      <c r="HBL7" s="82"/>
      <c r="HBM7" s="82"/>
      <c r="HBN7" s="81"/>
      <c r="HBO7" s="82"/>
      <c r="HBP7" s="82"/>
      <c r="HBQ7" s="82"/>
      <c r="HBR7" s="81"/>
      <c r="HBS7" s="82"/>
      <c r="HBT7" s="82"/>
      <c r="HBU7" s="82"/>
      <c r="HBV7" s="81"/>
      <c r="HBW7" s="82"/>
      <c r="HBX7" s="82"/>
      <c r="HBY7" s="82"/>
      <c r="HBZ7" s="81"/>
      <c r="HCA7" s="82"/>
      <c r="HCB7" s="82"/>
      <c r="HCC7" s="82"/>
      <c r="HCD7" s="81"/>
      <c r="HCE7" s="82"/>
      <c r="HCF7" s="82"/>
      <c r="HCG7" s="82"/>
      <c r="HCH7" s="81"/>
      <c r="HCI7" s="82"/>
      <c r="HCJ7" s="82"/>
      <c r="HCK7" s="82"/>
      <c r="HCL7" s="81"/>
      <c r="HCM7" s="82"/>
      <c r="HCN7" s="82"/>
      <c r="HCO7" s="82"/>
      <c r="HCP7" s="81"/>
      <c r="HCQ7" s="82"/>
      <c r="HCR7" s="82"/>
      <c r="HCS7" s="82"/>
      <c r="HCT7" s="81"/>
      <c r="HCU7" s="82"/>
      <c r="HCV7" s="82"/>
      <c r="HCW7" s="82"/>
      <c r="HCX7" s="81"/>
      <c r="HCY7" s="82"/>
      <c r="HCZ7" s="82"/>
      <c r="HDA7" s="82"/>
      <c r="HDB7" s="81"/>
      <c r="HDC7" s="82"/>
      <c r="HDD7" s="82"/>
      <c r="HDE7" s="82"/>
      <c r="HDF7" s="81"/>
      <c r="HDG7" s="82"/>
      <c r="HDH7" s="82"/>
      <c r="HDI7" s="82"/>
      <c r="HDJ7" s="81"/>
      <c r="HDK7" s="82"/>
      <c r="HDL7" s="82"/>
      <c r="HDM7" s="82"/>
      <c r="HDN7" s="81"/>
      <c r="HDO7" s="82"/>
      <c r="HDP7" s="82"/>
      <c r="HDQ7" s="82"/>
      <c r="HDR7" s="81"/>
      <c r="HDS7" s="82"/>
      <c r="HDT7" s="82"/>
      <c r="HDU7" s="82"/>
      <c r="HDV7" s="81"/>
      <c r="HDW7" s="82"/>
      <c r="HDX7" s="82"/>
      <c r="HDY7" s="82"/>
      <c r="HDZ7" s="81"/>
      <c r="HEA7" s="82"/>
      <c r="HEB7" s="82"/>
      <c r="HEC7" s="82"/>
      <c r="HED7" s="81"/>
      <c r="HEE7" s="82"/>
      <c r="HEF7" s="82"/>
      <c r="HEG7" s="82"/>
      <c r="HEH7" s="81"/>
      <c r="HEI7" s="82"/>
      <c r="HEJ7" s="82"/>
      <c r="HEK7" s="82"/>
      <c r="HEL7" s="81"/>
      <c r="HEM7" s="82"/>
      <c r="HEN7" s="82"/>
      <c r="HEO7" s="82"/>
      <c r="HEP7" s="81"/>
      <c r="HEQ7" s="82"/>
      <c r="HER7" s="82"/>
      <c r="HES7" s="82"/>
      <c r="HET7" s="81"/>
      <c r="HEU7" s="82"/>
      <c r="HEV7" s="82"/>
      <c r="HEW7" s="82"/>
      <c r="HEX7" s="81"/>
      <c r="HEY7" s="82"/>
      <c r="HEZ7" s="82"/>
      <c r="HFA7" s="82"/>
      <c r="HFB7" s="81"/>
      <c r="HFC7" s="82"/>
      <c r="HFD7" s="82"/>
      <c r="HFE7" s="82"/>
      <c r="HFF7" s="81"/>
      <c r="HFG7" s="82"/>
      <c r="HFH7" s="82"/>
      <c r="HFI7" s="82"/>
      <c r="HFJ7" s="81"/>
      <c r="HFK7" s="82"/>
      <c r="HFL7" s="82"/>
      <c r="HFM7" s="82"/>
      <c r="HFN7" s="81"/>
      <c r="HFO7" s="82"/>
      <c r="HFP7" s="82"/>
      <c r="HFQ7" s="82"/>
      <c r="HFR7" s="81"/>
      <c r="HFS7" s="82"/>
      <c r="HFT7" s="82"/>
      <c r="HFU7" s="82"/>
      <c r="HFV7" s="81"/>
      <c r="HFW7" s="82"/>
      <c r="HFX7" s="82"/>
      <c r="HFY7" s="82"/>
      <c r="HFZ7" s="81"/>
      <c r="HGA7" s="82"/>
      <c r="HGB7" s="82"/>
      <c r="HGC7" s="82"/>
      <c r="HGD7" s="81"/>
      <c r="HGE7" s="82"/>
      <c r="HGF7" s="82"/>
      <c r="HGG7" s="82"/>
      <c r="HGH7" s="81"/>
      <c r="HGI7" s="82"/>
      <c r="HGJ7" s="82"/>
      <c r="HGK7" s="82"/>
      <c r="HGL7" s="81"/>
      <c r="HGM7" s="82"/>
      <c r="HGN7" s="82"/>
      <c r="HGO7" s="82"/>
      <c r="HGP7" s="81"/>
      <c r="HGQ7" s="82"/>
      <c r="HGR7" s="82"/>
      <c r="HGS7" s="82"/>
      <c r="HGT7" s="81"/>
      <c r="HGU7" s="82"/>
      <c r="HGV7" s="82"/>
      <c r="HGW7" s="82"/>
      <c r="HGX7" s="81"/>
      <c r="HGY7" s="82"/>
      <c r="HGZ7" s="82"/>
      <c r="HHA7" s="82"/>
      <c r="HHB7" s="81"/>
      <c r="HHC7" s="82"/>
      <c r="HHD7" s="82"/>
      <c r="HHE7" s="82"/>
      <c r="HHF7" s="81"/>
      <c r="HHG7" s="82"/>
      <c r="HHH7" s="82"/>
      <c r="HHI7" s="82"/>
      <c r="HHJ7" s="81"/>
      <c r="HHK7" s="82"/>
      <c r="HHL7" s="82"/>
      <c r="HHM7" s="82"/>
      <c r="HHN7" s="81"/>
      <c r="HHO7" s="82"/>
      <c r="HHP7" s="82"/>
      <c r="HHQ7" s="82"/>
      <c r="HHR7" s="81"/>
      <c r="HHS7" s="82"/>
      <c r="HHT7" s="82"/>
      <c r="HHU7" s="82"/>
      <c r="HHV7" s="81"/>
      <c r="HHW7" s="82"/>
      <c r="HHX7" s="82"/>
      <c r="HHY7" s="82"/>
      <c r="HHZ7" s="81"/>
      <c r="HIA7" s="82"/>
      <c r="HIB7" s="82"/>
      <c r="HIC7" s="82"/>
      <c r="HID7" s="81"/>
      <c r="HIE7" s="82"/>
      <c r="HIF7" s="82"/>
      <c r="HIG7" s="82"/>
      <c r="HIH7" s="81"/>
      <c r="HII7" s="82"/>
      <c r="HIJ7" s="82"/>
      <c r="HIK7" s="82"/>
      <c r="HIL7" s="81"/>
      <c r="HIM7" s="82"/>
      <c r="HIN7" s="82"/>
      <c r="HIO7" s="82"/>
      <c r="HIP7" s="81"/>
      <c r="HIQ7" s="82"/>
      <c r="HIR7" s="82"/>
      <c r="HIS7" s="82"/>
      <c r="HIT7" s="81"/>
      <c r="HIU7" s="82"/>
      <c r="HIV7" s="82"/>
      <c r="HIW7" s="82"/>
      <c r="HIX7" s="81"/>
      <c r="HIY7" s="82"/>
      <c r="HIZ7" s="82"/>
      <c r="HJA7" s="82"/>
      <c r="HJB7" s="81"/>
      <c r="HJC7" s="82"/>
      <c r="HJD7" s="82"/>
      <c r="HJE7" s="82"/>
      <c r="HJF7" s="81"/>
      <c r="HJG7" s="82"/>
      <c r="HJH7" s="82"/>
      <c r="HJI7" s="82"/>
      <c r="HJJ7" s="81"/>
      <c r="HJK7" s="82"/>
      <c r="HJL7" s="82"/>
      <c r="HJM7" s="82"/>
      <c r="HJN7" s="81"/>
      <c r="HJO7" s="82"/>
      <c r="HJP7" s="82"/>
      <c r="HJQ7" s="82"/>
      <c r="HJR7" s="81"/>
      <c r="HJS7" s="82"/>
      <c r="HJT7" s="82"/>
      <c r="HJU7" s="82"/>
      <c r="HJV7" s="81"/>
      <c r="HJW7" s="82"/>
      <c r="HJX7" s="82"/>
      <c r="HJY7" s="82"/>
      <c r="HJZ7" s="81"/>
      <c r="HKA7" s="82"/>
      <c r="HKB7" s="82"/>
      <c r="HKC7" s="82"/>
      <c r="HKD7" s="81"/>
      <c r="HKE7" s="82"/>
      <c r="HKF7" s="82"/>
      <c r="HKG7" s="82"/>
      <c r="HKH7" s="81"/>
      <c r="HKI7" s="82"/>
      <c r="HKJ7" s="82"/>
      <c r="HKK7" s="82"/>
      <c r="HKL7" s="81"/>
      <c r="HKM7" s="82"/>
      <c r="HKN7" s="82"/>
      <c r="HKO7" s="82"/>
      <c r="HKP7" s="81"/>
      <c r="HKQ7" s="82"/>
      <c r="HKR7" s="82"/>
      <c r="HKS7" s="82"/>
      <c r="HKT7" s="81"/>
      <c r="HKU7" s="82"/>
      <c r="HKV7" s="82"/>
      <c r="HKW7" s="82"/>
      <c r="HKX7" s="81"/>
      <c r="HKY7" s="82"/>
      <c r="HKZ7" s="82"/>
      <c r="HLA7" s="82"/>
      <c r="HLB7" s="81"/>
      <c r="HLC7" s="82"/>
      <c r="HLD7" s="82"/>
      <c r="HLE7" s="82"/>
      <c r="HLF7" s="81"/>
      <c r="HLG7" s="82"/>
      <c r="HLH7" s="82"/>
      <c r="HLI7" s="82"/>
      <c r="HLJ7" s="81"/>
      <c r="HLK7" s="82"/>
      <c r="HLL7" s="82"/>
      <c r="HLM7" s="82"/>
      <c r="HLN7" s="81"/>
      <c r="HLO7" s="82"/>
      <c r="HLP7" s="82"/>
      <c r="HLQ7" s="82"/>
      <c r="HLR7" s="81"/>
      <c r="HLS7" s="82"/>
      <c r="HLT7" s="82"/>
      <c r="HLU7" s="82"/>
      <c r="HLV7" s="81"/>
      <c r="HLW7" s="82"/>
      <c r="HLX7" s="82"/>
      <c r="HLY7" s="82"/>
      <c r="HLZ7" s="81"/>
      <c r="HMA7" s="82"/>
      <c r="HMB7" s="82"/>
      <c r="HMC7" s="82"/>
      <c r="HMD7" s="81"/>
      <c r="HME7" s="82"/>
      <c r="HMF7" s="82"/>
      <c r="HMG7" s="82"/>
      <c r="HMH7" s="81"/>
      <c r="HMI7" s="82"/>
      <c r="HMJ7" s="82"/>
      <c r="HMK7" s="82"/>
      <c r="HML7" s="81"/>
      <c r="HMM7" s="82"/>
      <c r="HMN7" s="82"/>
      <c r="HMO7" s="82"/>
      <c r="HMP7" s="81"/>
      <c r="HMQ7" s="82"/>
      <c r="HMR7" s="82"/>
      <c r="HMS7" s="82"/>
      <c r="HMT7" s="81"/>
      <c r="HMU7" s="82"/>
      <c r="HMV7" s="82"/>
      <c r="HMW7" s="82"/>
      <c r="HMX7" s="81"/>
      <c r="HMY7" s="82"/>
      <c r="HMZ7" s="82"/>
      <c r="HNA7" s="82"/>
      <c r="HNB7" s="81"/>
      <c r="HNC7" s="82"/>
      <c r="HND7" s="82"/>
      <c r="HNE7" s="82"/>
      <c r="HNF7" s="81"/>
      <c r="HNG7" s="82"/>
      <c r="HNH7" s="82"/>
      <c r="HNI7" s="82"/>
      <c r="HNJ7" s="81"/>
      <c r="HNK7" s="82"/>
      <c r="HNL7" s="82"/>
      <c r="HNM7" s="82"/>
      <c r="HNN7" s="81"/>
      <c r="HNO7" s="82"/>
      <c r="HNP7" s="82"/>
      <c r="HNQ7" s="82"/>
      <c r="HNR7" s="81"/>
      <c r="HNS7" s="82"/>
      <c r="HNT7" s="82"/>
      <c r="HNU7" s="82"/>
      <c r="HNV7" s="81"/>
      <c r="HNW7" s="82"/>
      <c r="HNX7" s="82"/>
      <c r="HNY7" s="82"/>
      <c r="HNZ7" s="81"/>
      <c r="HOA7" s="82"/>
      <c r="HOB7" s="82"/>
      <c r="HOC7" s="82"/>
      <c r="HOD7" s="81"/>
      <c r="HOE7" s="82"/>
      <c r="HOF7" s="82"/>
      <c r="HOG7" s="82"/>
      <c r="HOH7" s="81"/>
      <c r="HOI7" s="82"/>
      <c r="HOJ7" s="82"/>
      <c r="HOK7" s="82"/>
      <c r="HOL7" s="81"/>
      <c r="HOM7" s="82"/>
      <c r="HON7" s="82"/>
      <c r="HOO7" s="82"/>
      <c r="HOP7" s="81"/>
      <c r="HOQ7" s="82"/>
      <c r="HOR7" s="82"/>
      <c r="HOS7" s="82"/>
      <c r="HOT7" s="81"/>
      <c r="HOU7" s="82"/>
      <c r="HOV7" s="82"/>
      <c r="HOW7" s="82"/>
      <c r="HOX7" s="81"/>
      <c r="HOY7" s="82"/>
      <c r="HOZ7" s="82"/>
      <c r="HPA7" s="82"/>
      <c r="HPB7" s="81"/>
      <c r="HPC7" s="82"/>
      <c r="HPD7" s="82"/>
      <c r="HPE7" s="82"/>
      <c r="HPF7" s="81"/>
      <c r="HPG7" s="82"/>
      <c r="HPH7" s="82"/>
      <c r="HPI7" s="82"/>
      <c r="HPJ7" s="81"/>
      <c r="HPK7" s="82"/>
      <c r="HPL7" s="82"/>
      <c r="HPM7" s="82"/>
      <c r="HPN7" s="81"/>
      <c r="HPO7" s="82"/>
      <c r="HPP7" s="82"/>
      <c r="HPQ7" s="82"/>
      <c r="HPR7" s="81"/>
      <c r="HPS7" s="82"/>
      <c r="HPT7" s="82"/>
      <c r="HPU7" s="82"/>
      <c r="HPV7" s="81"/>
      <c r="HPW7" s="82"/>
      <c r="HPX7" s="82"/>
      <c r="HPY7" s="82"/>
      <c r="HPZ7" s="81"/>
      <c r="HQA7" s="82"/>
      <c r="HQB7" s="82"/>
      <c r="HQC7" s="82"/>
      <c r="HQD7" s="81"/>
      <c r="HQE7" s="82"/>
      <c r="HQF7" s="82"/>
      <c r="HQG7" s="82"/>
      <c r="HQH7" s="81"/>
      <c r="HQI7" s="82"/>
      <c r="HQJ7" s="82"/>
      <c r="HQK7" s="82"/>
      <c r="HQL7" s="81"/>
      <c r="HQM7" s="82"/>
      <c r="HQN7" s="82"/>
      <c r="HQO7" s="82"/>
      <c r="HQP7" s="81"/>
      <c r="HQQ7" s="82"/>
      <c r="HQR7" s="82"/>
      <c r="HQS7" s="82"/>
      <c r="HQT7" s="81"/>
      <c r="HQU7" s="82"/>
      <c r="HQV7" s="82"/>
      <c r="HQW7" s="82"/>
      <c r="HQX7" s="81"/>
      <c r="HQY7" s="82"/>
      <c r="HQZ7" s="82"/>
      <c r="HRA7" s="82"/>
      <c r="HRB7" s="81"/>
      <c r="HRC7" s="82"/>
      <c r="HRD7" s="82"/>
      <c r="HRE7" s="82"/>
      <c r="HRF7" s="81"/>
      <c r="HRG7" s="82"/>
      <c r="HRH7" s="82"/>
      <c r="HRI7" s="82"/>
      <c r="HRJ7" s="81"/>
      <c r="HRK7" s="82"/>
      <c r="HRL7" s="82"/>
      <c r="HRM7" s="82"/>
      <c r="HRN7" s="81"/>
      <c r="HRO7" s="82"/>
      <c r="HRP7" s="82"/>
      <c r="HRQ7" s="82"/>
      <c r="HRR7" s="81"/>
      <c r="HRS7" s="82"/>
      <c r="HRT7" s="82"/>
      <c r="HRU7" s="82"/>
      <c r="HRV7" s="81"/>
      <c r="HRW7" s="82"/>
      <c r="HRX7" s="82"/>
      <c r="HRY7" s="82"/>
      <c r="HRZ7" s="81"/>
      <c r="HSA7" s="82"/>
      <c r="HSB7" s="82"/>
      <c r="HSC7" s="82"/>
      <c r="HSD7" s="81"/>
      <c r="HSE7" s="82"/>
      <c r="HSF7" s="82"/>
      <c r="HSG7" s="82"/>
      <c r="HSH7" s="81"/>
      <c r="HSI7" s="82"/>
      <c r="HSJ7" s="82"/>
      <c r="HSK7" s="82"/>
      <c r="HSL7" s="81"/>
      <c r="HSM7" s="82"/>
      <c r="HSN7" s="82"/>
      <c r="HSO7" s="82"/>
      <c r="HSP7" s="81"/>
      <c r="HSQ7" s="82"/>
      <c r="HSR7" s="82"/>
      <c r="HSS7" s="82"/>
      <c r="HST7" s="81"/>
      <c r="HSU7" s="82"/>
      <c r="HSV7" s="82"/>
      <c r="HSW7" s="82"/>
      <c r="HSX7" s="81"/>
      <c r="HSY7" s="82"/>
      <c r="HSZ7" s="82"/>
      <c r="HTA7" s="82"/>
      <c r="HTB7" s="81"/>
      <c r="HTC7" s="82"/>
      <c r="HTD7" s="82"/>
      <c r="HTE7" s="82"/>
      <c r="HTF7" s="81"/>
      <c r="HTG7" s="82"/>
      <c r="HTH7" s="82"/>
      <c r="HTI7" s="82"/>
      <c r="HTJ7" s="81"/>
      <c r="HTK7" s="82"/>
      <c r="HTL7" s="82"/>
      <c r="HTM7" s="82"/>
      <c r="HTN7" s="81"/>
      <c r="HTO7" s="82"/>
      <c r="HTP7" s="82"/>
      <c r="HTQ7" s="82"/>
      <c r="HTR7" s="81"/>
      <c r="HTS7" s="82"/>
      <c r="HTT7" s="82"/>
      <c r="HTU7" s="82"/>
      <c r="HTV7" s="81"/>
      <c r="HTW7" s="82"/>
      <c r="HTX7" s="82"/>
      <c r="HTY7" s="82"/>
      <c r="HTZ7" s="81"/>
      <c r="HUA7" s="82"/>
      <c r="HUB7" s="82"/>
      <c r="HUC7" s="82"/>
      <c r="HUD7" s="81"/>
      <c r="HUE7" s="82"/>
      <c r="HUF7" s="82"/>
      <c r="HUG7" s="82"/>
      <c r="HUH7" s="81"/>
      <c r="HUI7" s="82"/>
      <c r="HUJ7" s="82"/>
      <c r="HUK7" s="82"/>
      <c r="HUL7" s="81"/>
      <c r="HUM7" s="82"/>
      <c r="HUN7" s="82"/>
      <c r="HUO7" s="82"/>
      <c r="HUP7" s="81"/>
      <c r="HUQ7" s="82"/>
      <c r="HUR7" s="82"/>
      <c r="HUS7" s="82"/>
      <c r="HUT7" s="81"/>
      <c r="HUU7" s="82"/>
      <c r="HUV7" s="82"/>
      <c r="HUW7" s="82"/>
      <c r="HUX7" s="81"/>
      <c r="HUY7" s="82"/>
      <c r="HUZ7" s="82"/>
      <c r="HVA7" s="82"/>
      <c r="HVB7" s="81"/>
      <c r="HVC7" s="82"/>
      <c r="HVD7" s="82"/>
      <c r="HVE7" s="82"/>
      <c r="HVF7" s="81"/>
      <c r="HVG7" s="82"/>
      <c r="HVH7" s="82"/>
      <c r="HVI7" s="82"/>
      <c r="HVJ7" s="81"/>
      <c r="HVK7" s="82"/>
      <c r="HVL7" s="82"/>
      <c r="HVM7" s="82"/>
      <c r="HVN7" s="81"/>
      <c r="HVO7" s="82"/>
      <c r="HVP7" s="82"/>
      <c r="HVQ7" s="82"/>
      <c r="HVR7" s="81"/>
      <c r="HVS7" s="82"/>
      <c r="HVT7" s="82"/>
      <c r="HVU7" s="82"/>
      <c r="HVV7" s="81"/>
      <c r="HVW7" s="82"/>
      <c r="HVX7" s="82"/>
      <c r="HVY7" s="82"/>
      <c r="HVZ7" s="81"/>
      <c r="HWA7" s="82"/>
      <c r="HWB7" s="82"/>
      <c r="HWC7" s="82"/>
      <c r="HWD7" s="81"/>
      <c r="HWE7" s="82"/>
      <c r="HWF7" s="82"/>
      <c r="HWG7" s="82"/>
      <c r="HWH7" s="81"/>
      <c r="HWI7" s="82"/>
      <c r="HWJ7" s="82"/>
      <c r="HWK7" s="82"/>
      <c r="HWL7" s="81"/>
      <c r="HWM7" s="82"/>
      <c r="HWN7" s="82"/>
      <c r="HWO7" s="82"/>
      <c r="HWP7" s="81"/>
      <c r="HWQ7" s="82"/>
      <c r="HWR7" s="82"/>
      <c r="HWS7" s="82"/>
      <c r="HWT7" s="81"/>
      <c r="HWU7" s="82"/>
      <c r="HWV7" s="82"/>
      <c r="HWW7" s="82"/>
      <c r="HWX7" s="81"/>
      <c r="HWY7" s="82"/>
      <c r="HWZ7" s="82"/>
      <c r="HXA7" s="82"/>
      <c r="HXB7" s="81"/>
      <c r="HXC7" s="82"/>
      <c r="HXD7" s="82"/>
      <c r="HXE7" s="82"/>
      <c r="HXF7" s="81"/>
      <c r="HXG7" s="82"/>
      <c r="HXH7" s="82"/>
      <c r="HXI7" s="82"/>
      <c r="HXJ7" s="81"/>
      <c r="HXK7" s="82"/>
      <c r="HXL7" s="82"/>
      <c r="HXM7" s="82"/>
      <c r="HXN7" s="81"/>
      <c r="HXO7" s="82"/>
      <c r="HXP7" s="82"/>
      <c r="HXQ7" s="82"/>
      <c r="HXR7" s="81"/>
      <c r="HXS7" s="82"/>
      <c r="HXT7" s="82"/>
      <c r="HXU7" s="82"/>
      <c r="HXV7" s="81"/>
      <c r="HXW7" s="82"/>
      <c r="HXX7" s="82"/>
      <c r="HXY7" s="82"/>
      <c r="HXZ7" s="81"/>
      <c r="HYA7" s="82"/>
      <c r="HYB7" s="82"/>
      <c r="HYC7" s="82"/>
      <c r="HYD7" s="81"/>
      <c r="HYE7" s="82"/>
      <c r="HYF7" s="82"/>
      <c r="HYG7" s="82"/>
      <c r="HYH7" s="81"/>
      <c r="HYI7" s="82"/>
      <c r="HYJ7" s="82"/>
      <c r="HYK7" s="82"/>
      <c r="HYL7" s="81"/>
      <c r="HYM7" s="82"/>
      <c r="HYN7" s="82"/>
      <c r="HYO7" s="82"/>
      <c r="HYP7" s="81"/>
      <c r="HYQ7" s="82"/>
      <c r="HYR7" s="82"/>
      <c r="HYS7" s="82"/>
      <c r="HYT7" s="81"/>
      <c r="HYU7" s="82"/>
      <c r="HYV7" s="82"/>
      <c r="HYW7" s="82"/>
      <c r="HYX7" s="81"/>
      <c r="HYY7" s="82"/>
      <c r="HYZ7" s="82"/>
      <c r="HZA7" s="82"/>
      <c r="HZB7" s="81"/>
      <c r="HZC7" s="82"/>
      <c r="HZD7" s="82"/>
      <c r="HZE7" s="82"/>
      <c r="HZF7" s="81"/>
      <c r="HZG7" s="82"/>
      <c r="HZH7" s="82"/>
      <c r="HZI7" s="82"/>
      <c r="HZJ7" s="81"/>
      <c r="HZK7" s="82"/>
      <c r="HZL7" s="82"/>
      <c r="HZM7" s="82"/>
      <c r="HZN7" s="81"/>
      <c r="HZO7" s="82"/>
      <c r="HZP7" s="82"/>
      <c r="HZQ7" s="82"/>
      <c r="HZR7" s="81"/>
      <c r="HZS7" s="82"/>
      <c r="HZT7" s="82"/>
      <c r="HZU7" s="82"/>
      <c r="HZV7" s="81"/>
      <c r="HZW7" s="82"/>
      <c r="HZX7" s="82"/>
      <c r="HZY7" s="82"/>
      <c r="HZZ7" s="81"/>
      <c r="IAA7" s="82"/>
      <c r="IAB7" s="82"/>
      <c r="IAC7" s="82"/>
      <c r="IAD7" s="81"/>
      <c r="IAE7" s="82"/>
      <c r="IAF7" s="82"/>
      <c r="IAG7" s="82"/>
      <c r="IAH7" s="81"/>
      <c r="IAI7" s="82"/>
      <c r="IAJ7" s="82"/>
      <c r="IAK7" s="82"/>
      <c r="IAL7" s="81"/>
      <c r="IAM7" s="82"/>
      <c r="IAN7" s="82"/>
      <c r="IAO7" s="82"/>
      <c r="IAP7" s="81"/>
      <c r="IAQ7" s="82"/>
      <c r="IAR7" s="82"/>
      <c r="IAS7" s="82"/>
      <c r="IAT7" s="81"/>
      <c r="IAU7" s="82"/>
      <c r="IAV7" s="82"/>
      <c r="IAW7" s="82"/>
      <c r="IAX7" s="81"/>
      <c r="IAY7" s="82"/>
      <c r="IAZ7" s="82"/>
      <c r="IBA7" s="82"/>
      <c r="IBB7" s="81"/>
      <c r="IBC7" s="82"/>
      <c r="IBD7" s="82"/>
      <c r="IBE7" s="82"/>
      <c r="IBF7" s="81"/>
      <c r="IBG7" s="82"/>
      <c r="IBH7" s="82"/>
      <c r="IBI7" s="82"/>
      <c r="IBJ7" s="81"/>
      <c r="IBK7" s="82"/>
      <c r="IBL7" s="82"/>
      <c r="IBM7" s="82"/>
      <c r="IBN7" s="81"/>
      <c r="IBO7" s="82"/>
      <c r="IBP7" s="82"/>
      <c r="IBQ7" s="82"/>
      <c r="IBR7" s="81"/>
      <c r="IBS7" s="82"/>
      <c r="IBT7" s="82"/>
      <c r="IBU7" s="82"/>
      <c r="IBV7" s="81"/>
      <c r="IBW7" s="82"/>
      <c r="IBX7" s="82"/>
      <c r="IBY7" s="82"/>
      <c r="IBZ7" s="81"/>
      <c r="ICA7" s="82"/>
      <c r="ICB7" s="82"/>
      <c r="ICC7" s="82"/>
      <c r="ICD7" s="81"/>
      <c r="ICE7" s="82"/>
      <c r="ICF7" s="82"/>
      <c r="ICG7" s="82"/>
      <c r="ICH7" s="81"/>
      <c r="ICI7" s="82"/>
      <c r="ICJ7" s="82"/>
      <c r="ICK7" s="82"/>
      <c r="ICL7" s="81"/>
      <c r="ICM7" s="82"/>
      <c r="ICN7" s="82"/>
      <c r="ICO7" s="82"/>
      <c r="ICP7" s="81"/>
      <c r="ICQ7" s="82"/>
      <c r="ICR7" s="82"/>
      <c r="ICS7" s="82"/>
      <c r="ICT7" s="81"/>
      <c r="ICU7" s="82"/>
      <c r="ICV7" s="82"/>
      <c r="ICW7" s="82"/>
      <c r="ICX7" s="81"/>
      <c r="ICY7" s="82"/>
      <c r="ICZ7" s="82"/>
      <c r="IDA7" s="82"/>
      <c r="IDB7" s="81"/>
      <c r="IDC7" s="82"/>
      <c r="IDD7" s="82"/>
      <c r="IDE7" s="82"/>
      <c r="IDF7" s="81"/>
      <c r="IDG7" s="82"/>
      <c r="IDH7" s="82"/>
      <c r="IDI7" s="82"/>
      <c r="IDJ7" s="81"/>
      <c r="IDK7" s="82"/>
      <c r="IDL7" s="82"/>
      <c r="IDM7" s="82"/>
      <c r="IDN7" s="81"/>
      <c r="IDO7" s="82"/>
      <c r="IDP7" s="82"/>
      <c r="IDQ7" s="82"/>
      <c r="IDR7" s="81"/>
      <c r="IDS7" s="82"/>
      <c r="IDT7" s="82"/>
      <c r="IDU7" s="82"/>
      <c r="IDV7" s="81"/>
      <c r="IDW7" s="82"/>
      <c r="IDX7" s="82"/>
      <c r="IDY7" s="82"/>
      <c r="IDZ7" s="81"/>
      <c r="IEA7" s="82"/>
      <c r="IEB7" s="82"/>
      <c r="IEC7" s="82"/>
      <c r="IED7" s="81"/>
      <c r="IEE7" s="82"/>
      <c r="IEF7" s="82"/>
      <c r="IEG7" s="82"/>
      <c r="IEH7" s="81"/>
      <c r="IEI7" s="82"/>
      <c r="IEJ7" s="82"/>
      <c r="IEK7" s="82"/>
      <c r="IEL7" s="81"/>
      <c r="IEM7" s="82"/>
      <c r="IEN7" s="82"/>
      <c r="IEO7" s="82"/>
      <c r="IEP7" s="81"/>
      <c r="IEQ7" s="82"/>
      <c r="IER7" s="82"/>
      <c r="IES7" s="82"/>
      <c r="IET7" s="81"/>
      <c r="IEU7" s="82"/>
      <c r="IEV7" s="82"/>
      <c r="IEW7" s="82"/>
      <c r="IEX7" s="81"/>
      <c r="IEY7" s="82"/>
      <c r="IEZ7" s="82"/>
      <c r="IFA7" s="82"/>
      <c r="IFB7" s="81"/>
      <c r="IFC7" s="82"/>
      <c r="IFD7" s="82"/>
      <c r="IFE7" s="82"/>
      <c r="IFF7" s="81"/>
      <c r="IFG7" s="82"/>
      <c r="IFH7" s="82"/>
      <c r="IFI7" s="82"/>
      <c r="IFJ7" s="81"/>
      <c r="IFK7" s="82"/>
      <c r="IFL7" s="82"/>
      <c r="IFM7" s="82"/>
      <c r="IFN7" s="81"/>
      <c r="IFO7" s="82"/>
      <c r="IFP7" s="82"/>
      <c r="IFQ7" s="82"/>
      <c r="IFR7" s="81"/>
      <c r="IFS7" s="82"/>
      <c r="IFT7" s="82"/>
      <c r="IFU7" s="82"/>
      <c r="IFV7" s="81"/>
      <c r="IFW7" s="82"/>
      <c r="IFX7" s="82"/>
      <c r="IFY7" s="82"/>
      <c r="IFZ7" s="81"/>
      <c r="IGA7" s="82"/>
      <c r="IGB7" s="82"/>
      <c r="IGC7" s="82"/>
      <c r="IGD7" s="81"/>
      <c r="IGE7" s="82"/>
      <c r="IGF7" s="82"/>
      <c r="IGG7" s="82"/>
      <c r="IGH7" s="81"/>
      <c r="IGI7" s="82"/>
      <c r="IGJ7" s="82"/>
      <c r="IGK7" s="82"/>
      <c r="IGL7" s="81"/>
      <c r="IGM7" s="82"/>
      <c r="IGN7" s="82"/>
      <c r="IGO7" s="82"/>
      <c r="IGP7" s="81"/>
      <c r="IGQ7" s="82"/>
      <c r="IGR7" s="82"/>
      <c r="IGS7" s="82"/>
      <c r="IGT7" s="81"/>
      <c r="IGU7" s="82"/>
      <c r="IGV7" s="82"/>
      <c r="IGW7" s="82"/>
      <c r="IGX7" s="81"/>
      <c r="IGY7" s="82"/>
      <c r="IGZ7" s="82"/>
      <c r="IHA7" s="82"/>
      <c r="IHB7" s="81"/>
      <c r="IHC7" s="82"/>
      <c r="IHD7" s="82"/>
      <c r="IHE7" s="82"/>
      <c r="IHF7" s="81"/>
      <c r="IHG7" s="82"/>
      <c r="IHH7" s="82"/>
      <c r="IHI7" s="82"/>
      <c r="IHJ7" s="81"/>
      <c r="IHK7" s="82"/>
      <c r="IHL7" s="82"/>
      <c r="IHM7" s="82"/>
      <c r="IHN7" s="81"/>
      <c r="IHO7" s="82"/>
      <c r="IHP7" s="82"/>
      <c r="IHQ7" s="82"/>
      <c r="IHR7" s="81"/>
      <c r="IHS7" s="82"/>
      <c r="IHT7" s="82"/>
      <c r="IHU7" s="82"/>
      <c r="IHV7" s="81"/>
      <c r="IHW7" s="82"/>
      <c r="IHX7" s="82"/>
      <c r="IHY7" s="82"/>
      <c r="IHZ7" s="81"/>
      <c r="IIA7" s="82"/>
      <c r="IIB7" s="82"/>
      <c r="IIC7" s="82"/>
      <c r="IID7" s="81"/>
      <c r="IIE7" s="82"/>
      <c r="IIF7" s="82"/>
      <c r="IIG7" s="82"/>
      <c r="IIH7" s="81"/>
      <c r="III7" s="82"/>
      <c r="IIJ7" s="82"/>
      <c r="IIK7" s="82"/>
      <c r="IIL7" s="81"/>
      <c r="IIM7" s="82"/>
      <c r="IIN7" s="82"/>
      <c r="IIO7" s="82"/>
      <c r="IIP7" s="81"/>
      <c r="IIQ7" s="82"/>
      <c r="IIR7" s="82"/>
      <c r="IIS7" s="82"/>
      <c r="IIT7" s="81"/>
      <c r="IIU7" s="82"/>
      <c r="IIV7" s="82"/>
      <c r="IIW7" s="82"/>
      <c r="IIX7" s="81"/>
      <c r="IIY7" s="82"/>
      <c r="IIZ7" s="82"/>
      <c r="IJA7" s="82"/>
      <c r="IJB7" s="81"/>
      <c r="IJC7" s="82"/>
      <c r="IJD7" s="82"/>
      <c r="IJE7" s="82"/>
      <c r="IJF7" s="81"/>
      <c r="IJG7" s="82"/>
      <c r="IJH7" s="82"/>
      <c r="IJI7" s="82"/>
      <c r="IJJ7" s="81"/>
      <c r="IJK7" s="82"/>
      <c r="IJL7" s="82"/>
      <c r="IJM7" s="82"/>
      <c r="IJN7" s="81"/>
      <c r="IJO7" s="82"/>
      <c r="IJP7" s="82"/>
      <c r="IJQ7" s="82"/>
      <c r="IJR7" s="81"/>
      <c r="IJS7" s="82"/>
      <c r="IJT7" s="82"/>
      <c r="IJU7" s="82"/>
      <c r="IJV7" s="81"/>
      <c r="IJW7" s="82"/>
      <c r="IJX7" s="82"/>
      <c r="IJY7" s="82"/>
      <c r="IJZ7" s="81"/>
      <c r="IKA7" s="82"/>
      <c r="IKB7" s="82"/>
      <c r="IKC7" s="82"/>
      <c r="IKD7" s="81"/>
      <c r="IKE7" s="82"/>
      <c r="IKF7" s="82"/>
      <c r="IKG7" s="82"/>
      <c r="IKH7" s="81"/>
      <c r="IKI7" s="82"/>
      <c r="IKJ7" s="82"/>
      <c r="IKK7" s="82"/>
      <c r="IKL7" s="81"/>
      <c r="IKM7" s="82"/>
      <c r="IKN7" s="82"/>
      <c r="IKO7" s="82"/>
      <c r="IKP7" s="81"/>
      <c r="IKQ7" s="82"/>
      <c r="IKR7" s="82"/>
      <c r="IKS7" s="82"/>
      <c r="IKT7" s="81"/>
      <c r="IKU7" s="82"/>
      <c r="IKV7" s="82"/>
      <c r="IKW7" s="82"/>
      <c r="IKX7" s="81"/>
      <c r="IKY7" s="82"/>
      <c r="IKZ7" s="82"/>
      <c r="ILA7" s="82"/>
      <c r="ILB7" s="81"/>
      <c r="ILC7" s="82"/>
      <c r="ILD7" s="82"/>
      <c r="ILE7" s="82"/>
      <c r="ILF7" s="81"/>
      <c r="ILG7" s="82"/>
      <c r="ILH7" s="82"/>
      <c r="ILI7" s="82"/>
      <c r="ILJ7" s="81"/>
      <c r="ILK7" s="82"/>
      <c r="ILL7" s="82"/>
      <c r="ILM7" s="82"/>
      <c r="ILN7" s="81"/>
      <c r="ILO7" s="82"/>
      <c r="ILP7" s="82"/>
      <c r="ILQ7" s="82"/>
      <c r="ILR7" s="81"/>
      <c r="ILS7" s="82"/>
      <c r="ILT7" s="82"/>
      <c r="ILU7" s="82"/>
      <c r="ILV7" s="81"/>
      <c r="ILW7" s="82"/>
      <c r="ILX7" s="82"/>
      <c r="ILY7" s="82"/>
      <c r="ILZ7" s="81"/>
      <c r="IMA7" s="82"/>
      <c r="IMB7" s="82"/>
      <c r="IMC7" s="82"/>
      <c r="IMD7" s="81"/>
      <c r="IME7" s="82"/>
      <c r="IMF7" s="82"/>
      <c r="IMG7" s="82"/>
      <c r="IMH7" s="81"/>
      <c r="IMI7" s="82"/>
      <c r="IMJ7" s="82"/>
      <c r="IMK7" s="82"/>
      <c r="IML7" s="81"/>
      <c r="IMM7" s="82"/>
      <c r="IMN7" s="82"/>
      <c r="IMO7" s="82"/>
      <c r="IMP7" s="81"/>
      <c r="IMQ7" s="82"/>
      <c r="IMR7" s="82"/>
      <c r="IMS7" s="82"/>
      <c r="IMT7" s="81"/>
      <c r="IMU7" s="82"/>
      <c r="IMV7" s="82"/>
      <c r="IMW7" s="82"/>
      <c r="IMX7" s="81"/>
      <c r="IMY7" s="82"/>
      <c r="IMZ7" s="82"/>
      <c r="INA7" s="82"/>
      <c r="INB7" s="81"/>
      <c r="INC7" s="82"/>
      <c r="IND7" s="82"/>
      <c r="INE7" s="82"/>
      <c r="INF7" s="81"/>
      <c r="ING7" s="82"/>
      <c r="INH7" s="82"/>
      <c r="INI7" s="82"/>
      <c r="INJ7" s="81"/>
      <c r="INK7" s="82"/>
      <c r="INL7" s="82"/>
      <c r="INM7" s="82"/>
      <c r="INN7" s="81"/>
      <c r="INO7" s="82"/>
      <c r="INP7" s="82"/>
      <c r="INQ7" s="82"/>
      <c r="INR7" s="81"/>
      <c r="INS7" s="82"/>
      <c r="INT7" s="82"/>
      <c r="INU7" s="82"/>
      <c r="INV7" s="81"/>
      <c r="INW7" s="82"/>
      <c r="INX7" s="82"/>
      <c r="INY7" s="82"/>
      <c r="INZ7" s="81"/>
      <c r="IOA7" s="82"/>
      <c r="IOB7" s="82"/>
      <c r="IOC7" s="82"/>
      <c r="IOD7" s="81"/>
      <c r="IOE7" s="82"/>
      <c r="IOF7" s="82"/>
      <c r="IOG7" s="82"/>
      <c r="IOH7" s="81"/>
      <c r="IOI7" s="82"/>
      <c r="IOJ7" s="82"/>
      <c r="IOK7" s="82"/>
      <c r="IOL7" s="81"/>
      <c r="IOM7" s="82"/>
      <c r="ION7" s="82"/>
      <c r="IOO7" s="82"/>
      <c r="IOP7" s="81"/>
      <c r="IOQ7" s="82"/>
      <c r="IOR7" s="82"/>
      <c r="IOS7" s="82"/>
      <c r="IOT7" s="81"/>
      <c r="IOU7" s="82"/>
      <c r="IOV7" s="82"/>
      <c r="IOW7" s="82"/>
      <c r="IOX7" s="81"/>
      <c r="IOY7" s="82"/>
      <c r="IOZ7" s="82"/>
      <c r="IPA7" s="82"/>
      <c r="IPB7" s="81"/>
      <c r="IPC7" s="82"/>
      <c r="IPD7" s="82"/>
      <c r="IPE7" s="82"/>
      <c r="IPF7" s="81"/>
      <c r="IPG7" s="82"/>
      <c r="IPH7" s="82"/>
      <c r="IPI7" s="82"/>
      <c r="IPJ7" s="81"/>
      <c r="IPK7" s="82"/>
      <c r="IPL7" s="82"/>
      <c r="IPM7" s="82"/>
      <c r="IPN7" s="81"/>
      <c r="IPO7" s="82"/>
      <c r="IPP7" s="82"/>
      <c r="IPQ7" s="82"/>
      <c r="IPR7" s="81"/>
      <c r="IPS7" s="82"/>
      <c r="IPT7" s="82"/>
      <c r="IPU7" s="82"/>
      <c r="IPV7" s="81"/>
      <c r="IPW7" s="82"/>
      <c r="IPX7" s="82"/>
      <c r="IPY7" s="82"/>
      <c r="IPZ7" s="81"/>
      <c r="IQA7" s="82"/>
      <c r="IQB7" s="82"/>
      <c r="IQC7" s="82"/>
      <c r="IQD7" s="81"/>
      <c r="IQE7" s="82"/>
      <c r="IQF7" s="82"/>
      <c r="IQG7" s="82"/>
      <c r="IQH7" s="81"/>
      <c r="IQI7" s="82"/>
      <c r="IQJ7" s="82"/>
      <c r="IQK7" s="82"/>
      <c r="IQL7" s="81"/>
      <c r="IQM7" s="82"/>
      <c r="IQN7" s="82"/>
      <c r="IQO7" s="82"/>
      <c r="IQP7" s="81"/>
      <c r="IQQ7" s="82"/>
      <c r="IQR7" s="82"/>
      <c r="IQS7" s="82"/>
      <c r="IQT7" s="81"/>
      <c r="IQU7" s="82"/>
      <c r="IQV7" s="82"/>
      <c r="IQW7" s="82"/>
      <c r="IQX7" s="81"/>
      <c r="IQY7" s="82"/>
      <c r="IQZ7" s="82"/>
      <c r="IRA7" s="82"/>
      <c r="IRB7" s="81"/>
      <c r="IRC7" s="82"/>
      <c r="IRD7" s="82"/>
      <c r="IRE7" s="82"/>
      <c r="IRF7" s="81"/>
      <c r="IRG7" s="82"/>
      <c r="IRH7" s="82"/>
      <c r="IRI7" s="82"/>
      <c r="IRJ7" s="81"/>
      <c r="IRK7" s="82"/>
      <c r="IRL7" s="82"/>
      <c r="IRM7" s="82"/>
      <c r="IRN7" s="81"/>
      <c r="IRO7" s="82"/>
      <c r="IRP7" s="82"/>
      <c r="IRQ7" s="82"/>
      <c r="IRR7" s="81"/>
      <c r="IRS7" s="82"/>
      <c r="IRT7" s="82"/>
      <c r="IRU7" s="82"/>
      <c r="IRV7" s="81"/>
      <c r="IRW7" s="82"/>
      <c r="IRX7" s="82"/>
      <c r="IRY7" s="82"/>
      <c r="IRZ7" s="81"/>
      <c r="ISA7" s="82"/>
      <c r="ISB7" s="82"/>
      <c r="ISC7" s="82"/>
      <c r="ISD7" s="81"/>
      <c r="ISE7" s="82"/>
      <c r="ISF7" s="82"/>
      <c r="ISG7" s="82"/>
      <c r="ISH7" s="81"/>
      <c r="ISI7" s="82"/>
      <c r="ISJ7" s="82"/>
      <c r="ISK7" s="82"/>
      <c r="ISL7" s="81"/>
      <c r="ISM7" s="82"/>
      <c r="ISN7" s="82"/>
      <c r="ISO7" s="82"/>
      <c r="ISP7" s="81"/>
      <c r="ISQ7" s="82"/>
      <c r="ISR7" s="82"/>
      <c r="ISS7" s="82"/>
      <c r="IST7" s="81"/>
      <c r="ISU7" s="82"/>
      <c r="ISV7" s="82"/>
      <c r="ISW7" s="82"/>
      <c r="ISX7" s="81"/>
      <c r="ISY7" s="82"/>
      <c r="ISZ7" s="82"/>
      <c r="ITA7" s="82"/>
      <c r="ITB7" s="81"/>
      <c r="ITC7" s="82"/>
      <c r="ITD7" s="82"/>
      <c r="ITE7" s="82"/>
      <c r="ITF7" s="81"/>
      <c r="ITG7" s="82"/>
      <c r="ITH7" s="82"/>
      <c r="ITI7" s="82"/>
      <c r="ITJ7" s="81"/>
      <c r="ITK7" s="82"/>
      <c r="ITL7" s="82"/>
      <c r="ITM7" s="82"/>
      <c r="ITN7" s="81"/>
      <c r="ITO7" s="82"/>
      <c r="ITP7" s="82"/>
      <c r="ITQ7" s="82"/>
      <c r="ITR7" s="81"/>
      <c r="ITS7" s="82"/>
      <c r="ITT7" s="82"/>
      <c r="ITU7" s="82"/>
      <c r="ITV7" s="81"/>
      <c r="ITW7" s="82"/>
      <c r="ITX7" s="82"/>
      <c r="ITY7" s="82"/>
      <c r="ITZ7" s="81"/>
      <c r="IUA7" s="82"/>
      <c r="IUB7" s="82"/>
      <c r="IUC7" s="82"/>
      <c r="IUD7" s="81"/>
      <c r="IUE7" s="82"/>
      <c r="IUF7" s="82"/>
      <c r="IUG7" s="82"/>
      <c r="IUH7" s="81"/>
      <c r="IUI7" s="82"/>
      <c r="IUJ7" s="82"/>
      <c r="IUK7" s="82"/>
      <c r="IUL7" s="81"/>
      <c r="IUM7" s="82"/>
      <c r="IUN7" s="82"/>
      <c r="IUO7" s="82"/>
      <c r="IUP7" s="81"/>
      <c r="IUQ7" s="82"/>
      <c r="IUR7" s="82"/>
      <c r="IUS7" s="82"/>
      <c r="IUT7" s="81"/>
      <c r="IUU7" s="82"/>
      <c r="IUV7" s="82"/>
      <c r="IUW7" s="82"/>
      <c r="IUX7" s="81"/>
      <c r="IUY7" s="82"/>
      <c r="IUZ7" s="82"/>
      <c r="IVA7" s="82"/>
      <c r="IVB7" s="81"/>
      <c r="IVC7" s="82"/>
      <c r="IVD7" s="82"/>
      <c r="IVE7" s="82"/>
      <c r="IVF7" s="81"/>
      <c r="IVG7" s="82"/>
      <c r="IVH7" s="82"/>
      <c r="IVI7" s="82"/>
      <c r="IVJ7" s="81"/>
      <c r="IVK7" s="82"/>
      <c r="IVL7" s="82"/>
      <c r="IVM7" s="82"/>
      <c r="IVN7" s="81"/>
      <c r="IVO7" s="82"/>
      <c r="IVP7" s="82"/>
      <c r="IVQ7" s="82"/>
      <c r="IVR7" s="81"/>
      <c r="IVS7" s="82"/>
      <c r="IVT7" s="82"/>
      <c r="IVU7" s="82"/>
      <c r="IVV7" s="81"/>
      <c r="IVW7" s="82"/>
      <c r="IVX7" s="82"/>
      <c r="IVY7" s="82"/>
      <c r="IVZ7" s="81"/>
      <c r="IWA7" s="82"/>
      <c r="IWB7" s="82"/>
      <c r="IWC7" s="82"/>
      <c r="IWD7" s="81"/>
      <c r="IWE7" s="82"/>
      <c r="IWF7" s="82"/>
      <c r="IWG7" s="82"/>
      <c r="IWH7" s="81"/>
      <c r="IWI7" s="82"/>
      <c r="IWJ7" s="82"/>
      <c r="IWK7" s="82"/>
      <c r="IWL7" s="81"/>
      <c r="IWM7" s="82"/>
      <c r="IWN7" s="82"/>
      <c r="IWO7" s="82"/>
      <c r="IWP7" s="81"/>
      <c r="IWQ7" s="82"/>
      <c r="IWR7" s="82"/>
      <c r="IWS7" s="82"/>
      <c r="IWT7" s="81"/>
      <c r="IWU7" s="82"/>
      <c r="IWV7" s="82"/>
      <c r="IWW7" s="82"/>
      <c r="IWX7" s="81"/>
      <c r="IWY7" s="82"/>
      <c r="IWZ7" s="82"/>
      <c r="IXA7" s="82"/>
      <c r="IXB7" s="81"/>
      <c r="IXC7" s="82"/>
      <c r="IXD7" s="82"/>
      <c r="IXE7" s="82"/>
      <c r="IXF7" s="81"/>
      <c r="IXG7" s="82"/>
      <c r="IXH7" s="82"/>
      <c r="IXI7" s="82"/>
      <c r="IXJ7" s="81"/>
      <c r="IXK7" s="82"/>
      <c r="IXL7" s="82"/>
      <c r="IXM7" s="82"/>
      <c r="IXN7" s="81"/>
      <c r="IXO7" s="82"/>
      <c r="IXP7" s="82"/>
      <c r="IXQ7" s="82"/>
      <c r="IXR7" s="81"/>
      <c r="IXS7" s="82"/>
      <c r="IXT7" s="82"/>
      <c r="IXU7" s="82"/>
      <c r="IXV7" s="81"/>
      <c r="IXW7" s="82"/>
      <c r="IXX7" s="82"/>
      <c r="IXY7" s="82"/>
      <c r="IXZ7" s="81"/>
      <c r="IYA7" s="82"/>
      <c r="IYB7" s="82"/>
      <c r="IYC7" s="82"/>
      <c r="IYD7" s="81"/>
      <c r="IYE7" s="82"/>
      <c r="IYF7" s="82"/>
      <c r="IYG7" s="82"/>
      <c r="IYH7" s="81"/>
      <c r="IYI7" s="82"/>
      <c r="IYJ7" s="82"/>
      <c r="IYK7" s="82"/>
      <c r="IYL7" s="81"/>
      <c r="IYM7" s="82"/>
      <c r="IYN7" s="82"/>
      <c r="IYO7" s="82"/>
      <c r="IYP7" s="81"/>
      <c r="IYQ7" s="82"/>
      <c r="IYR7" s="82"/>
      <c r="IYS7" s="82"/>
      <c r="IYT7" s="81"/>
      <c r="IYU7" s="82"/>
      <c r="IYV7" s="82"/>
      <c r="IYW7" s="82"/>
      <c r="IYX7" s="81"/>
      <c r="IYY7" s="82"/>
      <c r="IYZ7" s="82"/>
      <c r="IZA7" s="82"/>
      <c r="IZB7" s="81"/>
      <c r="IZC7" s="82"/>
      <c r="IZD7" s="82"/>
      <c r="IZE7" s="82"/>
      <c r="IZF7" s="81"/>
      <c r="IZG7" s="82"/>
      <c r="IZH7" s="82"/>
      <c r="IZI7" s="82"/>
      <c r="IZJ7" s="81"/>
      <c r="IZK7" s="82"/>
      <c r="IZL7" s="82"/>
      <c r="IZM7" s="82"/>
      <c r="IZN7" s="81"/>
      <c r="IZO7" s="82"/>
      <c r="IZP7" s="82"/>
      <c r="IZQ7" s="82"/>
      <c r="IZR7" s="81"/>
      <c r="IZS7" s="82"/>
      <c r="IZT7" s="82"/>
      <c r="IZU7" s="82"/>
      <c r="IZV7" s="81"/>
      <c r="IZW7" s="82"/>
      <c r="IZX7" s="82"/>
      <c r="IZY7" s="82"/>
      <c r="IZZ7" s="81"/>
      <c r="JAA7" s="82"/>
      <c r="JAB7" s="82"/>
      <c r="JAC7" s="82"/>
      <c r="JAD7" s="81"/>
      <c r="JAE7" s="82"/>
      <c r="JAF7" s="82"/>
      <c r="JAG7" s="82"/>
      <c r="JAH7" s="81"/>
      <c r="JAI7" s="82"/>
      <c r="JAJ7" s="82"/>
      <c r="JAK7" s="82"/>
      <c r="JAL7" s="81"/>
      <c r="JAM7" s="82"/>
      <c r="JAN7" s="82"/>
      <c r="JAO7" s="82"/>
      <c r="JAP7" s="81"/>
      <c r="JAQ7" s="82"/>
      <c r="JAR7" s="82"/>
      <c r="JAS7" s="82"/>
      <c r="JAT7" s="81"/>
      <c r="JAU7" s="82"/>
      <c r="JAV7" s="82"/>
      <c r="JAW7" s="82"/>
      <c r="JAX7" s="81"/>
      <c r="JAY7" s="82"/>
      <c r="JAZ7" s="82"/>
      <c r="JBA7" s="82"/>
      <c r="JBB7" s="81"/>
      <c r="JBC7" s="82"/>
      <c r="JBD7" s="82"/>
      <c r="JBE7" s="82"/>
      <c r="JBF7" s="81"/>
      <c r="JBG7" s="82"/>
      <c r="JBH7" s="82"/>
      <c r="JBI7" s="82"/>
      <c r="JBJ7" s="81"/>
      <c r="JBK7" s="82"/>
      <c r="JBL7" s="82"/>
      <c r="JBM7" s="82"/>
      <c r="JBN7" s="81"/>
      <c r="JBO7" s="82"/>
      <c r="JBP7" s="82"/>
      <c r="JBQ7" s="82"/>
      <c r="JBR7" s="81"/>
      <c r="JBS7" s="82"/>
      <c r="JBT7" s="82"/>
      <c r="JBU7" s="82"/>
      <c r="JBV7" s="81"/>
      <c r="JBW7" s="82"/>
      <c r="JBX7" s="82"/>
      <c r="JBY7" s="82"/>
      <c r="JBZ7" s="81"/>
      <c r="JCA7" s="82"/>
      <c r="JCB7" s="82"/>
      <c r="JCC7" s="82"/>
      <c r="JCD7" s="81"/>
      <c r="JCE7" s="82"/>
      <c r="JCF7" s="82"/>
      <c r="JCG7" s="82"/>
      <c r="JCH7" s="81"/>
      <c r="JCI7" s="82"/>
      <c r="JCJ7" s="82"/>
      <c r="JCK7" s="82"/>
      <c r="JCL7" s="81"/>
      <c r="JCM7" s="82"/>
      <c r="JCN7" s="82"/>
      <c r="JCO7" s="82"/>
      <c r="JCP7" s="81"/>
      <c r="JCQ7" s="82"/>
      <c r="JCR7" s="82"/>
      <c r="JCS7" s="82"/>
      <c r="JCT7" s="81"/>
      <c r="JCU7" s="82"/>
      <c r="JCV7" s="82"/>
      <c r="JCW7" s="82"/>
      <c r="JCX7" s="81"/>
      <c r="JCY7" s="82"/>
      <c r="JCZ7" s="82"/>
      <c r="JDA7" s="82"/>
      <c r="JDB7" s="81"/>
      <c r="JDC7" s="82"/>
      <c r="JDD7" s="82"/>
      <c r="JDE7" s="82"/>
      <c r="JDF7" s="81"/>
      <c r="JDG7" s="82"/>
      <c r="JDH7" s="82"/>
      <c r="JDI7" s="82"/>
      <c r="JDJ7" s="81"/>
      <c r="JDK7" s="82"/>
      <c r="JDL7" s="82"/>
      <c r="JDM7" s="82"/>
      <c r="JDN7" s="81"/>
      <c r="JDO7" s="82"/>
      <c r="JDP7" s="82"/>
      <c r="JDQ7" s="82"/>
      <c r="JDR7" s="81"/>
      <c r="JDS7" s="82"/>
      <c r="JDT7" s="82"/>
      <c r="JDU7" s="82"/>
      <c r="JDV7" s="81"/>
      <c r="JDW7" s="82"/>
      <c r="JDX7" s="82"/>
      <c r="JDY7" s="82"/>
      <c r="JDZ7" s="81"/>
      <c r="JEA7" s="82"/>
      <c r="JEB7" s="82"/>
      <c r="JEC7" s="82"/>
      <c r="JED7" s="81"/>
      <c r="JEE7" s="82"/>
      <c r="JEF7" s="82"/>
      <c r="JEG7" s="82"/>
      <c r="JEH7" s="81"/>
      <c r="JEI7" s="82"/>
      <c r="JEJ7" s="82"/>
      <c r="JEK7" s="82"/>
      <c r="JEL7" s="81"/>
      <c r="JEM7" s="82"/>
      <c r="JEN7" s="82"/>
      <c r="JEO7" s="82"/>
      <c r="JEP7" s="81"/>
      <c r="JEQ7" s="82"/>
      <c r="JER7" s="82"/>
      <c r="JES7" s="82"/>
      <c r="JET7" s="81"/>
      <c r="JEU7" s="82"/>
      <c r="JEV7" s="82"/>
      <c r="JEW7" s="82"/>
      <c r="JEX7" s="81"/>
      <c r="JEY7" s="82"/>
      <c r="JEZ7" s="82"/>
      <c r="JFA7" s="82"/>
      <c r="JFB7" s="81"/>
      <c r="JFC7" s="82"/>
      <c r="JFD7" s="82"/>
      <c r="JFE7" s="82"/>
      <c r="JFF7" s="81"/>
      <c r="JFG7" s="82"/>
      <c r="JFH7" s="82"/>
      <c r="JFI7" s="82"/>
      <c r="JFJ7" s="81"/>
      <c r="JFK7" s="82"/>
      <c r="JFL7" s="82"/>
      <c r="JFM7" s="82"/>
      <c r="JFN7" s="81"/>
      <c r="JFO7" s="82"/>
      <c r="JFP7" s="82"/>
      <c r="JFQ7" s="82"/>
      <c r="JFR7" s="81"/>
      <c r="JFS7" s="82"/>
      <c r="JFT7" s="82"/>
      <c r="JFU7" s="82"/>
      <c r="JFV7" s="81"/>
      <c r="JFW7" s="82"/>
      <c r="JFX7" s="82"/>
      <c r="JFY7" s="82"/>
      <c r="JFZ7" s="81"/>
      <c r="JGA7" s="82"/>
      <c r="JGB7" s="82"/>
      <c r="JGC7" s="82"/>
      <c r="JGD7" s="81"/>
      <c r="JGE7" s="82"/>
      <c r="JGF7" s="82"/>
      <c r="JGG7" s="82"/>
      <c r="JGH7" s="81"/>
      <c r="JGI7" s="82"/>
      <c r="JGJ7" s="82"/>
      <c r="JGK7" s="82"/>
      <c r="JGL7" s="81"/>
      <c r="JGM7" s="82"/>
      <c r="JGN7" s="82"/>
      <c r="JGO7" s="82"/>
      <c r="JGP7" s="81"/>
      <c r="JGQ7" s="82"/>
      <c r="JGR7" s="82"/>
      <c r="JGS7" s="82"/>
      <c r="JGT7" s="81"/>
      <c r="JGU7" s="82"/>
      <c r="JGV7" s="82"/>
      <c r="JGW7" s="82"/>
      <c r="JGX7" s="81"/>
      <c r="JGY7" s="82"/>
      <c r="JGZ7" s="82"/>
      <c r="JHA7" s="82"/>
      <c r="JHB7" s="81"/>
      <c r="JHC7" s="82"/>
      <c r="JHD7" s="82"/>
      <c r="JHE7" s="82"/>
      <c r="JHF7" s="81"/>
      <c r="JHG7" s="82"/>
      <c r="JHH7" s="82"/>
      <c r="JHI7" s="82"/>
      <c r="JHJ7" s="81"/>
      <c r="JHK7" s="82"/>
      <c r="JHL7" s="82"/>
      <c r="JHM7" s="82"/>
      <c r="JHN7" s="81"/>
      <c r="JHO7" s="82"/>
      <c r="JHP7" s="82"/>
      <c r="JHQ7" s="82"/>
      <c r="JHR7" s="81"/>
      <c r="JHS7" s="82"/>
      <c r="JHT7" s="82"/>
      <c r="JHU7" s="82"/>
      <c r="JHV7" s="81"/>
      <c r="JHW7" s="82"/>
      <c r="JHX7" s="82"/>
      <c r="JHY7" s="82"/>
      <c r="JHZ7" s="81"/>
      <c r="JIA7" s="82"/>
      <c r="JIB7" s="82"/>
      <c r="JIC7" s="82"/>
      <c r="JID7" s="81"/>
      <c r="JIE7" s="82"/>
      <c r="JIF7" s="82"/>
      <c r="JIG7" s="82"/>
      <c r="JIH7" s="81"/>
      <c r="JII7" s="82"/>
      <c r="JIJ7" s="82"/>
      <c r="JIK7" s="82"/>
      <c r="JIL7" s="81"/>
      <c r="JIM7" s="82"/>
      <c r="JIN7" s="82"/>
      <c r="JIO7" s="82"/>
      <c r="JIP7" s="81"/>
      <c r="JIQ7" s="82"/>
      <c r="JIR7" s="82"/>
      <c r="JIS7" s="82"/>
      <c r="JIT7" s="81"/>
      <c r="JIU7" s="82"/>
      <c r="JIV7" s="82"/>
      <c r="JIW7" s="82"/>
      <c r="JIX7" s="81"/>
      <c r="JIY7" s="82"/>
      <c r="JIZ7" s="82"/>
      <c r="JJA7" s="82"/>
      <c r="JJB7" s="81"/>
      <c r="JJC7" s="82"/>
      <c r="JJD7" s="82"/>
      <c r="JJE7" s="82"/>
      <c r="JJF7" s="81"/>
      <c r="JJG7" s="82"/>
      <c r="JJH7" s="82"/>
      <c r="JJI7" s="82"/>
      <c r="JJJ7" s="81"/>
      <c r="JJK7" s="82"/>
      <c r="JJL7" s="82"/>
      <c r="JJM7" s="82"/>
      <c r="JJN7" s="81"/>
      <c r="JJO7" s="82"/>
      <c r="JJP7" s="82"/>
      <c r="JJQ7" s="82"/>
      <c r="JJR7" s="81"/>
      <c r="JJS7" s="82"/>
      <c r="JJT7" s="82"/>
      <c r="JJU7" s="82"/>
      <c r="JJV7" s="81"/>
      <c r="JJW7" s="82"/>
      <c r="JJX7" s="82"/>
      <c r="JJY7" s="82"/>
      <c r="JJZ7" s="81"/>
      <c r="JKA7" s="82"/>
      <c r="JKB7" s="82"/>
      <c r="JKC7" s="82"/>
      <c r="JKD7" s="81"/>
      <c r="JKE7" s="82"/>
      <c r="JKF7" s="82"/>
      <c r="JKG7" s="82"/>
      <c r="JKH7" s="81"/>
      <c r="JKI7" s="82"/>
      <c r="JKJ7" s="82"/>
      <c r="JKK7" s="82"/>
      <c r="JKL7" s="81"/>
      <c r="JKM7" s="82"/>
      <c r="JKN7" s="82"/>
      <c r="JKO7" s="82"/>
      <c r="JKP7" s="81"/>
      <c r="JKQ7" s="82"/>
      <c r="JKR7" s="82"/>
      <c r="JKS7" s="82"/>
      <c r="JKT7" s="81"/>
      <c r="JKU7" s="82"/>
      <c r="JKV7" s="82"/>
      <c r="JKW7" s="82"/>
      <c r="JKX7" s="81"/>
      <c r="JKY7" s="82"/>
      <c r="JKZ7" s="82"/>
      <c r="JLA7" s="82"/>
      <c r="JLB7" s="81"/>
      <c r="JLC7" s="82"/>
      <c r="JLD7" s="82"/>
      <c r="JLE7" s="82"/>
      <c r="JLF7" s="81"/>
      <c r="JLG7" s="82"/>
      <c r="JLH7" s="82"/>
      <c r="JLI7" s="82"/>
      <c r="JLJ7" s="81"/>
      <c r="JLK7" s="82"/>
      <c r="JLL7" s="82"/>
      <c r="JLM7" s="82"/>
      <c r="JLN7" s="81"/>
      <c r="JLO7" s="82"/>
      <c r="JLP7" s="82"/>
      <c r="JLQ7" s="82"/>
      <c r="JLR7" s="81"/>
      <c r="JLS7" s="82"/>
      <c r="JLT7" s="82"/>
      <c r="JLU7" s="82"/>
      <c r="JLV7" s="81"/>
      <c r="JLW7" s="82"/>
      <c r="JLX7" s="82"/>
      <c r="JLY7" s="82"/>
      <c r="JLZ7" s="81"/>
      <c r="JMA7" s="82"/>
      <c r="JMB7" s="82"/>
      <c r="JMC7" s="82"/>
      <c r="JMD7" s="81"/>
      <c r="JME7" s="82"/>
      <c r="JMF7" s="82"/>
      <c r="JMG7" s="82"/>
      <c r="JMH7" s="81"/>
      <c r="JMI7" s="82"/>
      <c r="JMJ7" s="82"/>
      <c r="JMK7" s="82"/>
      <c r="JML7" s="81"/>
      <c r="JMM7" s="82"/>
      <c r="JMN7" s="82"/>
      <c r="JMO7" s="82"/>
      <c r="JMP7" s="81"/>
      <c r="JMQ7" s="82"/>
      <c r="JMR7" s="82"/>
      <c r="JMS7" s="82"/>
      <c r="JMT7" s="81"/>
      <c r="JMU7" s="82"/>
      <c r="JMV7" s="82"/>
      <c r="JMW7" s="82"/>
      <c r="JMX7" s="81"/>
      <c r="JMY7" s="82"/>
      <c r="JMZ7" s="82"/>
      <c r="JNA7" s="82"/>
      <c r="JNB7" s="81"/>
      <c r="JNC7" s="82"/>
      <c r="JND7" s="82"/>
      <c r="JNE7" s="82"/>
      <c r="JNF7" s="81"/>
      <c r="JNG7" s="82"/>
      <c r="JNH7" s="82"/>
      <c r="JNI7" s="82"/>
      <c r="JNJ7" s="81"/>
      <c r="JNK7" s="82"/>
      <c r="JNL7" s="82"/>
      <c r="JNM7" s="82"/>
      <c r="JNN7" s="81"/>
      <c r="JNO7" s="82"/>
      <c r="JNP7" s="82"/>
      <c r="JNQ7" s="82"/>
      <c r="JNR7" s="81"/>
      <c r="JNS7" s="82"/>
      <c r="JNT7" s="82"/>
      <c r="JNU7" s="82"/>
      <c r="JNV7" s="81"/>
      <c r="JNW7" s="82"/>
      <c r="JNX7" s="82"/>
      <c r="JNY7" s="82"/>
      <c r="JNZ7" s="81"/>
      <c r="JOA7" s="82"/>
      <c r="JOB7" s="82"/>
      <c r="JOC7" s="82"/>
      <c r="JOD7" s="81"/>
      <c r="JOE7" s="82"/>
      <c r="JOF7" s="82"/>
      <c r="JOG7" s="82"/>
      <c r="JOH7" s="81"/>
      <c r="JOI7" s="82"/>
      <c r="JOJ7" s="82"/>
      <c r="JOK7" s="82"/>
      <c r="JOL7" s="81"/>
      <c r="JOM7" s="82"/>
      <c r="JON7" s="82"/>
      <c r="JOO7" s="82"/>
      <c r="JOP7" s="81"/>
      <c r="JOQ7" s="82"/>
      <c r="JOR7" s="82"/>
      <c r="JOS7" s="82"/>
      <c r="JOT7" s="81"/>
      <c r="JOU7" s="82"/>
      <c r="JOV7" s="82"/>
      <c r="JOW7" s="82"/>
      <c r="JOX7" s="81"/>
      <c r="JOY7" s="82"/>
      <c r="JOZ7" s="82"/>
      <c r="JPA7" s="82"/>
      <c r="JPB7" s="81"/>
      <c r="JPC7" s="82"/>
      <c r="JPD7" s="82"/>
      <c r="JPE7" s="82"/>
      <c r="JPF7" s="81"/>
      <c r="JPG7" s="82"/>
      <c r="JPH7" s="82"/>
      <c r="JPI7" s="82"/>
      <c r="JPJ7" s="81"/>
      <c r="JPK7" s="82"/>
      <c r="JPL7" s="82"/>
      <c r="JPM7" s="82"/>
      <c r="JPN7" s="81"/>
      <c r="JPO7" s="82"/>
      <c r="JPP7" s="82"/>
      <c r="JPQ7" s="82"/>
      <c r="JPR7" s="81"/>
      <c r="JPS7" s="82"/>
      <c r="JPT7" s="82"/>
      <c r="JPU7" s="82"/>
      <c r="JPV7" s="81"/>
      <c r="JPW7" s="82"/>
      <c r="JPX7" s="82"/>
      <c r="JPY7" s="82"/>
      <c r="JPZ7" s="81"/>
      <c r="JQA7" s="82"/>
      <c r="JQB7" s="82"/>
      <c r="JQC7" s="82"/>
      <c r="JQD7" s="81"/>
      <c r="JQE7" s="82"/>
      <c r="JQF7" s="82"/>
      <c r="JQG7" s="82"/>
      <c r="JQH7" s="81"/>
      <c r="JQI7" s="82"/>
      <c r="JQJ7" s="82"/>
      <c r="JQK7" s="82"/>
      <c r="JQL7" s="81"/>
      <c r="JQM7" s="82"/>
      <c r="JQN7" s="82"/>
      <c r="JQO7" s="82"/>
      <c r="JQP7" s="81"/>
      <c r="JQQ7" s="82"/>
      <c r="JQR7" s="82"/>
      <c r="JQS7" s="82"/>
      <c r="JQT7" s="81"/>
      <c r="JQU7" s="82"/>
      <c r="JQV7" s="82"/>
      <c r="JQW7" s="82"/>
      <c r="JQX7" s="81"/>
      <c r="JQY7" s="82"/>
      <c r="JQZ7" s="82"/>
      <c r="JRA7" s="82"/>
      <c r="JRB7" s="81"/>
      <c r="JRC7" s="82"/>
      <c r="JRD7" s="82"/>
      <c r="JRE7" s="82"/>
      <c r="JRF7" s="81"/>
      <c r="JRG7" s="82"/>
      <c r="JRH7" s="82"/>
      <c r="JRI7" s="82"/>
      <c r="JRJ7" s="81"/>
      <c r="JRK7" s="82"/>
      <c r="JRL7" s="82"/>
      <c r="JRM7" s="82"/>
      <c r="JRN7" s="81"/>
      <c r="JRO7" s="82"/>
      <c r="JRP7" s="82"/>
      <c r="JRQ7" s="82"/>
      <c r="JRR7" s="81"/>
      <c r="JRS7" s="82"/>
      <c r="JRT7" s="82"/>
      <c r="JRU7" s="82"/>
      <c r="JRV7" s="81"/>
      <c r="JRW7" s="82"/>
      <c r="JRX7" s="82"/>
      <c r="JRY7" s="82"/>
      <c r="JRZ7" s="81"/>
      <c r="JSA7" s="82"/>
      <c r="JSB7" s="82"/>
      <c r="JSC7" s="82"/>
      <c r="JSD7" s="81"/>
      <c r="JSE7" s="82"/>
      <c r="JSF7" s="82"/>
      <c r="JSG7" s="82"/>
      <c r="JSH7" s="81"/>
      <c r="JSI7" s="82"/>
      <c r="JSJ7" s="82"/>
      <c r="JSK7" s="82"/>
      <c r="JSL7" s="81"/>
      <c r="JSM7" s="82"/>
      <c r="JSN7" s="82"/>
      <c r="JSO7" s="82"/>
      <c r="JSP7" s="81"/>
      <c r="JSQ7" s="82"/>
      <c r="JSR7" s="82"/>
      <c r="JSS7" s="82"/>
      <c r="JST7" s="81"/>
      <c r="JSU7" s="82"/>
      <c r="JSV7" s="82"/>
      <c r="JSW7" s="82"/>
      <c r="JSX7" s="81"/>
      <c r="JSY7" s="82"/>
      <c r="JSZ7" s="82"/>
      <c r="JTA7" s="82"/>
      <c r="JTB7" s="81"/>
      <c r="JTC7" s="82"/>
      <c r="JTD7" s="82"/>
      <c r="JTE7" s="82"/>
      <c r="JTF7" s="81"/>
      <c r="JTG7" s="82"/>
      <c r="JTH7" s="82"/>
      <c r="JTI7" s="82"/>
      <c r="JTJ7" s="81"/>
      <c r="JTK7" s="82"/>
      <c r="JTL7" s="82"/>
      <c r="JTM7" s="82"/>
      <c r="JTN7" s="81"/>
      <c r="JTO7" s="82"/>
      <c r="JTP7" s="82"/>
      <c r="JTQ7" s="82"/>
      <c r="JTR7" s="81"/>
      <c r="JTS7" s="82"/>
      <c r="JTT7" s="82"/>
      <c r="JTU7" s="82"/>
      <c r="JTV7" s="81"/>
      <c r="JTW7" s="82"/>
      <c r="JTX7" s="82"/>
      <c r="JTY7" s="82"/>
      <c r="JTZ7" s="81"/>
      <c r="JUA7" s="82"/>
      <c r="JUB7" s="82"/>
      <c r="JUC7" s="82"/>
      <c r="JUD7" s="81"/>
      <c r="JUE7" s="82"/>
      <c r="JUF7" s="82"/>
      <c r="JUG7" s="82"/>
      <c r="JUH7" s="81"/>
      <c r="JUI7" s="82"/>
      <c r="JUJ7" s="82"/>
      <c r="JUK7" s="82"/>
      <c r="JUL7" s="81"/>
      <c r="JUM7" s="82"/>
      <c r="JUN7" s="82"/>
      <c r="JUO7" s="82"/>
      <c r="JUP7" s="81"/>
      <c r="JUQ7" s="82"/>
      <c r="JUR7" s="82"/>
      <c r="JUS7" s="82"/>
      <c r="JUT7" s="81"/>
      <c r="JUU7" s="82"/>
      <c r="JUV7" s="82"/>
      <c r="JUW7" s="82"/>
      <c r="JUX7" s="81"/>
      <c r="JUY7" s="82"/>
      <c r="JUZ7" s="82"/>
      <c r="JVA7" s="82"/>
      <c r="JVB7" s="81"/>
      <c r="JVC7" s="82"/>
      <c r="JVD7" s="82"/>
      <c r="JVE7" s="82"/>
      <c r="JVF7" s="81"/>
      <c r="JVG7" s="82"/>
      <c r="JVH7" s="82"/>
      <c r="JVI7" s="82"/>
      <c r="JVJ7" s="81"/>
      <c r="JVK7" s="82"/>
      <c r="JVL7" s="82"/>
      <c r="JVM7" s="82"/>
      <c r="JVN7" s="81"/>
      <c r="JVO7" s="82"/>
      <c r="JVP7" s="82"/>
      <c r="JVQ7" s="82"/>
      <c r="JVR7" s="81"/>
      <c r="JVS7" s="82"/>
      <c r="JVT7" s="82"/>
      <c r="JVU7" s="82"/>
      <c r="JVV7" s="81"/>
      <c r="JVW7" s="82"/>
      <c r="JVX7" s="82"/>
      <c r="JVY7" s="82"/>
      <c r="JVZ7" s="81"/>
      <c r="JWA7" s="82"/>
      <c r="JWB7" s="82"/>
      <c r="JWC7" s="82"/>
      <c r="JWD7" s="81"/>
      <c r="JWE7" s="82"/>
      <c r="JWF7" s="82"/>
      <c r="JWG7" s="82"/>
      <c r="JWH7" s="81"/>
      <c r="JWI7" s="82"/>
      <c r="JWJ7" s="82"/>
      <c r="JWK7" s="82"/>
      <c r="JWL7" s="81"/>
      <c r="JWM7" s="82"/>
      <c r="JWN7" s="82"/>
      <c r="JWO7" s="82"/>
      <c r="JWP7" s="81"/>
      <c r="JWQ7" s="82"/>
      <c r="JWR7" s="82"/>
      <c r="JWS7" s="82"/>
      <c r="JWT7" s="81"/>
      <c r="JWU7" s="82"/>
      <c r="JWV7" s="82"/>
      <c r="JWW7" s="82"/>
      <c r="JWX7" s="81"/>
      <c r="JWY7" s="82"/>
      <c r="JWZ7" s="82"/>
      <c r="JXA7" s="82"/>
      <c r="JXB7" s="81"/>
      <c r="JXC7" s="82"/>
      <c r="JXD7" s="82"/>
      <c r="JXE7" s="82"/>
      <c r="JXF7" s="81"/>
      <c r="JXG7" s="82"/>
      <c r="JXH7" s="82"/>
      <c r="JXI7" s="82"/>
      <c r="JXJ7" s="81"/>
      <c r="JXK7" s="82"/>
      <c r="JXL7" s="82"/>
      <c r="JXM7" s="82"/>
      <c r="JXN7" s="81"/>
      <c r="JXO7" s="82"/>
      <c r="JXP7" s="82"/>
      <c r="JXQ7" s="82"/>
      <c r="JXR7" s="81"/>
      <c r="JXS7" s="82"/>
      <c r="JXT7" s="82"/>
      <c r="JXU7" s="82"/>
      <c r="JXV7" s="81"/>
      <c r="JXW7" s="82"/>
      <c r="JXX7" s="82"/>
      <c r="JXY7" s="82"/>
      <c r="JXZ7" s="81"/>
      <c r="JYA7" s="82"/>
      <c r="JYB7" s="82"/>
      <c r="JYC7" s="82"/>
      <c r="JYD7" s="81"/>
      <c r="JYE7" s="82"/>
      <c r="JYF7" s="82"/>
      <c r="JYG7" s="82"/>
      <c r="JYH7" s="81"/>
      <c r="JYI7" s="82"/>
      <c r="JYJ7" s="82"/>
      <c r="JYK7" s="82"/>
      <c r="JYL7" s="81"/>
      <c r="JYM7" s="82"/>
      <c r="JYN7" s="82"/>
      <c r="JYO7" s="82"/>
      <c r="JYP7" s="81"/>
      <c r="JYQ7" s="82"/>
      <c r="JYR7" s="82"/>
      <c r="JYS7" s="82"/>
      <c r="JYT7" s="81"/>
      <c r="JYU7" s="82"/>
      <c r="JYV7" s="82"/>
      <c r="JYW7" s="82"/>
      <c r="JYX7" s="81"/>
      <c r="JYY7" s="82"/>
      <c r="JYZ7" s="82"/>
      <c r="JZA7" s="82"/>
      <c r="JZB7" s="81"/>
      <c r="JZC7" s="82"/>
      <c r="JZD7" s="82"/>
      <c r="JZE7" s="82"/>
      <c r="JZF7" s="81"/>
      <c r="JZG7" s="82"/>
      <c r="JZH7" s="82"/>
      <c r="JZI7" s="82"/>
      <c r="JZJ7" s="81"/>
      <c r="JZK7" s="82"/>
      <c r="JZL7" s="82"/>
      <c r="JZM7" s="82"/>
      <c r="JZN7" s="81"/>
      <c r="JZO7" s="82"/>
      <c r="JZP7" s="82"/>
      <c r="JZQ7" s="82"/>
      <c r="JZR7" s="81"/>
      <c r="JZS7" s="82"/>
      <c r="JZT7" s="82"/>
      <c r="JZU7" s="82"/>
      <c r="JZV7" s="81"/>
      <c r="JZW7" s="82"/>
      <c r="JZX7" s="82"/>
      <c r="JZY7" s="82"/>
      <c r="JZZ7" s="81"/>
      <c r="KAA7" s="82"/>
      <c r="KAB7" s="82"/>
      <c r="KAC7" s="82"/>
      <c r="KAD7" s="81"/>
      <c r="KAE7" s="82"/>
      <c r="KAF7" s="82"/>
      <c r="KAG7" s="82"/>
      <c r="KAH7" s="81"/>
      <c r="KAI7" s="82"/>
      <c r="KAJ7" s="82"/>
      <c r="KAK7" s="82"/>
      <c r="KAL7" s="81"/>
      <c r="KAM7" s="82"/>
      <c r="KAN7" s="82"/>
      <c r="KAO7" s="82"/>
      <c r="KAP7" s="81"/>
      <c r="KAQ7" s="82"/>
      <c r="KAR7" s="82"/>
      <c r="KAS7" s="82"/>
      <c r="KAT7" s="81"/>
      <c r="KAU7" s="82"/>
      <c r="KAV7" s="82"/>
      <c r="KAW7" s="82"/>
      <c r="KAX7" s="81"/>
      <c r="KAY7" s="82"/>
      <c r="KAZ7" s="82"/>
      <c r="KBA7" s="82"/>
      <c r="KBB7" s="81"/>
      <c r="KBC7" s="82"/>
      <c r="KBD7" s="82"/>
      <c r="KBE7" s="82"/>
      <c r="KBF7" s="81"/>
      <c r="KBG7" s="82"/>
      <c r="KBH7" s="82"/>
      <c r="KBI7" s="82"/>
      <c r="KBJ7" s="81"/>
      <c r="KBK7" s="82"/>
      <c r="KBL7" s="82"/>
      <c r="KBM7" s="82"/>
      <c r="KBN7" s="81"/>
      <c r="KBO7" s="82"/>
      <c r="KBP7" s="82"/>
      <c r="KBQ7" s="82"/>
      <c r="KBR7" s="81"/>
      <c r="KBS7" s="82"/>
      <c r="KBT7" s="82"/>
      <c r="KBU7" s="82"/>
      <c r="KBV7" s="81"/>
      <c r="KBW7" s="82"/>
      <c r="KBX7" s="82"/>
      <c r="KBY7" s="82"/>
      <c r="KBZ7" s="81"/>
      <c r="KCA7" s="82"/>
      <c r="KCB7" s="82"/>
      <c r="KCC7" s="82"/>
      <c r="KCD7" s="81"/>
      <c r="KCE7" s="82"/>
      <c r="KCF7" s="82"/>
      <c r="KCG7" s="82"/>
      <c r="KCH7" s="81"/>
      <c r="KCI7" s="82"/>
      <c r="KCJ7" s="82"/>
      <c r="KCK7" s="82"/>
      <c r="KCL7" s="81"/>
      <c r="KCM7" s="82"/>
      <c r="KCN7" s="82"/>
      <c r="KCO7" s="82"/>
      <c r="KCP7" s="81"/>
      <c r="KCQ7" s="82"/>
      <c r="KCR7" s="82"/>
      <c r="KCS7" s="82"/>
      <c r="KCT7" s="81"/>
      <c r="KCU7" s="82"/>
      <c r="KCV7" s="82"/>
      <c r="KCW7" s="82"/>
      <c r="KCX7" s="81"/>
      <c r="KCY7" s="82"/>
      <c r="KCZ7" s="82"/>
      <c r="KDA7" s="82"/>
      <c r="KDB7" s="81"/>
      <c r="KDC7" s="82"/>
      <c r="KDD7" s="82"/>
      <c r="KDE7" s="82"/>
      <c r="KDF7" s="81"/>
      <c r="KDG7" s="82"/>
      <c r="KDH7" s="82"/>
      <c r="KDI7" s="82"/>
      <c r="KDJ7" s="81"/>
      <c r="KDK7" s="82"/>
      <c r="KDL7" s="82"/>
      <c r="KDM7" s="82"/>
      <c r="KDN7" s="81"/>
      <c r="KDO7" s="82"/>
      <c r="KDP7" s="82"/>
      <c r="KDQ7" s="82"/>
      <c r="KDR7" s="81"/>
      <c r="KDS7" s="82"/>
      <c r="KDT7" s="82"/>
      <c r="KDU7" s="82"/>
      <c r="KDV7" s="81"/>
      <c r="KDW7" s="82"/>
      <c r="KDX7" s="82"/>
      <c r="KDY7" s="82"/>
      <c r="KDZ7" s="81"/>
      <c r="KEA7" s="82"/>
      <c r="KEB7" s="82"/>
      <c r="KEC7" s="82"/>
      <c r="KED7" s="81"/>
      <c r="KEE7" s="82"/>
      <c r="KEF7" s="82"/>
      <c r="KEG7" s="82"/>
      <c r="KEH7" s="81"/>
      <c r="KEI7" s="82"/>
      <c r="KEJ7" s="82"/>
      <c r="KEK7" s="82"/>
      <c r="KEL7" s="81"/>
      <c r="KEM7" s="82"/>
      <c r="KEN7" s="82"/>
      <c r="KEO7" s="82"/>
      <c r="KEP7" s="81"/>
      <c r="KEQ7" s="82"/>
      <c r="KER7" s="82"/>
      <c r="KES7" s="82"/>
      <c r="KET7" s="81"/>
      <c r="KEU7" s="82"/>
      <c r="KEV7" s="82"/>
      <c r="KEW7" s="82"/>
      <c r="KEX7" s="81"/>
      <c r="KEY7" s="82"/>
      <c r="KEZ7" s="82"/>
      <c r="KFA7" s="82"/>
      <c r="KFB7" s="81"/>
      <c r="KFC7" s="82"/>
      <c r="KFD7" s="82"/>
      <c r="KFE7" s="82"/>
      <c r="KFF7" s="81"/>
      <c r="KFG7" s="82"/>
      <c r="KFH7" s="82"/>
      <c r="KFI7" s="82"/>
      <c r="KFJ7" s="81"/>
      <c r="KFK7" s="82"/>
      <c r="KFL7" s="82"/>
      <c r="KFM7" s="82"/>
      <c r="KFN7" s="81"/>
      <c r="KFO7" s="82"/>
      <c r="KFP7" s="82"/>
      <c r="KFQ7" s="82"/>
      <c r="KFR7" s="81"/>
      <c r="KFS7" s="82"/>
      <c r="KFT7" s="82"/>
      <c r="KFU7" s="82"/>
      <c r="KFV7" s="81"/>
      <c r="KFW7" s="82"/>
      <c r="KFX7" s="82"/>
      <c r="KFY7" s="82"/>
      <c r="KFZ7" s="81"/>
      <c r="KGA7" s="82"/>
      <c r="KGB7" s="82"/>
      <c r="KGC7" s="82"/>
      <c r="KGD7" s="81"/>
      <c r="KGE7" s="82"/>
      <c r="KGF7" s="82"/>
      <c r="KGG7" s="82"/>
      <c r="KGH7" s="81"/>
      <c r="KGI7" s="82"/>
      <c r="KGJ7" s="82"/>
      <c r="KGK7" s="82"/>
      <c r="KGL7" s="81"/>
      <c r="KGM7" s="82"/>
      <c r="KGN7" s="82"/>
      <c r="KGO7" s="82"/>
      <c r="KGP7" s="81"/>
      <c r="KGQ7" s="82"/>
      <c r="KGR7" s="82"/>
      <c r="KGS7" s="82"/>
      <c r="KGT7" s="81"/>
      <c r="KGU7" s="82"/>
      <c r="KGV7" s="82"/>
      <c r="KGW7" s="82"/>
      <c r="KGX7" s="81"/>
      <c r="KGY7" s="82"/>
      <c r="KGZ7" s="82"/>
      <c r="KHA7" s="82"/>
      <c r="KHB7" s="81"/>
      <c r="KHC7" s="82"/>
      <c r="KHD7" s="82"/>
      <c r="KHE7" s="82"/>
      <c r="KHF7" s="81"/>
      <c r="KHG7" s="82"/>
      <c r="KHH7" s="82"/>
      <c r="KHI7" s="82"/>
      <c r="KHJ7" s="81"/>
      <c r="KHK7" s="82"/>
      <c r="KHL7" s="82"/>
      <c r="KHM7" s="82"/>
      <c r="KHN7" s="81"/>
      <c r="KHO7" s="82"/>
      <c r="KHP7" s="82"/>
      <c r="KHQ7" s="82"/>
      <c r="KHR7" s="81"/>
      <c r="KHS7" s="82"/>
      <c r="KHT7" s="82"/>
      <c r="KHU7" s="82"/>
      <c r="KHV7" s="81"/>
      <c r="KHW7" s="82"/>
      <c r="KHX7" s="82"/>
      <c r="KHY7" s="82"/>
      <c r="KHZ7" s="81"/>
      <c r="KIA7" s="82"/>
      <c r="KIB7" s="82"/>
      <c r="KIC7" s="82"/>
      <c r="KID7" s="81"/>
      <c r="KIE7" s="82"/>
      <c r="KIF7" s="82"/>
      <c r="KIG7" s="82"/>
      <c r="KIH7" s="81"/>
      <c r="KII7" s="82"/>
      <c r="KIJ7" s="82"/>
      <c r="KIK7" s="82"/>
      <c r="KIL7" s="81"/>
      <c r="KIM7" s="82"/>
      <c r="KIN7" s="82"/>
      <c r="KIO7" s="82"/>
      <c r="KIP7" s="81"/>
      <c r="KIQ7" s="82"/>
      <c r="KIR7" s="82"/>
      <c r="KIS7" s="82"/>
      <c r="KIT7" s="81"/>
      <c r="KIU7" s="82"/>
      <c r="KIV7" s="82"/>
      <c r="KIW7" s="82"/>
      <c r="KIX7" s="81"/>
      <c r="KIY7" s="82"/>
      <c r="KIZ7" s="82"/>
      <c r="KJA7" s="82"/>
      <c r="KJB7" s="81"/>
      <c r="KJC7" s="82"/>
      <c r="KJD7" s="82"/>
      <c r="KJE7" s="82"/>
      <c r="KJF7" s="81"/>
      <c r="KJG7" s="82"/>
      <c r="KJH7" s="82"/>
      <c r="KJI7" s="82"/>
      <c r="KJJ7" s="81"/>
      <c r="KJK7" s="82"/>
      <c r="KJL7" s="82"/>
      <c r="KJM7" s="82"/>
      <c r="KJN7" s="81"/>
      <c r="KJO7" s="82"/>
      <c r="KJP7" s="82"/>
      <c r="KJQ7" s="82"/>
      <c r="KJR7" s="81"/>
      <c r="KJS7" s="82"/>
      <c r="KJT7" s="82"/>
      <c r="KJU7" s="82"/>
      <c r="KJV7" s="81"/>
      <c r="KJW7" s="82"/>
      <c r="KJX7" s="82"/>
      <c r="KJY7" s="82"/>
      <c r="KJZ7" s="81"/>
      <c r="KKA7" s="82"/>
      <c r="KKB7" s="82"/>
      <c r="KKC7" s="82"/>
      <c r="KKD7" s="81"/>
      <c r="KKE7" s="82"/>
      <c r="KKF7" s="82"/>
      <c r="KKG7" s="82"/>
      <c r="KKH7" s="81"/>
      <c r="KKI7" s="82"/>
      <c r="KKJ7" s="82"/>
      <c r="KKK7" s="82"/>
      <c r="KKL7" s="81"/>
      <c r="KKM7" s="82"/>
      <c r="KKN7" s="82"/>
      <c r="KKO7" s="82"/>
      <c r="KKP7" s="81"/>
      <c r="KKQ7" s="82"/>
      <c r="KKR7" s="82"/>
      <c r="KKS7" s="82"/>
      <c r="KKT7" s="81"/>
      <c r="KKU7" s="82"/>
      <c r="KKV7" s="82"/>
      <c r="KKW7" s="82"/>
      <c r="KKX7" s="81"/>
      <c r="KKY7" s="82"/>
      <c r="KKZ7" s="82"/>
      <c r="KLA7" s="82"/>
      <c r="KLB7" s="81"/>
      <c r="KLC7" s="82"/>
      <c r="KLD7" s="82"/>
      <c r="KLE7" s="82"/>
      <c r="KLF7" s="81"/>
      <c r="KLG7" s="82"/>
      <c r="KLH7" s="82"/>
      <c r="KLI7" s="82"/>
      <c r="KLJ7" s="81"/>
      <c r="KLK7" s="82"/>
      <c r="KLL7" s="82"/>
      <c r="KLM7" s="82"/>
      <c r="KLN7" s="81"/>
      <c r="KLO7" s="82"/>
      <c r="KLP7" s="82"/>
      <c r="KLQ7" s="82"/>
      <c r="KLR7" s="81"/>
      <c r="KLS7" s="82"/>
      <c r="KLT7" s="82"/>
      <c r="KLU7" s="82"/>
      <c r="KLV7" s="81"/>
      <c r="KLW7" s="82"/>
      <c r="KLX7" s="82"/>
      <c r="KLY7" s="82"/>
      <c r="KLZ7" s="81"/>
      <c r="KMA7" s="82"/>
      <c r="KMB7" s="82"/>
      <c r="KMC7" s="82"/>
      <c r="KMD7" s="81"/>
      <c r="KME7" s="82"/>
      <c r="KMF7" s="82"/>
      <c r="KMG7" s="82"/>
      <c r="KMH7" s="81"/>
      <c r="KMI7" s="82"/>
      <c r="KMJ7" s="82"/>
      <c r="KMK7" s="82"/>
      <c r="KML7" s="81"/>
      <c r="KMM7" s="82"/>
      <c r="KMN7" s="82"/>
      <c r="KMO7" s="82"/>
      <c r="KMP7" s="81"/>
      <c r="KMQ7" s="82"/>
      <c r="KMR7" s="82"/>
      <c r="KMS7" s="82"/>
      <c r="KMT7" s="81"/>
      <c r="KMU7" s="82"/>
      <c r="KMV7" s="82"/>
      <c r="KMW7" s="82"/>
      <c r="KMX7" s="81"/>
      <c r="KMY7" s="82"/>
      <c r="KMZ7" s="82"/>
      <c r="KNA7" s="82"/>
      <c r="KNB7" s="81"/>
      <c r="KNC7" s="82"/>
      <c r="KND7" s="82"/>
      <c r="KNE7" s="82"/>
      <c r="KNF7" s="81"/>
      <c r="KNG7" s="82"/>
      <c r="KNH7" s="82"/>
      <c r="KNI7" s="82"/>
      <c r="KNJ7" s="81"/>
      <c r="KNK7" s="82"/>
      <c r="KNL7" s="82"/>
      <c r="KNM7" s="82"/>
      <c r="KNN7" s="81"/>
      <c r="KNO7" s="82"/>
      <c r="KNP7" s="82"/>
      <c r="KNQ7" s="82"/>
      <c r="KNR7" s="81"/>
      <c r="KNS7" s="82"/>
      <c r="KNT7" s="82"/>
      <c r="KNU7" s="82"/>
      <c r="KNV7" s="81"/>
      <c r="KNW7" s="82"/>
      <c r="KNX7" s="82"/>
      <c r="KNY7" s="82"/>
      <c r="KNZ7" s="81"/>
      <c r="KOA7" s="82"/>
      <c r="KOB7" s="82"/>
      <c r="KOC7" s="82"/>
      <c r="KOD7" s="81"/>
      <c r="KOE7" s="82"/>
      <c r="KOF7" s="82"/>
      <c r="KOG7" s="82"/>
      <c r="KOH7" s="81"/>
      <c r="KOI7" s="82"/>
      <c r="KOJ7" s="82"/>
      <c r="KOK7" s="82"/>
      <c r="KOL7" s="81"/>
      <c r="KOM7" s="82"/>
      <c r="KON7" s="82"/>
      <c r="KOO7" s="82"/>
      <c r="KOP7" s="81"/>
      <c r="KOQ7" s="82"/>
      <c r="KOR7" s="82"/>
      <c r="KOS7" s="82"/>
      <c r="KOT7" s="81"/>
      <c r="KOU7" s="82"/>
      <c r="KOV7" s="82"/>
      <c r="KOW7" s="82"/>
      <c r="KOX7" s="81"/>
      <c r="KOY7" s="82"/>
      <c r="KOZ7" s="82"/>
      <c r="KPA7" s="82"/>
      <c r="KPB7" s="81"/>
      <c r="KPC7" s="82"/>
      <c r="KPD7" s="82"/>
      <c r="KPE7" s="82"/>
      <c r="KPF7" s="81"/>
      <c r="KPG7" s="82"/>
      <c r="KPH7" s="82"/>
      <c r="KPI7" s="82"/>
      <c r="KPJ7" s="81"/>
      <c r="KPK7" s="82"/>
      <c r="KPL7" s="82"/>
      <c r="KPM7" s="82"/>
      <c r="KPN7" s="81"/>
      <c r="KPO7" s="82"/>
      <c r="KPP7" s="82"/>
      <c r="KPQ7" s="82"/>
      <c r="KPR7" s="81"/>
      <c r="KPS7" s="82"/>
      <c r="KPT7" s="82"/>
      <c r="KPU7" s="82"/>
      <c r="KPV7" s="81"/>
      <c r="KPW7" s="82"/>
      <c r="KPX7" s="82"/>
      <c r="KPY7" s="82"/>
      <c r="KPZ7" s="81"/>
      <c r="KQA7" s="82"/>
      <c r="KQB7" s="82"/>
      <c r="KQC7" s="82"/>
      <c r="KQD7" s="81"/>
      <c r="KQE7" s="82"/>
      <c r="KQF7" s="82"/>
      <c r="KQG7" s="82"/>
      <c r="KQH7" s="81"/>
      <c r="KQI7" s="82"/>
      <c r="KQJ7" s="82"/>
      <c r="KQK7" s="82"/>
      <c r="KQL7" s="81"/>
      <c r="KQM7" s="82"/>
      <c r="KQN7" s="82"/>
      <c r="KQO7" s="82"/>
      <c r="KQP7" s="81"/>
      <c r="KQQ7" s="82"/>
      <c r="KQR7" s="82"/>
      <c r="KQS7" s="82"/>
      <c r="KQT7" s="81"/>
      <c r="KQU7" s="82"/>
      <c r="KQV7" s="82"/>
      <c r="KQW7" s="82"/>
      <c r="KQX7" s="81"/>
      <c r="KQY7" s="82"/>
      <c r="KQZ7" s="82"/>
      <c r="KRA7" s="82"/>
      <c r="KRB7" s="81"/>
      <c r="KRC7" s="82"/>
      <c r="KRD7" s="82"/>
      <c r="KRE7" s="82"/>
      <c r="KRF7" s="81"/>
      <c r="KRG7" s="82"/>
      <c r="KRH7" s="82"/>
      <c r="KRI7" s="82"/>
      <c r="KRJ7" s="81"/>
      <c r="KRK7" s="82"/>
      <c r="KRL7" s="82"/>
      <c r="KRM7" s="82"/>
      <c r="KRN7" s="81"/>
      <c r="KRO7" s="82"/>
      <c r="KRP7" s="82"/>
      <c r="KRQ7" s="82"/>
      <c r="KRR7" s="81"/>
      <c r="KRS7" s="82"/>
      <c r="KRT7" s="82"/>
      <c r="KRU7" s="82"/>
      <c r="KRV7" s="81"/>
      <c r="KRW7" s="82"/>
      <c r="KRX7" s="82"/>
      <c r="KRY7" s="82"/>
      <c r="KRZ7" s="81"/>
      <c r="KSA7" s="82"/>
      <c r="KSB7" s="82"/>
      <c r="KSC7" s="82"/>
      <c r="KSD7" s="81"/>
      <c r="KSE7" s="82"/>
      <c r="KSF7" s="82"/>
      <c r="KSG7" s="82"/>
      <c r="KSH7" s="81"/>
      <c r="KSI7" s="82"/>
      <c r="KSJ7" s="82"/>
      <c r="KSK7" s="82"/>
      <c r="KSL7" s="81"/>
      <c r="KSM7" s="82"/>
      <c r="KSN7" s="82"/>
      <c r="KSO7" s="82"/>
      <c r="KSP7" s="81"/>
      <c r="KSQ7" s="82"/>
      <c r="KSR7" s="82"/>
      <c r="KSS7" s="82"/>
      <c r="KST7" s="81"/>
      <c r="KSU7" s="82"/>
      <c r="KSV7" s="82"/>
      <c r="KSW7" s="82"/>
      <c r="KSX7" s="81"/>
      <c r="KSY7" s="82"/>
      <c r="KSZ7" s="82"/>
      <c r="KTA7" s="82"/>
      <c r="KTB7" s="81"/>
      <c r="KTC7" s="82"/>
      <c r="KTD7" s="82"/>
      <c r="KTE7" s="82"/>
      <c r="KTF7" s="81"/>
      <c r="KTG7" s="82"/>
      <c r="KTH7" s="82"/>
      <c r="KTI7" s="82"/>
      <c r="KTJ7" s="81"/>
      <c r="KTK7" s="82"/>
      <c r="KTL7" s="82"/>
      <c r="KTM7" s="82"/>
      <c r="KTN7" s="81"/>
      <c r="KTO7" s="82"/>
      <c r="KTP7" s="82"/>
      <c r="KTQ7" s="82"/>
      <c r="KTR7" s="81"/>
      <c r="KTS7" s="82"/>
      <c r="KTT7" s="82"/>
      <c r="KTU7" s="82"/>
      <c r="KTV7" s="81"/>
      <c r="KTW7" s="82"/>
      <c r="KTX7" s="82"/>
      <c r="KTY7" s="82"/>
      <c r="KTZ7" s="81"/>
      <c r="KUA7" s="82"/>
      <c r="KUB7" s="82"/>
      <c r="KUC7" s="82"/>
      <c r="KUD7" s="81"/>
      <c r="KUE7" s="82"/>
      <c r="KUF7" s="82"/>
      <c r="KUG7" s="82"/>
      <c r="KUH7" s="81"/>
      <c r="KUI7" s="82"/>
      <c r="KUJ7" s="82"/>
      <c r="KUK7" s="82"/>
      <c r="KUL7" s="81"/>
      <c r="KUM7" s="82"/>
      <c r="KUN7" s="82"/>
      <c r="KUO7" s="82"/>
      <c r="KUP7" s="81"/>
      <c r="KUQ7" s="82"/>
      <c r="KUR7" s="82"/>
      <c r="KUS7" s="82"/>
      <c r="KUT7" s="81"/>
      <c r="KUU7" s="82"/>
      <c r="KUV7" s="82"/>
      <c r="KUW7" s="82"/>
      <c r="KUX7" s="81"/>
      <c r="KUY7" s="82"/>
      <c r="KUZ7" s="82"/>
      <c r="KVA7" s="82"/>
      <c r="KVB7" s="81"/>
      <c r="KVC7" s="82"/>
      <c r="KVD7" s="82"/>
      <c r="KVE7" s="82"/>
      <c r="KVF7" s="81"/>
      <c r="KVG7" s="82"/>
      <c r="KVH7" s="82"/>
      <c r="KVI7" s="82"/>
      <c r="KVJ7" s="81"/>
      <c r="KVK7" s="82"/>
      <c r="KVL7" s="82"/>
      <c r="KVM7" s="82"/>
      <c r="KVN7" s="81"/>
      <c r="KVO7" s="82"/>
      <c r="KVP7" s="82"/>
      <c r="KVQ7" s="82"/>
      <c r="KVR7" s="81"/>
      <c r="KVS7" s="82"/>
      <c r="KVT7" s="82"/>
      <c r="KVU7" s="82"/>
      <c r="KVV7" s="81"/>
      <c r="KVW7" s="82"/>
      <c r="KVX7" s="82"/>
      <c r="KVY7" s="82"/>
      <c r="KVZ7" s="81"/>
      <c r="KWA7" s="82"/>
      <c r="KWB7" s="82"/>
      <c r="KWC7" s="82"/>
      <c r="KWD7" s="81"/>
      <c r="KWE7" s="82"/>
      <c r="KWF7" s="82"/>
      <c r="KWG7" s="82"/>
      <c r="KWH7" s="81"/>
      <c r="KWI7" s="82"/>
      <c r="KWJ7" s="82"/>
      <c r="KWK7" s="82"/>
      <c r="KWL7" s="81"/>
      <c r="KWM7" s="82"/>
      <c r="KWN7" s="82"/>
      <c r="KWO7" s="82"/>
      <c r="KWP7" s="81"/>
      <c r="KWQ7" s="82"/>
      <c r="KWR7" s="82"/>
      <c r="KWS7" s="82"/>
      <c r="KWT7" s="81"/>
      <c r="KWU7" s="82"/>
      <c r="KWV7" s="82"/>
      <c r="KWW7" s="82"/>
      <c r="KWX7" s="81"/>
      <c r="KWY7" s="82"/>
      <c r="KWZ7" s="82"/>
      <c r="KXA7" s="82"/>
      <c r="KXB7" s="81"/>
      <c r="KXC7" s="82"/>
      <c r="KXD7" s="82"/>
      <c r="KXE7" s="82"/>
      <c r="KXF7" s="81"/>
      <c r="KXG7" s="82"/>
      <c r="KXH7" s="82"/>
      <c r="KXI7" s="82"/>
      <c r="KXJ7" s="81"/>
      <c r="KXK7" s="82"/>
      <c r="KXL7" s="82"/>
      <c r="KXM7" s="82"/>
      <c r="KXN7" s="81"/>
      <c r="KXO7" s="82"/>
      <c r="KXP7" s="82"/>
      <c r="KXQ7" s="82"/>
      <c r="KXR7" s="81"/>
      <c r="KXS7" s="82"/>
      <c r="KXT7" s="82"/>
      <c r="KXU7" s="82"/>
      <c r="KXV7" s="81"/>
      <c r="KXW7" s="82"/>
      <c r="KXX7" s="82"/>
      <c r="KXY7" s="82"/>
      <c r="KXZ7" s="81"/>
      <c r="KYA7" s="82"/>
      <c r="KYB7" s="82"/>
      <c r="KYC7" s="82"/>
      <c r="KYD7" s="81"/>
      <c r="KYE7" s="82"/>
      <c r="KYF7" s="82"/>
      <c r="KYG7" s="82"/>
      <c r="KYH7" s="81"/>
      <c r="KYI7" s="82"/>
      <c r="KYJ7" s="82"/>
      <c r="KYK7" s="82"/>
      <c r="KYL7" s="81"/>
      <c r="KYM7" s="82"/>
      <c r="KYN7" s="82"/>
      <c r="KYO7" s="82"/>
      <c r="KYP7" s="81"/>
      <c r="KYQ7" s="82"/>
      <c r="KYR7" s="82"/>
      <c r="KYS7" s="82"/>
      <c r="KYT7" s="81"/>
      <c r="KYU7" s="82"/>
      <c r="KYV7" s="82"/>
      <c r="KYW7" s="82"/>
      <c r="KYX7" s="81"/>
      <c r="KYY7" s="82"/>
      <c r="KYZ7" s="82"/>
      <c r="KZA7" s="82"/>
      <c r="KZB7" s="81"/>
      <c r="KZC7" s="82"/>
      <c r="KZD7" s="82"/>
      <c r="KZE7" s="82"/>
      <c r="KZF7" s="81"/>
      <c r="KZG7" s="82"/>
      <c r="KZH7" s="82"/>
      <c r="KZI7" s="82"/>
      <c r="KZJ7" s="81"/>
      <c r="KZK7" s="82"/>
      <c r="KZL7" s="82"/>
      <c r="KZM7" s="82"/>
      <c r="KZN7" s="81"/>
      <c r="KZO7" s="82"/>
      <c r="KZP7" s="82"/>
      <c r="KZQ7" s="82"/>
      <c r="KZR7" s="81"/>
      <c r="KZS7" s="82"/>
      <c r="KZT7" s="82"/>
      <c r="KZU7" s="82"/>
      <c r="KZV7" s="81"/>
      <c r="KZW7" s="82"/>
      <c r="KZX7" s="82"/>
      <c r="KZY7" s="82"/>
      <c r="KZZ7" s="81"/>
      <c r="LAA7" s="82"/>
      <c r="LAB7" s="82"/>
      <c r="LAC7" s="82"/>
      <c r="LAD7" s="81"/>
      <c r="LAE7" s="82"/>
      <c r="LAF7" s="82"/>
      <c r="LAG7" s="82"/>
      <c r="LAH7" s="81"/>
      <c r="LAI7" s="82"/>
      <c r="LAJ7" s="82"/>
      <c r="LAK7" s="82"/>
      <c r="LAL7" s="81"/>
      <c r="LAM7" s="82"/>
      <c r="LAN7" s="82"/>
      <c r="LAO7" s="82"/>
      <c r="LAP7" s="81"/>
      <c r="LAQ7" s="82"/>
      <c r="LAR7" s="82"/>
      <c r="LAS7" s="82"/>
      <c r="LAT7" s="81"/>
      <c r="LAU7" s="82"/>
      <c r="LAV7" s="82"/>
      <c r="LAW7" s="82"/>
      <c r="LAX7" s="81"/>
      <c r="LAY7" s="82"/>
      <c r="LAZ7" s="82"/>
      <c r="LBA7" s="82"/>
      <c r="LBB7" s="81"/>
      <c r="LBC7" s="82"/>
      <c r="LBD7" s="82"/>
      <c r="LBE7" s="82"/>
      <c r="LBF7" s="81"/>
      <c r="LBG7" s="82"/>
      <c r="LBH7" s="82"/>
      <c r="LBI7" s="82"/>
      <c r="LBJ7" s="81"/>
      <c r="LBK7" s="82"/>
      <c r="LBL7" s="82"/>
      <c r="LBM7" s="82"/>
      <c r="LBN7" s="81"/>
      <c r="LBO7" s="82"/>
      <c r="LBP7" s="82"/>
      <c r="LBQ7" s="82"/>
      <c r="LBR7" s="81"/>
      <c r="LBS7" s="82"/>
      <c r="LBT7" s="82"/>
      <c r="LBU7" s="82"/>
      <c r="LBV7" s="81"/>
      <c r="LBW7" s="82"/>
      <c r="LBX7" s="82"/>
      <c r="LBY7" s="82"/>
      <c r="LBZ7" s="81"/>
      <c r="LCA7" s="82"/>
      <c r="LCB7" s="82"/>
      <c r="LCC7" s="82"/>
      <c r="LCD7" s="81"/>
      <c r="LCE7" s="82"/>
      <c r="LCF7" s="82"/>
      <c r="LCG7" s="82"/>
      <c r="LCH7" s="81"/>
      <c r="LCI7" s="82"/>
      <c r="LCJ7" s="82"/>
      <c r="LCK7" s="82"/>
      <c r="LCL7" s="81"/>
      <c r="LCM7" s="82"/>
      <c r="LCN7" s="82"/>
      <c r="LCO7" s="82"/>
      <c r="LCP7" s="81"/>
      <c r="LCQ7" s="82"/>
      <c r="LCR7" s="82"/>
      <c r="LCS7" s="82"/>
      <c r="LCT7" s="81"/>
      <c r="LCU7" s="82"/>
      <c r="LCV7" s="82"/>
      <c r="LCW7" s="82"/>
      <c r="LCX7" s="81"/>
      <c r="LCY7" s="82"/>
      <c r="LCZ7" s="82"/>
      <c r="LDA7" s="82"/>
      <c r="LDB7" s="81"/>
      <c r="LDC7" s="82"/>
      <c r="LDD7" s="82"/>
      <c r="LDE7" s="82"/>
      <c r="LDF7" s="81"/>
      <c r="LDG7" s="82"/>
      <c r="LDH7" s="82"/>
      <c r="LDI7" s="82"/>
      <c r="LDJ7" s="81"/>
      <c r="LDK7" s="82"/>
      <c r="LDL7" s="82"/>
      <c r="LDM7" s="82"/>
      <c r="LDN7" s="81"/>
      <c r="LDO7" s="82"/>
      <c r="LDP7" s="82"/>
      <c r="LDQ7" s="82"/>
      <c r="LDR7" s="81"/>
      <c r="LDS7" s="82"/>
      <c r="LDT7" s="82"/>
      <c r="LDU7" s="82"/>
      <c r="LDV7" s="81"/>
      <c r="LDW7" s="82"/>
      <c r="LDX7" s="82"/>
      <c r="LDY7" s="82"/>
      <c r="LDZ7" s="81"/>
      <c r="LEA7" s="82"/>
      <c r="LEB7" s="82"/>
      <c r="LEC7" s="82"/>
      <c r="LED7" s="81"/>
      <c r="LEE7" s="82"/>
      <c r="LEF7" s="82"/>
      <c r="LEG7" s="82"/>
      <c r="LEH7" s="81"/>
      <c r="LEI7" s="82"/>
      <c r="LEJ7" s="82"/>
      <c r="LEK7" s="82"/>
      <c r="LEL7" s="81"/>
      <c r="LEM7" s="82"/>
      <c r="LEN7" s="82"/>
      <c r="LEO7" s="82"/>
      <c r="LEP7" s="81"/>
      <c r="LEQ7" s="82"/>
      <c r="LER7" s="82"/>
      <c r="LES7" s="82"/>
      <c r="LET7" s="81"/>
      <c r="LEU7" s="82"/>
      <c r="LEV7" s="82"/>
      <c r="LEW7" s="82"/>
      <c r="LEX7" s="81"/>
      <c r="LEY7" s="82"/>
      <c r="LEZ7" s="82"/>
      <c r="LFA7" s="82"/>
      <c r="LFB7" s="81"/>
      <c r="LFC7" s="82"/>
      <c r="LFD7" s="82"/>
      <c r="LFE7" s="82"/>
      <c r="LFF7" s="81"/>
      <c r="LFG7" s="82"/>
      <c r="LFH7" s="82"/>
      <c r="LFI7" s="82"/>
      <c r="LFJ7" s="81"/>
      <c r="LFK7" s="82"/>
      <c r="LFL7" s="82"/>
      <c r="LFM7" s="82"/>
      <c r="LFN7" s="81"/>
      <c r="LFO7" s="82"/>
      <c r="LFP7" s="82"/>
      <c r="LFQ7" s="82"/>
      <c r="LFR7" s="81"/>
      <c r="LFS7" s="82"/>
      <c r="LFT7" s="82"/>
      <c r="LFU7" s="82"/>
      <c r="LFV7" s="81"/>
      <c r="LFW7" s="82"/>
      <c r="LFX7" s="82"/>
      <c r="LFY7" s="82"/>
      <c r="LFZ7" s="81"/>
      <c r="LGA7" s="82"/>
      <c r="LGB7" s="82"/>
      <c r="LGC7" s="82"/>
      <c r="LGD7" s="81"/>
      <c r="LGE7" s="82"/>
      <c r="LGF7" s="82"/>
      <c r="LGG7" s="82"/>
      <c r="LGH7" s="81"/>
      <c r="LGI7" s="82"/>
      <c r="LGJ7" s="82"/>
      <c r="LGK7" s="82"/>
      <c r="LGL7" s="81"/>
      <c r="LGM7" s="82"/>
      <c r="LGN7" s="82"/>
      <c r="LGO7" s="82"/>
      <c r="LGP7" s="81"/>
      <c r="LGQ7" s="82"/>
      <c r="LGR7" s="82"/>
      <c r="LGS7" s="82"/>
      <c r="LGT7" s="81"/>
      <c r="LGU7" s="82"/>
      <c r="LGV7" s="82"/>
      <c r="LGW7" s="82"/>
      <c r="LGX7" s="81"/>
      <c r="LGY7" s="82"/>
      <c r="LGZ7" s="82"/>
      <c r="LHA7" s="82"/>
      <c r="LHB7" s="81"/>
      <c r="LHC7" s="82"/>
      <c r="LHD7" s="82"/>
      <c r="LHE7" s="82"/>
      <c r="LHF7" s="81"/>
      <c r="LHG7" s="82"/>
      <c r="LHH7" s="82"/>
      <c r="LHI7" s="82"/>
      <c r="LHJ7" s="81"/>
      <c r="LHK7" s="82"/>
      <c r="LHL7" s="82"/>
      <c r="LHM7" s="82"/>
      <c r="LHN7" s="81"/>
      <c r="LHO7" s="82"/>
      <c r="LHP7" s="82"/>
      <c r="LHQ7" s="82"/>
      <c r="LHR7" s="81"/>
      <c r="LHS7" s="82"/>
      <c r="LHT7" s="82"/>
      <c r="LHU7" s="82"/>
      <c r="LHV7" s="81"/>
      <c r="LHW7" s="82"/>
      <c r="LHX7" s="82"/>
      <c r="LHY7" s="82"/>
      <c r="LHZ7" s="81"/>
      <c r="LIA7" s="82"/>
      <c r="LIB7" s="82"/>
      <c r="LIC7" s="82"/>
      <c r="LID7" s="81"/>
      <c r="LIE7" s="82"/>
      <c r="LIF7" s="82"/>
      <c r="LIG7" s="82"/>
      <c r="LIH7" s="81"/>
      <c r="LII7" s="82"/>
      <c r="LIJ7" s="82"/>
      <c r="LIK7" s="82"/>
      <c r="LIL7" s="81"/>
      <c r="LIM7" s="82"/>
      <c r="LIN7" s="82"/>
      <c r="LIO7" s="82"/>
      <c r="LIP7" s="81"/>
      <c r="LIQ7" s="82"/>
      <c r="LIR7" s="82"/>
      <c r="LIS7" s="82"/>
      <c r="LIT7" s="81"/>
      <c r="LIU7" s="82"/>
      <c r="LIV7" s="82"/>
      <c r="LIW7" s="82"/>
      <c r="LIX7" s="81"/>
      <c r="LIY7" s="82"/>
      <c r="LIZ7" s="82"/>
      <c r="LJA7" s="82"/>
      <c r="LJB7" s="81"/>
      <c r="LJC7" s="82"/>
      <c r="LJD7" s="82"/>
      <c r="LJE7" s="82"/>
      <c r="LJF7" s="81"/>
      <c r="LJG7" s="82"/>
      <c r="LJH7" s="82"/>
      <c r="LJI7" s="82"/>
      <c r="LJJ7" s="81"/>
      <c r="LJK7" s="82"/>
      <c r="LJL7" s="82"/>
      <c r="LJM7" s="82"/>
      <c r="LJN7" s="81"/>
      <c r="LJO7" s="82"/>
      <c r="LJP7" s="82"/>
      <c r="LJQ7" s="82"/>
      <c r="LJR7" s="81"/>
      <c r="LJS7" s="82"/>
      <c r="LJT7" s="82"/>
      <c r="LJU7" s="82"/>
      <c r="LJV7" s="81"/>
      <c r="LJW7" s="82"/>
      <c r="LJX7" s="82"/>
      <c r="LJY7" s="82"/>
      <c r="LJZ7" s="81"/>
      <c r="LKA7" s="82"/>
      <c r="LKB7" s="82"/>
      <c r="LKC7" s="82"/>
      <c r="LKD7" s="81"/>
      <c r="LKE7" s="82"/>
      <c r="LKF7" s="82"/>
      <c r="LKG7" s="82"/>
      <c r="LKH7" s="81"/>
      <c r="LKI7" s="82"/>
      <c r="LKJ7" s="82"/>
      <c r="LKK7" s="82"/>
      <c r="LKL7" s="81"/>
      <c r="LKM7" s="82"/>
      <c r="LKN7" s="82"/>
      <c r="LKO7" s="82"/>
      <c r="LKP7" s="81"/>
      <c r="LKQ7" s="82"/>
      <c r="LKR7" s="82"/>
      <c r="LKS7" s="82"/>
      <c r="LKT7" s="81"/>
      <c r="LKU7" s="82"/>
      <c r="LKV7" s="82"/>
      <c r="LKW7" s="82"/>
      <c r="LKX7" s="81"/>
      <c r="LKY7" s="82"/>
      <c r="LKZ7" s="82"/>
      <c r="LLA7" s="82"/>
      <c r="LLB7" s="81"/>
      <c r="LLC7" s="82"/>
      <c r="LLD7" s="82"/>
      <c r="LLE7" s="82"/>
      <c r="LLF7" s="81"/>
      <c r="LLG7" s="82"/>
      <c r="LLH7" s="82"/>
      <c r="LLI7" s="82"/>
      <c r="LLJ7" s="81"/>
      <c r="LLK7" s="82"/>
      <c r="LLL7" s="82"/>
      <c r="LLM7" s="82"/>
      <c r="LLN7" s="81"/>
      <c r="LLO7" s="82"/>
      <c r="LLP7" s="82"/>
      <c r="LLQ7" s="82"/>
      <c r="LLR7" s="81"/>
      <c r="LLS7" s="82"/>
      <c r="LLT7" s="82"/>
      <c r="LLU7" s="82"/>
      <c r="LLV7" s="81"/>
      <c r="LLW7" s="82"/>
      <c r="LLX7" s="82"/>
      <c r="LLY7" s="82"/>
      <c r="LLZ7" s="81"/>
      <c r="LMA7" s="82"/>
      <c r="LMB7" s="82"/>
      <c r="LMC7" s="82"/>
      <c r="LMD7" s="81"/>
      <c r="LME7" s="82"/>
      <c r="LMF7" s="82"/>
      <c r="LMG7" s="82"/>
      <c r="LMH7" s="81"/>
      <c r="LMI7" s="82"/>
      <c r="LMJ7" s="82"/>
      <c r="LMK7" s="82"/>
      <c r="LML7" s="81"/>
      <c r="LMM7" s="82"/>
      <c r="LMN7" s="82"/>
      <c r="LMO7" s="82"/>
      <c r="LMP7" s="81"/>
      <c r="LMQ7" s="82"/>
      <c r="LMR7" s="82"/>
      <c r="LMS7" s="82"/>
      <c r="LMT7" s="81"/>
      <c r="LMU7" s="82"/>
      <c r="LMV7" s="82"/>
      <c r="LMW7" s="82"/>
      <c r="LMX7" s="81"/>
      <c r="LMY7" s="82"/>
      <c r="LMZ7" s="82"/>
      <c r="LNA7" s="82"/>
      <c r="LNB7" s="81"/>
      <c r="LNC7" s="82"/>
      <c r="LND7" s="82"/>
      <c r="LNE7" s="82"/>
      <c r="LNF7" s="81"/>
      <c r="LNG7" s="82"/>
      <c r="LNH7" s="82"/>
      <c r="LNI7" s="82"/>
      <c r="LNJ7" s="81"/>
      <c r="LNK7" s="82"/>
      <c r="LNL7" s="82"/>
      <c r="LNM7" s="82"/>
      <c r="LNN7" s="81"/>
      <c r="LNO7" s="82"/>
      <c r="LNP7" s="82"/>
      <c r="LNQ7" s="82"/>
      <c r="LNR7" s="81"/>
      <c r="LNS7" s="82"/>
      <c r="LNT7" s="82"/>
      <c r="LNU7" s="82"/>
      <c r="LNV7" s="81"/>
      <c r="LNW7" s="82"/>
      <c r="LNX7" s="82"/>
      <c r="LNY7" s="82"/>
      <c r="LNZ7" s="81"/>
      <c r="LOA7" s="82"/>
      <c r="LOB7" s="82"/>
      <c r="LOC7" s="82"/>
      <c r="LOD7" s="81"/>
      <c r="LOE7" s="82"/>
      <c r="LOF7" s="82"/>
      <c r="LOG7" s="82"/>
      <c r="LOH7" s="81"/>
      <c r="LOI7" s="82"/>
      <c r="LOJ7" s="82"/>
      <c r="LOK7" s="82"/>
      <c r="LOL7" s="81"/>
      <c r="LOM7" s="82"/>
      <c r="LON7" s="82"/>
      <c r="LOO7" s="82"/>
      <c r="LOP7" s="81"/>
      <c r="LOQ7" s="82"/>
      <c r="LOR7" s="82"/>
      <c r="LOS7" s="82"/>
      <c r="LOT7" s="81"/>
      <c r="LOU7" s="82"/>
      <c r="LOV7" s="82"/>
      <c r="LOW7" s="82"/>
      <c r="LOX7" s="81"/>
      <c r="LOY7" s="82"/>
      <c r="LOZ7" s="82"/>
      <c r="LPA7" s="82"/>
      <c r="LPB7" s="81"/>
      <c r="LPC7" s="82"/>
      <c r="LPD7" s="82"/>
      <c r="LPE7" s="82"/>
      <c r="LPF7" s="81"/>
      <c r="LPG7" s="82"/>
      <c r="LPH7" s="82"/>
      <c r="LPI7" s="82"/>
      <c r="LPJ7" s="81"/>
      <c r="LPK7" s="82"/>
      <c r="LPL7" s="82"/>
      <c r="LPM7" s="82"/>
      <c r="LPN7" s="81"/>
      <c r="LPO7" s="82"/>
      <c r="LPP7" s="82"/>
      <c r="LPQ7" s="82"/>
      <c r="LPR7" s="81"/>
      <c r="LPS7" s="82"/>
      <c r="LPT7" s="82"/>
      <c r="LPU7" s="82"/>
      <c r="LPV7" s="81"/>
      <c r="LPW7" s="82"/>
      <c r="LPX7" s="82"/>
      <c r="LPY7" s="82"/>
      <c r="LPZ7" s="81"/>
      <c r="LQA7" s="82"/>
      <c r="LQB7" s="82"/>
      <c r="LQC7" s="82"/>
      <c r="LQD7" s="81"/>
      <c r="LQE7" s="82"/>
      <c r="LQF7" s="82"/>
      <c r="LQG7" s="82"/>
      <c r="LQH7" s="81"/>
      <c r="LQI7" s="82"/>
      <c r="LQJ7" s="82"/>
      <c r="LQK7" s="82"/>
      <c r="LQL7" s="81"/>
      <c r="LQM7" s="82"/>
      <c r="LQN7" s="82"/>
      <c r="LQO7" s="82"/>
      <c r="LQP7" s="81"/>
      <c r="LQQ7" s="82"/>
      <c r="LQR7" s="82"/>
      <c r="LQS7" s="82"/>
      <c r="LQT7" s="81"/>
      <c r="LQU7" s="82"/>
      <c r="LQV7" s="82"/>
      <c r="LQW7" s="82"/>
      <c r="LQX7" s="81"/>
      <c r="LQY7" s="82"/>
      <c r="LQZ7" s="82"/>
      <c r="LRA7" s="82"/>
      <c r="LRB7" s="81"/>
      <c r="LRC7" s="82"/>
      <c r="LRD7" s="82"/>
      <c r="LRE7" s="82"/>
      <c r="LRF7" s="81"/>
      <c r="LRG7" s="82"/>
      <c r="LRH7" s="82"/>
      <c r="LRI7" s="82"/>
      <c r="LRJ7" s="81"/>
      <c r="LRK7" s="82"/>
      <c r="LRL7" s="82"/>
      <c r="LRM7" s="82"/>
      <c r="LRN7" s="81"/>
      <c r="LRO7" s="82"/>
      <c r="LRP7" s="82"/>
      <c r="LRQ7" s="82"/>
      <c r="LRR7" s="81"/>
      <c r="LRS7" s="82"/>
      <c r="LRT7" s="82"/>
      <c r="LRU7" s="82"/>
      <c r="LRV7" s="81"/>
      <c r="LRW7" s="82"/>
      <c r="LRX7" s="82"/>
      <c r="LRY7" s="82"/>
      <c r="LRZ7" s="81"/>
      <c r="LSA7" s="82"/>
      <c r="LSB7" s="82"/>
      <c r="LSC7" s="82"/>
      <c r="LSD7" s="81"/>
      <c r="LSE7" s="82"/>
      <c r="LSF7" s="82"/>
      <c r="LSG7" s="82"/>
      <c r="LSH7" s="81"/>
      <c r="LSI7" s="82"/>
      <c r="LSJ7" s="82"/>
      <c r="LSK7" s="82"/>
      <c r="LSL7" s="81"/>
      <c r="LSM7" s="82"/>
      <c r="LSN7" s="82"/>
      <c r="LSO7" s="82"/>
      <c r="LSP7" s="81"/>
      <c r="LSQ7" s="82"/>
      <c r="LSR7" s="82"/>
      <c r="LSS7" s="82"/>
      <c r="LST7" s="81"/>
      <c r="LSU7" s="82"/>
      <c r="LSV7" s="82"/>
      <c r="LSW7" s="82"/>
      <c r="LSX7" s="81"/>
      <c r="LSY7" s="82"/>
      <c r="LSZ7" s="82"/>
      <c r="LTA7" s="82"/>
      <c r="LTB7" s="81"/>
      <c r="LTC7" s="82"/>
      <c r="LTD7" s="82"/>
      <c r="LTE7" s="82"/>
      <c r="LTF7" s="81"/>
      <c r="LTG7" s="82"/>
      <c r="LTH7" s="82"/>
      <c r="LTI7" s="82"/>
      <c r="LTJ7" s="81"/>
      <c r="LTK7" s="82"/>
      <c r="LTL7" s="82"/>
      <c r="LTM7" s="82"/>
      <c r="LTN7" s="81"/>
      <c r="LTO7" s="82"/>
      <c r="LTP7" s="82"/>
      <c r="LTQ7" s="82"/>
      <c r="LTR7" s="81"/>
      <c r="LTS7" s="82"/>
      <c r="LTT7" s="82"/>
      <c r="LTU7" s="82"/>
      <c r="LTV7" s="81"/>
      <c r="LTW7" s="82"/>
      <c r="LTX7" s="82"/>
      <c r="LTY7" s="82"/>
      <c r="LTZ7" s="81"/>
      <c r="LUA7" s="82"/>
      <c r="LUB7" s="82"/>
      <c r="LUC7" s="82"/>
      <c r="LUD7" s="81"/>
      <c r="LUE7" s="82"/>
      <c r="LUF7" s="82"/>
      <c r="LUG7" s="82"/>
      <c r="LUH7" s="81"/>
      <c r="LUI7" s="82"/>
      <c r="LUJ7" s="82"/>
      <c r="LUK7" s="82"/>
      <c r="LUL7" s="81"/>
      <c r="LUM7" s="82"/>
      <c r="LUN7" s="82"/>
      <c r="LUO7" s="82"/>
      <c r="LUP7" s="81"/>
      <c r="LUQ7" s="82"/>
      <c r="LUR7" s="82"/>
      <c r="LUS7" s="82"/>
      <c r="LUT7" s="81"/>
      <c r="LUU7" s="82"/>
      <c r="LUV7" s="82"/>
      <c r="LUW7" s="82"/>
      <c r="LUX7" s="81"/>
      <c r="LUY7" s="82"/>
      <c r="LUZ7" s="82"/>
      <c r="LVA7" s="82"/>
      <c r="LVB7" s="81"/>
      <c r="LVC7" s="82"/>
      <c r="LVD7" s="82"/>
      <c r="LVE7" s="82"/>
      <c r="LVF7" s="81"/>
      <c r="LVG7" s="82"/>
      <c r="LVH7" s="82"/>
      <c r="LVI7" s="82"/>
      <c r="LVJ7" s="81"/>
      <c r="LVK7" s="82"/>
      <c r="LVL7" s="82"/>
      <c r="LVM7" s="82"/>
      <c r="LVN7" s="81"/>
      <c r="LVO7" s="82"/>
      <c r="LVP7" s="82"/>
      <c r="LVQ7" s="82"/>
      <c r="LVR7" s="81"/>
      <c r="LVS7" s="82"/>
      <c r="LVT7" s="82"/>
      <c r="LVU7" s="82"/>
      <c r="LVV7" s="81"/>
      <c r="LVW7" s="82"/>
      <c r="LVX7" s="82"/>
      <c r="LVY7" s="82"/>
      <c r="LVZ7" s="81"/>
      <c r="LWA7" s="82"/>
      <c r="LWB7" s="82"/>
      <c r="LWC7" s="82"/>
      <c r="LWD7" s="81"/>
      <c r="LWE7" s="82"/>
      <c r="LWF7" s="82"/>
      <c r="LWG7" s="82"/>
      <c r="LWH7" s="81"/>
      <c r="LWI7" s="82"/>
      <c r="LWJ7" s="82"/>
      <c r="LWK7" s="82"/>
      <c r="LWL7" s="81"/>
      <c r="LWM7" s="82"/>
      <c r="LWN7" s="82"/>
      <c r="LWO7" s="82"/>
      <c r="LWP7" s="81"/>
      <c r="LWQ7" s="82"/>
      <c r="LWR7" s="82"/>
      <c r="LWS7" s="82"/>
      <c r="LWT7" s="81"/>
      <c r="LWU7" s="82"/>
      <c r="LWV7" s="82"/>
      <c r="LWW7" s="82"/>
      <c r="LWX7" s="81"/>
      <c r="LWY7" s="82"/>
      <c r="LWZ7" s="82"/>
      <c r="LXA7" s="82"/>
      <c r="LXB7" s="81"/>
      <c r="LXC7" s="82"/>
      <c r="LXD7" s="82"/>
      <c r="LXE7" s="82"/>
      <c r="LXF7" s="81"/>
      <c r="LXG7" s="82"/>
      <c r="LXH7" s="82"/>
      <c r="LXI7" s="82"/>
      <c r="LXJ7" s="81"/>
      <c r="LXK7" s="82"/>
      <c r="LXL7" s="82"/>
      <c r="LXM7" s="82"/>
      <c r="LXN7" s="81"/>
      <c r="LXO7" s="82"/>
      <c r="LXP7" s="82"/>
      <c r="LXQ7" s="82"/>
      <c r="LXR7" s="81"/>
      <c r="LXS7" s="82"/>
      <c r="LXT7" s="82"/>
      <c r="LXU7" s="82"/>
      <c r="LXV7" s="81"/>
      <c r="LXW7" s="82"/>
      <c r="LXX7" s="82"/>
      <c r="LXY7" s="82"/>
      <c r="LXZ7" s="81"/>
      <c r="LYA7" s="82"/>
      <c r="LYB7" s="82"/>
      <c r="LYC7" s="82"/>
      <c r="LYD7" s="81"/>
      <c r="LYE7" s="82"/>
      <c r="LYF7" s="82"/>
      <c r="LYG7" s="82"/>
      <c r="LYH7" s="81"/>
      <c r="LYI7" s="82"/>
      <c r="LYJ7" s="82"/>
      <c r="LYK7" s="82"/>
      <c r="LYL7" s="81"/>
      <c r="LYM7" s="82"/>
      <c r="LYN7" s="82"/>
      <c r="LYO7" s="82"/>
      <c r="LYP7" s="81"/>
      <c r="LYQ7" s="82"/>
      <c r="LYR7" s="82"/>
      <c r="LYS7" s="82"/>
      <c r="LYT7" s="81"/>
      <c r="LYU7" s="82"/>
      <c r="LYV7" s="82"/>
      <c r="LYW7" s="82"/>
      <c r="LYX7" s="81"/>
      <c r="LYY7" s="82"/>
      <c r="LYZ7" s="82"/>
      <c r="LZA7" s="82"/>
      <c r="LZB7" s="81"/>
      <c r="LZC7" s="82"/>
      <c r="LZD7" s="82"/>
      <c r="LZE7" s="82"/>
      <c r="LZF7" s="81"/>
      <c r="LZG7" s="82"/>
      <c r="LZH7" s="82"/>
      <c r="LZI7" s="82"/>
      <c r="LZJ7" s="81"/>
      <c r="LZK7" s="82"/>
      <c r="LZL7" s="82"/>
      <c r="LZM7" s="82"/>
      <c r="LZN7" s="81"/>
      <c r="LZO7" s="82"/>
      <c r="LZP7" s="82"/>
      <c r="LZQ7" s="82"/>
      <c r="LZR7" s="81"/>
      <c r="LZS7" s="82"/>
      <c r="LZT7" s="82"/>
      <c r="LZU7" s="82"/>
      <c r="LZV7" s="81"/>
      <c r="LZW7" s="82"/>
      <c r="LZX7" s="82"/>
      <c r="LZY7" s="82"/>
      <c r="LZZ7" s="81"/>
      <c r="MAA7" s="82"/>
      <c r="MAB7" s="82"/>
      <c r="MAC7" s="82"/>
      <c r="MAD7" s="81"/>
      <c r="MAE7" s="82"/>
      <c r="MAF7" s="82"/>
      <c r="MAG7" s="82"/>
      <c r="MAH7" s="81"/>
      <c r="MAI7" s="82"/>
      <c r="MAJ7" s="82"/>
      <c r="MAK7" s="82"/>
      <c r="MAL7" s="81"/>
      <c r="MAM7" s="82"/>
      <c r="MAN7" s="82"/>
      <c r="MAO7" s="82"/>
      <c r="MAP7" s="81"/>
      <c r="MAQ7" s="82"/>
      <c r="MAR7" s="82"/>
      <c r="MAS7" s="82"/>
      <c r="MAT7" s="81"/>
      <c r="MAU7" s="82"/>
      <c r="MAV7" s="82"/>
      <c r="MAW7" s="82"/>
      <c r="MAX7" s="81"/>
      <c r="MAY7" s="82"/>
      <c r="MAZ7" s="82"/>
      <c r="MBA7" s="82"/>
      <c r="MBB7" s="81"/>
      <c r="MBC7" s="82"/>
      <c r="MBD7" s="82"/>
      <c r="MBE7" s="82"/>
      <c r="MBF7" s="81"/>
      <c r="MBG7" s="82"/>
      <c r="MBH7" s="82"/>
      <c r="MBI7" s="82"/>
      <c r="MBJ7" s="81"/>
      <c r="MBK7" s="82"/>
      <c r="MBL7" s="82"/>
      <c r="MBM7" s="82"/>
      <c r="MBN7" s="81"/>
      <c r="MBO7" s="82"/>
      <c r="MBP7" s="82"/>
      <c r="MBQ7" s="82"/>
      <c r="MBR7" s="81"/>
      <c r="MBS7" s="82"/>
      <c r="MBT7" s="82"/>
      <c r="MBU7" s="82"/>
      <c r="MBV7" s="81"/>
      <c r="MBW7" s="82"/>
      <c r="MBX7" s="82"/>
      <c r="MBY7" s="82"/>
      <c r="MBZ7" s="81"/>
      <c r="MCA7" s="82"/>
      <c r="MCB7" s="82"/>
      <c r="MCC7" s="82"/>
      <c r="MCD7" s="81"/>
      <c r="MCE7" s="82"/>
      <c r="MCF7" s="82"/>
      <c r="MCG7" s="82"/>
      <c r="MCH7" s="81"/>
      <c r="MCI7" s="82"/>
      <c r="MCJ7" s="82"/>
      <c r="MCK7" s="82"/>
      <c r="MCL7" s="81"/>
      <c r="MCM7" s="82"/>
      <c r="MCN7" s="82"/>
      <c r="MCO7" s="82"/>
      <c r="MCP7" s="81"/>
      <c r="MCQ7" s="82"/>
      <c r="MCR7" s="82"/>
      <c r="MCS7" s="82"/>
      <c r="MCT7" s="81"/>
      <c r="MCU7" s="82"/>
      <c r="MCV7" s="82"/>
      <c r="MCW7" s="82"/>
      <c r="MCX7" s="81"/>
      <c r="MCY7" s="82"/>
      <c r="MCZ7" s="82"/>
      <c r="MDA7" s="82"/>
      <c r="MDB7" s="81"/>
      <c r="MDC7" s="82"/>
      <c r="MDD7" s="82"/>
      <c r="MDE7" s="82"/>
      <c r="MDF7" s="81"/>
      <c r="MDG7" s="82"/>
      <c r="MDH7" s="82"/>
      <c r="MDI7" s="82"/>
      <c r="MDJ7" s="81"/>
      <c r="MDK7" s="82"/>
      <c r="MDL7" s="82"/>
      <c r="MDM7" s="82"/>
      <c r="MDN7" s="81"/>
      <c r="MDO7" s="82"/>
      <c r="MDP7" s="82"/>
      <c r="MDQ7" s="82"/>
      <c r="MDR7" s="81"/>
      <c r="MDS7" s="82"/>
      <c r="MDT7" s="82"/>
      <c r="MDU7" s="82"/>
      <c r="MDV7" s="81"/>
      <c r="MDW7" s="82"/>
      <c r="MDX7" s="82"/>
      <c r="MDY7" s="82"/>
      <c r="MDZ7" s="81"/>
      <c r="MEA7" s="82"/>
      <c r="MEB7" s="82"/>
      <c r="MEC7" s="82"/>
      <c r="MED7" s="81"/>
      <c r="MEE7" s="82"/>
      <c r="MEF7" s="82"/>
      <c r="MEG7" s="82"/>
      <c r="MEH7" s="81"/>
      <c r="MEI7" s="82"/>
      <c r="MEJ7" s="82"/>
      <c r="MEK7" s="82"/>
      <c r="MEL7" s="81"/>
      <c r="MEM7" s="82"/>
      <c r="MEN7" s="82"/>
      <c r="MEO7" s="82"/>
      <c r="MEP7" s="81"/>
      <c r="MEQ7" s="82"/>
      <c r="MER7" s="82"/>
      <c r="MES7" s="82"/>
      <c r="MET7" s="81"/>
      <c r="MEU7" s="82"/>
      <c r="MEV7" s="82"/>
      <c r="MEW7" s="82"/>
      <c r="MEX7" s="81"/>
      <c r="MEY7" s="82"/>
      <c r="MEZ7" s="82"/>
      <c r="MFA7" s="82"/>
      <c r="MFB7" s="81"/>
      <c r="MFC7" s="82"/>
      <c r="MFD7" s="82"/>
      <c r="MFE7" s="82"/>
      <c r="MFF7" s="81"/>
      <c r="MFG7" s="82"/>
      <c r="MFH7" s="82"/>
      <c r="MFI7" s="82"/>
      <c r="MFJ7" s="81"/>
      <c r="MFK7" s="82"/>
      <c r="MFL7" s="82"/>
      <c r="MFM7" s="82"/>
      <c r="MFN7" s="81"/>
      <c r="MFO7" s="82"/>
      <c r="MFP7" s="82"/>
      <c r="MFQ7" s="82"/>
      <c r="MFR7" s="81"/>
      <c r="MFS7" s="82"/>
      <c r="MFT7" s="82"/>
      <c r="MFU7" s="82"/>
      <c r="MFV7" s="81"/>
      <c r="MFW7" s="82"/>
      <c r="MFX7" s="82"/>
      <c r="MFY7" s="82"/>
      <c r="MFZ7" s="81"/>
      <c r="MGA7" s="82"/>
      <c r="MGB7" s="82"/>
      <c r="MGC7" s="82"/>
      <c r="MGD7" s="81"/>
      <c r="MGE7" s="82"/>
      <c r="MGF7" s="82"/>
      <c r="MGG7" s="82"/>
      <c r="MGH7" s="81"/>
      <c r="MGI7" s="82"/>
      <c r="MGJ7" s="82"/>
      <c r="MGK7" s="82"/>
      <c r="MGL7" s="81"/>
      <c r="MGM7" s="82"/>
      <c r="MGN7" s="82"/>
      <c r="MGO7" s="82"/>
      <c r="MGP7" s="81"/>
      <c r="MGQ7" s="82"/>
      <c r="MGR7" s="82"/>
      <c r="MGS7" s="82"/>
      <c r="MGT7" s="81"/>
      <c r="MGU7" s="82"/>
      <c r="MGV7" s="82"/>
      <c r="MGW7" s="82"/>
      <c r="MGX7" s="81"/>
      <c r="MGY7" s="82"/>
      <c r="MGZ7" s="82"/>
      <c r="MHA7" s="82"/>
      <c r="MHB7" s="81"/>
      <c r="MHC7" s="82"/>
      <c r="MHD7" s="82"/>
      <c r="MHE7" s="82"/>
      <c r="MHF7" s="81"/>
      <c r="MHG7" s="82"/>
      <c r="MHH7" s="82"/>
      <c r="MHI7" s="82"/>
      <c r="MHJ7" s="81"/>
      <c r="MHK7" s="82"/>
      <c r="MHL7" s="82"/>
      <c r="MHM7" s="82"/>
      <c r="MHN7" s="81"/>
      <c r="MHO7" s="82"/>
      <c r="MHP7" s="82"/>
      <c r="MHQ7" s="82"/>
      <c r="MHR7" s="81"/>
      <c r="MHS7" s="82"/>
      <c r="MHT7" s="82"/>
      <c r="MHU7" s="82"/>
      <c r="MHV7" s="81"/>
      <c r="MHW7" s="82"/>
      <c r="MHX7" s="82"/>
      <c r="MHY7" s="82"/>
      <c r="MHZ7" s="81"/>
      <c r="MIA7" s="82"/>
      <c r="MIB7" s="82"/>
      <c r="MIC7" s="82"/>
      <c r="MID7" s="81"/>
      <c r="MIE7" s="82"/>
      <c r="MIF7" s="82"/>
      <c r="MIG7" s="82"/>
      <c r="MIH7" s="81"/>
      <c r="MII7" s="82"/>
      <c r="MIJ7" s="82"/>
      <c r="MIK7" s="82"/>
      <c r="MIL7" s="81"/>
      <c r="MIM7" s="82"/>
      <c r="MIN7" s="82"/>
      <c r="MIO7" s="82"/>
      <c r="MIP7" s="81"/>
      <c r="MIQ7" s="82"/>
      <c r="MIR7" s="82"/>
      <c r="MIS7" s="82"/>
      <c r="MIT7" s="81"/>
      <c r="MIU7" s="82"/>
      <c r="MIV7" s="82"/>
      <c r="MIW7" s="82"/>
      <c r="MIX7" s="81"/>
      <c r="MIY7" s="82"/>
      <c r="MIZ7" s="82"/>
      <c r="MJA7" s="82"/>
      <c r="MJB7" s="81"/>
      <c r="MJC7" s="82"/>
      <c r="MJD7" s="82"/>
      <c r="MJE7" s="82"/>
      <c r="MJF7" s="81"/>
      <c r="MJG7" s="82"/>
      <c r="MJH7" s="82"/>
      <c r="MJI7" s="82"/>
      <c r="MJJ7" s="81"/>
      <c r="MJK7" s="82"/>
      <c r="MJL7" s="82"/>
      <c r="MJM7" s="82"/>
      <c r="MJN7" s="81"/>
      <c r="MJO7" s="82"/>
      <c r="MJP7" s="82"/>
      <c r="MJQ7" s="82"/>
      <c r="MJR7" s="81"/>
      <c r="MJS7" s="82"/>
      <c r="MJT7" s="82"/>
      <c r="MJU7" s="82"/>
      <c r="MJV7" s="81"/>
      <c r="MJW7" s="82"/>
      <c r="MJX7" s="82"/>
      <c r="MJY7" s="82"/>
      <c r="MJZ7" s="81"/>
      <c r="MKA7" s="82"/>
      <c r="MKB7" s="82"/>
      <c r="MKC7" s="82"/>
      <c r="MKD7" s="81"/>
      <c r="MKE7" s="82"/>
      <c r="MKF7" s="82"/>
      <c r="MKG7" s="82"/>
      <c r="MKH7" s="81"/>
      <c r="MKI7" s="82"/>
      <c r="MKJ7" s="82"/>
      <c r="MKK7" s="82"/>
      <c r="MKL7" s="81"/>
      <c r="MKM7" s="82"/>
      <c r="MKN7" s="82"/>
      <c r="MKO7" s="82"/>
      <c r="MKP7" s="81"/>
      <c r="MKQ7" s="82"/>
      <c r="MKR7" s="82"/>
      <c r="MKS7" s="82"/>
      <c r="MKT7" s="81"/>
      <c r="MKU7" s="82"/>
      <c r="MKV7" s="82"/>
      <c r="MKW7" s="82"/>
      <c r="MKX7" s="81"/>
      <c r="MKY7" s="82"/>
      <c r="MKZ7" s="82"/>
      <c r="MLA7" s="82"/>
      <c r="MLB7" s="81"/>
      <c r="MLC7" s="82"/>
      <c r="MLD7" s="82"/>
      <c r="MLE7" s="82"/>
      <c r="MLF7" s="81"/>
      <c r="MLG7" s="82"/>
      <c r="MLH7" s="82"/>
      <c r="MLI7" s="82"/>
      <c r="MLJ7" s="81"/>
      <c r="MLK7" s="82"/>
      <c r="MLL7" s="82"/>
      <c r="MLM7" s="82"/>
      <c r="MLN7" s="81"/>
      <c r="MLO7" s="82"/>
      <c r="MLP7" s="82"/>
      <c r="MLQ7" s="82"/>
      <c r="MLR7" s="81"/>
      <c r="MLS7" s="82"/>
      <c r="MLT7" s="82"/>
      <c r="MLU7" s="82"/>
      <c r="MLV7" s="81"/>
      <c r="MLW7" s="82"/>
      <c r="MLX7" s="82"/>
      <c r="MLY7" s="82"/>
      <c r="MLZ7" s="81"/>
      <c r="MMA7" s="82"/>
      <c r="MMB7" s="82"/>
      <c r="MMC7" s="82"/>
      <c r="MMD7" s="81"/>
      <c r="MME7" s="82"/>
      <c r="MMF7" s="82"/>
      <c r="MMG7" s="82"/>
      <c r="MMH7" s="81"/>
      <c r="MMI7" s="82"/>
      <c r="MMJ7" s="82"/>
      <c r="MMK7" s="82"/>
      <c r="MML7" s="81"/>
      <c r="MMM7" s="82"/>
      <c r="MMN7" s="82"/>
      <c r="MMO7" s="82"/>
      <c r="MMP7" s="81"/>
      <c r="MMQ7" s="82"/>
      <c r="MMR7" s="82"/>
      <c r="MMS7" s="82"/>
      <c r="MMT7" s="81"/>
      <c r="MMU7" s="82"/>
      <c r="MMV7" s="82"/>
      <c r="MMW7" s="82"/>
      <c r="MMX7" s="81"/>
      <c r="MMY7" s="82"/>
      <c r="MMZ7" s="82"/>
      <c r="MNA7" s="82"/>
      <c r="MNB7" s="81"/>
      <c r="MNC7" s="82"/>
      <c r="MND7" s="82"/>
      <c r="MNE7" s="82"/>
      <c r="MNF7" s="81"/>
      <c r="MNG7" s="82"/>
      <c r="MNH7" s="82"/>
      <c r="MNI7" s="82"/>
      <c r="MNJ7" s="81"/>
      <c r="MNK7" s="82"/>
      <c r="MNL7" s="82"/>
      <c r="MNM7" s="82"/>
      <c r="MNN7" s="81"/>
      <c r="MNO7" s="82"/>
      <c r="MNP7" s="82"/>
      <c r="MNQ7" s="82"/>
      <c r="MNR7" s="81"/>
      <c r="MNS7" s="82"/>
      <c r="MNT7" s="82"/>
      <c r="MNU7" s="82"/>
      <c r="MNV7" s="81"/>
      <c r="MNW7" s="82"/>
      <c r="MNX7" s="82"/>
      <c r="MNY7" s="82"/>
      <c r="MNZ7" s="81"/>
      <c r="MOA7" s="82"/>
      <c r="MOB7" s="82"/>
      <c r="MOC7" s="82"/>
      <c r="MOD7" s="81"/>
      <c r="MOE7" s="82"/>
      <c r="MOF7" s="82"/>
      <c r="MOG7" s="82"/>
      <c r="MOH7" s="81"/>
      <c r="MOI7" s="82"/>
      <c r="MOJ7" s="82"/>
      <c r="MOK7" s="82"/>
      <c r="MOL7" s="81"/>
      <c r="MOM7" s="82"/>
      <c r="MON7" s="82"/>
      <c r="MOO7" s="82"/>
      <c r="MOP7" s="81"/>
      <c r="MOQ7" s="82"/>
      <c r="MOR7" s="82"/>
      <c r="MOS7" s="82"/>
      <c r="MOT7" s="81"/>
      <c r="MOU7" s="82"/>
      <c r="MOV7" s="82"/>
      <c r="MOW7" s="82"/>
      <c r="MOX7" s="81"/>
      <c r="MOY7" s="82"/>
      <c r="MOZ7" s="82"/>
      <c r="MPA7" s="82"/>
      <c r="MPB7" s="81"/>
      <c r="MPC7" s="82"/>
      <c r="MPD7" s="82"/>
      <c r="MPE7" s="82"/>
      <c r="MPF7" s="81"/>
      <c r="MPG7" s="82"/>
      <c r="MPH7" s="82"/>
      <c r="MPI7" s="82"/>
      <c r="MPJ7" s="81"/>
      <c r="MPK7" s="82"/>
      <c r="MPL7" s="82"/>
      <c r="MPM7" s="82"/>
      <c r="MPN7" s="81"/>
      <c r="MPO7" s="82"/>
      <c r="MPP7" s="82"/>
      <c r="MPQ7" s="82"/>
      <c r="MPR7" s="81"/>
      <c r="MPS7" s="82"/>
      <c r="MPT7" s="82"/>
      <c r="MPU7" s="82"/>
      <c r="MPV7" s="81"/>
      <c r="MPW7" s="82"/>
      <c r="MPX7" s="82"/>
      <c r="MPY7" s="82"/>
      <c r="MPZ7" s="81"/>
      <c r="MQA7" s="82"/>
      <c r="MQB7" s="82"/>
      <c r="MQC7" s="82"/>
      <c r="MQD7" s="81"/>
      <c r="MQE7" s="82"/>
      <c r="MQF7" s="82"/>
      <c r="MQG7" s="82"/>
      <c r="MQH7" s="81"/>
      <c r="MQI7" s="82"/>
      <c r="MQJ7" s="82"/>
      <c r="MQK7" s="82"/>
      <c r="MQL7" s="81"/>
      <c r="MQM7" s="82"/>
      <c r="MQN7" s="82"/>
      <c r="MQO7" s="82"/>
      <c r="MQP7" s="81"/>
      <c r="MQQ7" s="82"/>
      <c r="MQR7" s="82"/>
      <c r="MQS7" s="82"/>
      <c r="MQT7" s="81"/>
      <c r="MQU7" s="82"/>
      <c r="MQV7" s="82"/>
      <c r="MQW7" s="82"/>
      <c r="MQX7" s="81"/>
      <c r="MQY7" s="82"/>
      <c r="MQZ7" s="82"/>
      <c r="MRA7" s="82"/>
      <c r="MRB7" s="81"/>
      <c r="MRC7" s="82"/>
      <c r="MRD7" s="82"/>
      <c r="MRE7" s="82"/>
      <c r="MRF7" s="81"/>
      <c r="MRG7" s="82"/>
      <c r="MRH7" s="82"/>
      <c r="MRI7" s="82"/>
      <c r="MRJ7" s="81"/>
      <c r="MRK7" s="82"/>
      <c r="MRL7" s="82"/>
      <c r="MRM7" s="82"/>
      <c r="MRN7" s="81"/>
      <c r="MRO7" s="82"/>
      <c r="MRP7" s="82"/>
      <c r="MRQ7" s="82"/>
      <c r="MRR7" s="81"/>
      <c r="MRS7" s="82"/>
      <c r="MRT7" s="82"/>
      <c r="MRU7" s="82"/>
      <c r="MRV7" s="81"/>
      <c r="MRW7" s="82"/>
      <c r="MRX7" s="82"/>
      <c r="MRY7" s="82"/>
      <c r="MRZ7" s="81"/>
      <c r="MSA7" s="82"/>
      <c r="MSB7" s="82"/>
      <c r="MSC7" s="82"/>
      <c r="MSD7" s="81"/>
      <c r="MSE7" s="82"/>
      <c r="MSF7" s="82"/>
      <c r="MSG7" s="82"/>
      <c r="MSH7" s="81"/>
      <c r="MSI7" s="82"/>
      <c r="MSJ7" s="82"/>
      <c r="MSK7" s="82"/>
      <c r="MSL7" s="81"/>
      <c r="MSM7" s="82"/>
      <c r="MSN7" s="82"/>
      <c r="MSO7" s="82"/>
      <c r="MSP7" s="81"/>
      <c r="MSQ7" s="82"/>
      <c r="MSR7" s="82"/>
      <c r="MSS7" s="82"/>
      <c r="MST7" s="81"/>
      <c r="MSU7" s="82"/>
      <c r="MSV7" s="82"/>
      <c r="MSW7" s="82"/>
      <c r="MSX7" s="81"/>
      <c r="MSY7" s="82"/>
      <c r="MSZ7" s="82"/>
      <c r="MTA7" s="82"/>
      <c r="MTB7" s="81"/>
      <c r="MTC7" s="82"/>
      <c r="MTD7" s="82"/>
      <c r="MTE7" s="82"/>
      <c r="MTF7" s="81"/>
      <c r="MTG7" s="82"/>
      <c r="MTH7" s="82"/>
      <c r="MTI7" s="82"/>
      <c r="MTJ7" s="81"/>
      <c r="MTK7" s="82"/>
      <c r="MTL7" s="82"/>
      <c r="MTM7" s="82"/>
      <c r="MTN7" s="81"/>
      <c r="MTO7" s="82"/>
      <c r="MTP7" s="82"/>
      <c r="MTQ7" s="82"/>
      <c r="MTR7" s="81"/>
      <c r="MTS7" s="82"/>
      <c r="MTT7" s="82"/>
      <c r="MTU7" s="82"/>
      <c r="MTV7" s="81"/>
      <c r="MTW7" s="82"/>
      <c r="MTX7" s="82"/>
      <c r="MTY7" s="82"/>
      <c r="MTZ7" s="81"/>
      <c r="MUA7" s="82"/>
      <c r="MUB7" s="82"/>
      <c r="MUC7" s="82"/>
      <c r="MUD7" s="81"/>
      <c r="MUE7" s="82"/>
      <c r="MUF7" s="82"/>
      <c r="MUG7" s="82"/>
      <c r="MUH7" s="81"/>
      <c r="MUI7" s="82"/>
      <c r="MUJ7" s="82"/>
      <c r="MUK7" s="82"/>
      <c r="MUL7" s="81"/>
      <c r="MUM7" s="82"/>
      <c r="MUN7" s="82"/>
      <c r="MUO7" s="82"/>
      <c r="MUP7" s="81"/>
      <c r="MUQ7" s="82"/>
      <c r="MUR7" s="82"/>
      <c r="MUS7" s="82"/>
      <c r="MUT7" s="81"/>
      <c r="MUU7" s="82"/>
      <c r="MUV7" s="82"/>
      <c r="MUW7" s="82"/>
      <c r="MUX7" s="81"/>
      <c r="MUY7" s="82"/>
      <c r="MUZ7" s="82"/>
      <c r="MVA7" s="82"/>
      <c r="MVB7" s="81"/>
      <c r="MVC7" s="82"/>
      <c r="MVD7" s="82"/>
      <c r="MVE7" s="82"/>
      <c r="MVF7" s="81"/>
      <c r="MVG7" s="82"/>
      <c r="MVH7" s="82"/>
      <c r="MVI7" s="82"/>
      <c r="MVJ7" s="81"/>
      <c r="MVK7" s="82"/>
      <c r="MVL7" s="82"/>
      <c r="MVM7" s="82"/>
      <c r="MVN7" s="81"/>
      <c r="MVO7" s="82"/>
      <c r="MVP7" s="82"/>
      <c r="MVQ7" s="82"/>
      <c r="MVR7" s="81"/>
      <c r="MVS7" s="82"/>
      <c r="MVT7" s="82"/>
      <c r="MVU7" s="82"/>
      <c r="MVV7" s="81"/>
      <c r="MVW7" s="82"/>
      <c r="MVX7" s="82"/>
      <c r="MVY7" s="82"/>
      <c r="MVZ7" s="81"/>
      <c r="MWA7" s="82"/>
      <c r="MWB7" s="82"/>
      <c r="MWC7" s="82"/>
      <c r="MWD7" s="81"/>
      <c r="MWE7" s="82"/>
      <c r="MWF7" s="82"/>
      <c r="MWG7" s="82"/>
      <c r="MWH7" s="81"/>
      <c r="MWI7" s="82"/>
      <c r="MWJ7" s="82"/>
      <c r="MWK7" s="82"/>
      <c r="MWL7" s="81"/>
      <c r="MWM7" s="82"/>
      <c r="MWN7" s="82"/>
      <c r="MWO7" s="82"/>
      <c r="MWP7" s="81"/>
      <c r="MWQ7" s="82"/>
      <c r="MWR7" s="82"/>
      <c r="MWS7" s="82"/>
      <c r="MWT7" s="81"/>
      <c r="MWU7" s="82"/>
      <c r="MWV7" s="82"/>
      <c r="MWW7" s="82"/>
      <c r="MWX7" s="81"/>
      <c r="MWY7" s="82"/>
      <c r="MWZ7" s="82"/>
      <c r="MXA7" s="82"/>
      <c r="MXB7" s="81"/>
      <c r="MXC7" s="82"/>
      <c r="MXD7" s="82"/>
      <c r="MXE7" s="82"/>
      <c r="MXF7" s="81"/>
      <c r="MXG7" s="82"/>
      <c r="MXH7" s="82"/>
      <c r="MXI7" s="82"/>
      <c r="MXJ7" s="81"/>
      <c r="MXK7" s="82"/>
      <c r="MXL7" s="82"/>
      <c r="MXM7" s="82"/>
      <c r="MXN7" s="81"/>
      <c r="MXO7" s="82"/>
      <c r="MXP7" s="82"/>
      <c r="MXQ7" s="82"/>
      <c r="MXR7" s="81"/>
      <c r="MXS7" s="82"/>
      <c r="MXT7" s="82"/>
      <c r="MXU7" s="82"/>
      <c r="MXV7" s="81"/>
      <c r="MXW7" s="82"/>
      <c r="MXX7" s="82"/>
      <c r="MXY7" s="82"/>
      <c r="MXZ7" s="81"/>
      <c r="MYA7" s="82"/>
      <c r="MYB7" s="82"/>
      <c r="MYC7" s="82"/>
      <c r="MYD7" s="81"/>
      <c r="MYE7" s="82"/>
      <c r="MYF7" s="82"/>
      <c r="MYG7" s="82"/>
      <c r="MYH7" s="81"/>
      <c r="MYI7" s="82"/>
      <c r="MYJ7" s="82"/>
      <c r="MYK7" s="82"/>
      <c r="MYL7" s="81"/>
      <c r="MYM7" s="82"/>
      <c r="MYN7" s="82"/>
      <c r="MYO7" s="82"/>
      <c r="MYP7" s="81"/>
      <c r="MYQ7" s="82"/>
      <c r="MYR7" s="82"/>
      <c r="MYS7" s="82"/>
      <c r="MYT7" s="81"/>
      <c r="MYU7" s="82"/>
      <c r="MYV7" s="82"/>
      <c r="MYW7" s="82"/>
      <c r="MYX7" s="81"/>
      <c r="MYY7" s="82"/>
      <c r="MYZ7" s="82"/>
      <c r="MZA7" s="82"/>
      <c r="MZB7" s="81"/>
      <c r="MZC7" s="82"/>
      <c r="MZD7" s="82"/>
      <c r="MZE7" s="82"/>
      <c r="MZF7" s="81"/>
      <c r="MZG7" s="82"/>
      <c r="MZH7" s="82"/>
      <c r="MZI7" s="82"/>
      <c r="MZJ7" s="81"/>
      <c r="MZK7" s="82"/>
      <c r="MZL7" s="82"/>
      <c r="MZM7" s="82"/>
      <c r="MZN7" s="81"/>
      <c r="MZO7" s="82"/>
      <c r="MZP7" s="82"/>
      <c r="MZQ7" s="82"/>
      <c r="MZR7" s="81"/>
      <c r="MZS7" s="82"/>
      <c r="MZT7" s="82"/>
      <c r="MZU7" s="82"/>
      <c r="MZV7" s="81"/>
      <c r="MZW7" s="82"/>
      <c r="MZX7" s="82"/>
      <c r="MZY7" s="82"/>
      <c r="MZZ7" s="81"/>
      <c r="NAA7" s="82"/>
      <c r="NAB7" s="82"/>
      <c r="NAC7" s="82"/>
      <c r="NAD7" s="81"/>
      <c r="NAE7" s="82"/>
      <c r="NAF7" s="82"/>
      <c r="NAG7" s="82"/>
      <c r="NAH7" s="81"/>
      <c r="NAI7" s="82"/>
      <c r="NAJ7" s="82"/>
      <c r="NAK7" s="82"/>
      <c r="NAL7" s="81"/>
      <c r="NAM7" s="82"/>
      <c r="NAN7" s="82"/>
      <c r="NAO7" s="82"/>
      <c r="NAP7" s="81"/>
      <c r="NAQ7" s="82"/>
      <c r="NAR7" s="82"/>
      <c r="NAS7" s="82"/>
      <c r="NAT7" s="81"/>
      <c r="NAU7" s="82"/>
      <c r="NAV7" s="82"/>
      <c r="NAW7" s="82"/>
      <c r="NAX7" s="81"/>
      <c r="NAY7" s="82"/>
      <c r="NAZ7" s="82"/>
      <c r="NBA7" s="82"/>
      <c r="NBB7" s="81"/>
      <c r="NBC7" s="82"/>
      <c r="NBD7" s="82"/>
      <c r="NBE7" s="82"/>
      <c r="NBF7" s="81"/>
      <c r="NBG7" s="82"/>
      <c r="NBH7" s="82"/>
      <c r="NBI7" s="82"/>
      <c r="NBJ7" s="81"/>
      <c r="NBK7" s="82"/>
      <c r="NBL7" s="82"/>
      <c r="NBM7" s="82"/>
      <c r="NBN7" s="81"/>
      <c r="NBO7" s="82"/>
      <c r="NBP7" s="82"/>
      <c r="NBQ7" s="82"/>
      <c r="NBR7" s="81"/>
      <c r="NBS7" s="82"/>
      <c r="NBT7" s="82"/>
      <c r="NBU7" s="82"/>
      <c r="NBV7" s="81"/>
      <c r="NBW7" s="82"/>
      <c r="NBX7" s="82"/>
      <c r="NBY7" s="82"/>
      <c r="NBZ7" s="81"/>
      <c r="NCA7" s="82"/>
      <c r="NCB7" s="82"/>
      <c r="NCC7" s="82"/>
      <c r="NCD7" s="81"/>
      <c r="NCE7" s="82"/>
      <c r="NCF7" s="82"/>
      <c r="NCG7" s="82"/>
      <c r="NCH7" s="81"/>
      <c r="NCI7" s="82"/>
      <c r="NCJ7" s="82"/>
      <c r="NCK7" s="82"/>
      <c r="NCL7" s="81"/>
      <c r="NCM7" s="82"/>
      <c r="NCN7" s="82"/>
      <c r="NCO7" s="82"/>
      <c r="NCP7" s="81"/>
      <c r="NCQ7" s="82"/>
      <c r="NCR7" s="82"/>
      <c r="NCS7" s="82"/>
      <c r="NCT7" s="81"/>
      <c r="NCU7" s="82"/>
      <c r="NCV7" s="82"/>
      <c r="NCW7" s="82"/>
      <c r="NCX7" s="81"/>
      <c r="NCY7" s="82"/>
      <c r="NCZ7" s="82"/>
      <c r="NDA7" s="82"/>
      <c r="NDB7" s="81"/>
      <c r="NDC7" s="82"/>
      <c r="NDD7" s="82"/>
      <c r="NDE7" s="82"/>
      <c r="NDF7" s="81"/>
      <c r="NDG7" s="82"/>
      <c r="NDH7" s="82"/>
      <c r="NDI7" s="82"/>
      <c r="NDJ7" s="81"/>
      <c r="NDK7" s="82"/>
      <c r="NDL7" s="82"/>
      <c r="NDM7" s="82"/>
      <c r="NDN7" s="81"/>
      <c r="NDO7" s="82"/>
      <c r="NDP7" s="82"/>
      <c r="NDQ7" s="82"/>
      <c r="NDR7" s="81"/>
      <c r="NDS7" s="82"/>
      <c r="NDT7" s="82"/>
      <c r="NDU7" s="82"/>
      <c r="NDV7" s="81"/>
      <c r="NDW7" s="82"/>
      <c r="NDX7" s="82"/>
      <c r="NDY7" s="82"/>
      <c r="NDZ7" s="81"/>
      <c r="NEA7" s="82"/>
      <c r="NEB7" s="82"/>
      <c r="NEC7" s="82"/>
      <c r="NED7" s="81"/>
      <c r="NEE7" s="82"/>
      <c r="NEF7" s="82"/>
      <c r="NEG7" s="82"/>
      <c r="NEH7" s="81"/>
      <c r="NEI7" s="82"/>
      <c r="NEJ7" s="82"/>
      <c r="NEK7" s="82"/>
      <c r="NEL7" s="81"/>
      <c r="NEM7" s="82"/>
      <c r="NEN7" s="82"/>
      <c r="NEO7" s="82"/>
      <c r="NEP7" s="81"/>
      <c r="NEQ7" s="82"/>
      <c r="NER7" s="82"/>
      <c r="NES7" s="82"/>
      <c r="NET7" s="81"/>
      <c r="NEU7" s="82"/>
      <c r="NEV7" s="82"/>
      <c r="NEW7" s="82"/>
      <c r="NEX7" s="81"/>
      <c r="NEY7" s="82"/>
      <c r="NEZ7" s="82"/>
      <c r="NFA7" s="82"/>
      <c r="NFB7" s="81"/>
      <c r="NFC7" s="82"/>
      <c r="NFD7" s="82"/>
      <c r="NFE7" s="82"/>
      <c r="NFF7" s="81"/>
      <c r="NFG7" s="82"/>
      <c r="NFH7" s="82"/>
      <c r="NFI7" s="82"/>
      <c r="NFJ7" s="81"/>
      <c r="NFK7" s="82"/>
      <c r="NFL7" s="82"/>
      <c r="NFM7" s="82"/>
      <c r="NFN7" s="81"/>
      <c r="NFO7" s="82"/>
      <c r="NFP7" s="82"/>
      <c r="NFQ7" s="82"/>
      <c r="NFR7" s="81"/>
      <c r="NFS7" s="82"/>
      <c r="NFT7" s="82"/>
      <c r="NFU7" s="82"/>
      <c r="NFV7" s="81"/>
      <c r="NFW7" s="82"/>
      <c r="NFX7" s="82"/>
      <c r="NFY7" s="82"/>
      <c r="NFZ7" s="81"/>
      <c r="NGA7" s="82"/>
      <c r="NGB7" s="82"/>
      <c r="NGC7" s="82"/>
      <c r="NGD7" s="81"/>
      <c r="NGE7" s="82"/>
      <c r="NGF7" s="82"/>
      <c r="NGG7" s="82"/>
      <c r="NGH7" s="81"/>
      <c r="NGI7" s="82"/>
      <c r="NGJ7" s="82"/>
      <c r="NGK7" s="82"/>
      <c r="NGL7" s="81"/>
      <c r="NGM7" s="82"/>
      <c r="NGN7" s="82"/>
      <c r="NGO7" s="82"/>
      <c r="NGP7" s="81"/>
      <c r="NGQ7" s="82"/>
      <c r="NGR7" s="82"/>
      <c r="NGS7" s="82"/>
      <c r="NGT7" s="81"/>
      <c r="NGU7" s="82"/>
      <c r="NGV7" s="82"/>
      <c r="NGW7" s="82"/>
      <c r="NGX7" s="81"/>
      <c r="NGY7" s="82"/>
      <c r="NGZ7" s="82"/>
      <c r="NHA7" s="82"/>
      <c r="NHB7" s="81"/>
      <c r="NHC7" s="82"/>
      <c r="NHD7" s="82"/>
      <c r="NHE7" s="82"/>
      <c r="NHF7" s="81"/>
      <c r="NHG7" s="82"/>
      <c r="NHH7" s="82"/>
      <c r="NHI7" s="82"/>
      <c r="NHJ7" s="81"/>
      <c r="NHK7" s="82"/>
      <c r="NHL7" s="82"/>
      <c r="NHM7" s="82"/>
      <c r="NHN7" s="81"/>
      <c r="NHO7" s="82"/>
      <c r="NHP7" s="82"/>
      <c r="NHQ7" s="82"/>
      <c r="NHR7" s="81"/>
      <c r="NHS7" s="82"/>
      <c r="NHT7" s="82"/>
      <c r="NHU7" s="82"/>
      <c r="NHV7" s="81"/>
      <c r="NHW7" s="82"/>
      <c r="NHX7" s="82"/>
      <c r="NHY7" s="82"/>
      <c r="NHZ7" s="81"/>
      <c r="NIA7" s="82"/>
      <c r="NIB7" s="82"/>
      <c r="NIC7" s="82"/>
      <c r="NID7" s="81"/>
      <c r="NIE7" s="82"/>
      <c r="NIF7" s="82"/>
      <c r="NIG7" s="82"/>
      <c r="NIH7" s="81"/>
      <c r="NII7" s="82"/>
      <c r="NIJ7" s="82"/>
      <c r="NIK7" s="82"/>
      <c r="NIL7" s="81"/>
      <c r="NIM7" s="82"/>
      <c r="NIN7" s="82"/>
      <c r="NIO7" s="82"/>
      <c r="NIP7" s="81"/>
      <c r="NIQ7" s="82"/>
      <c r="NIR7" s="82"/>
      <c r="NIS7" s="82"/>
      <c r="NIT7" s="81"/>
      <c r="NIU7" s="82"/>
      <c r="NIV7" s="82"/>
      <c r="NIW7" s="82"/>
      <c r="NIX7" s="81"/>
      <c r="NIY7" s="82"/>
      <c r="NIZ7" s="82"/>
      <c r="NJA7" s="82"/>
      <c r="NJB7" s="81"/>
      <c r="NJC7" s="82"/>
      <c r="NJD7" s="82"/>
      <c r="NJE7" s="82"/>
      <c r="NJF7" s="81"/>
      <c r="NJG7" s="82"/>
      <c r="NJH7" s="82"/>
      <c r="NJI7" s="82"/>
      <c r="NJJ7" s="81"/>
      <c r="NJK7" s="82"/>
      <c r="NJL7" s="82"/>
      <c r="NJM7" s="82"/>
      <c r="NJN7" s="81"/>
      <c r="NJO7" s="82"/>
      <c r="NJP7" s="82"/>
      <c r="NJQ7" s="82"/>
      <c r="NJR7" s="81"/>
      <c r="NJS7" s="82"/>
      <c r="NJT7" s="82"/>
      <c r="NJU7" s="82"/>
      <c r="NJV7" s="81"/>
      <c r="NJW7" s="82"/>
      <c r="NJX7" s="82"/>
      <c r="NJY7" s="82"/>
      <c r="NJZ7" s="81"/>
      <c r="NKA7" s="82"/>
      <c r="NKB7" s="82"/>
      <c r="NKC7" s="82"/>
      <c r="NKD7" s="81"/>
      <c r="NKE7" s="82"/>
      <c r="NKF7" s="82"/>
      <c r="NKG7" s="82"/>
      <c r="NKH7" s="81"/>
      <c r="NKI7" s="82"/>
      <c r="NKJ7" s="82"/>
      <c r="NKK7" s="82"/>
      <c r="NKL7" s="81"/>
      <c r="NKM7" s="82"/>
      <c r="NKN7" s="82"/>
      <c r="NKO7" s="82"/>
      <c r="NKP7" s="81"/>
      <c r="NKQ7" s="82"/>
      <c r="NKR7" s="82"/>
      <c r="NKS7" s="82"/>
      <c r="NKT7" s="81"/>
      <c r="NKU7" s="82"/>
      <c r="NKV7" s="82"/>
      <c r="NKW7" s="82"/>
      <c r="NKX7" s="81"/>
      <c r="NKY7" s="82"/>
      <c r="NKZ7" s="82"/>
      <c r="NLA7" s="82"/>
      <c r="NLB7" s="81"/>
      <c r="NLC7" s="82"/>
      <c r="NLD7" s="82"/>
      <c r="NLE7" s="82"/>
      <c r="NLF7" s="81"/>
      <c r="NLG7" s="82"/>
      <c r="NLH7" s="82"/>
      <c r="NLI7" s="82"/>
      <c r="NLJ7" s="81"/>
      <c r="NLK7" s="82"/>
      <c r="NLL7" s="82"/>
      <c r="NLM7" s="82"/>
      <c r="NLN7" s="81"/>
      <c r="NLO7" s="82"/>
      <c r="NLP7" s="82"/>
      <c r="NLQ7" s="82"/>
      <c r="NLR7" s="81"/>
      <c r="NLS7" s="82"/>
      <c r="NLT7" s="82"/>
      <c r="NLU7" s="82"/>
      <c r="NLV7" s="81"/>
      <c r="NLW7" s="82"/>
      <c r="NLX7" s="82"/>
      <c r="NLY7" s="82"/>
      <c r="NLZ7" s="81"/>
      <c r="NMA7" s="82"/>
      <c r="NMB7" s="82"/>
      <c r="NMC7" s="82"/>
      <c r="NMD7" s="81"/>
      <c r="NME7" s="82"/>
      <c r="NMF7" s="82"/>
      <c r="NMG7" s="82"/>
      <c r="NMH7" s="81"/>
      <c r="NMI7" s="82"/>
      <c r="NMJ7" s="82"/>
      <c r="NMK7" s="82"/>
      <c r="NML7" s="81"/>
      <c r="NMM7" s="82"/>
      <c r="NMN7" s="82"/>
      <c r="NMO7" s="82"/>
      <c r="NMP7" s="81"/>
      <c r="NMQ7" s="82"/>
      <c r="NMR7" s="82"/>
      <c r="NMS7" s="82"/>
      <c r="NMT7" s="81"/>
      <c r="NMU7" s="82"/>
      <c r="NMV7" s="82"/>
      <c r="NMW7" s="82"/>
      <c r="NMX7" s="81"/>
      <c r="NMY7" s="82"/>
      <c r="NMZ7" s="82"/>
      <c r="NNA7" s="82"/>
      <c r="NNB7" s="81"/>
      <c r="NNC7" s="82"/>
      <c r="NND7" s="82"/>
      <c r="NNE7" s="82"/>
      <c r="NNF7" s="81"/>
      <c r="NNG7" s="82"/>
      <c r="NNH7" s="82"/>
      <c r="NNI7" s="82"/>
      <c r="NNJ7" s="81"/>
      <c r="NNK7" s="82"/>
      <c r="NNL7" s="82"/>
      <c r="NNM7" s="82"/>
      <c r="NNN7" s="81"/>
      <c r="NNO7" s="82"/>
      <c r="NNP7" s="82"/>
      <c r="NNQ7" s="82"/>
      <c r="NNR7" s="81"/>
      <c r="NNS7" s="82"/>
      <c r="NNT7" s="82"/>
      <c r="NNU7" s="82"/>
      <c r="NNV7" s="81"/>
      <c r="NNW7" s="82"/>
      <c r="NNX7" s="82"/>
      <c r="NNY7" s="82"/>
      <c r="NNZ7" s="81"/>
      <c r="NOA7" s="82"/>
      <c r="NOB7" s="82"/>
      <c r="NOC7" s="82"/>
      <c r="NOD7" s="81"/>
      <c r="NOE7" s="82"/>
      <c r="NOF7" s="82"/>
      <c r="NOG7" s="82"/>
      <c r="NOH7" s="81"/>
      <c r="NOI7" s="82"/>
      <c r="NOJ7" s="82"/>
      <c r="NOK7" s="82"/>
      <c r="NOL7" s="81"/>
      <c r="NOM7" s="82"/>
      <c r="NON7" s="82"/>
      <c r="NOO7" s="82"/>
      <c r="NOP7" s="81"/>
      <c r="NOQ7" s="82"/>
      <c r="NOR7" s="82"/>
      <c r="NOS7" s="82"/>
      <c r="NOT7" s="81"/>
      <c r="NOU7" s="82"/>
      <c r="NOV7" s="82"/>
      <c r="NOW7" s="82"/>
      <c r="NOX7" s="81"/>
      <c r="NOY7" s="82"/>
      <c r="NOZ7" s="82"/>
      <c r="NPA7" s="82"/>
      <c r="NPB7" s="81"/>
      <c r="NPC7" s="82"/>
      <c r="NPD7" s="82"/>
      <c r="NPE7" s="82"/>
      <c r="NPF7" s="81"/>
      <c r="NPG7" s="82"/>
      <c r="NPH7" s="82"/>
      <c r="NPI7" s="82"/>
      <c r="NPJ7" s="81"/>
      <c r="NPK7" s="82"/>
      <c r="NPL7" s="82"/>
      <c r="NPM7" s="82"/>
      <c r="NPN7" s="81"/>
      <c r="NPO7" s="82"/>
      <c r="NPP7" s="82"/>
      <c r="NPQ7" s="82"/>
      <c r="NPR7" s="81"/>
      <c r="NPS7" s="82"/>
      <c r="NPT7" s="82"/>
      <c r="NPU7" s="82"/>
      <c r="NPV7" s="81"/>
      <c r="NPW7" s="82"/>
      <c r="NPX7" s="82"/>
      <c r="NPY7" s="82"/>
      <c r="NPZ7" s="81"/>
      <c r="NQA7" s="82"/>
      <c r="NQB7" s="82"/>
      <c r="NQC7" s="82"/>
      <c r="NQD7" s="81"/>
      <c r="NQE7" s="82"/>
      <c r="NQF7" s="82"/>
      <c r="NQG7" s="82"/>
      <c r="NQH7" s="81"/>
      <c r="NQI7" s="82"/>
      <c r="NQJ7" s="82"/>
      <c r="NQK7" s="82"/>
      <c r="NQL7" s="81"/>
      <c r="NQM7" s="82"/>
      <c r="NQN7" s="82"/>
      <c r="NQO7" s="82"/>
      <c r="NQP7" s="81"/>
      <c r="NQQ7" s="82"/>
      <c r="NQR7" s="82"/>
      <c r="NQS7" s="82"/>
      <c r="NQT7" s="81"/>
      <c r="NQU7" s="82"/>
      <c r="NQV7" s="82"/>
      <c r="NQW7" s="82"/>
      <c r="NQX7" s="81"/>
      <c r="NQY7" s="82"/>
      <c r="NQZ7" s="82"/>
      <c r="NRA7" s="82"/>
      <c r="NRB7" s="81"/>
      <c r="NRC7" s="82"/>
      <c r="NRD7" s="82"/>
      <c r="NRE7" s="82"/>
      <c r="NRF7" s="81"/>
      <c r="NRG7" s="82"/>
      <c r="NRH7" s="82"/>
      <c r="NRI7" s="82"/>
      <c r="NRJ7" s="81"/>
      <c r="NRK7" s="82"/>
      <c r="NRL7" s="82"/>
      <c r="NRM7" s="82"/>
      <c r="NRN7" s="81"/>
      <c r="NRO7" s="82"/>
      <c r="NRP7" s="82"/>
      <c r="NRQ7" s="82"/>
      <c r="NRR7" s="81"/>
      <c r="NRS7" s="82"/>
      <c r="NRT7" s="82"/>
      <c r="NRU7" s="82"/>
      <c r="NRV7" s="81"/>
      <c r="NRW7" s="82"/>
      <c r="NRX7" s="82"/>
      <c r="NRY7" s="82"/>
      <c r="NRZ7" s="81"/>
      <c r="NSA7" s="82"/>
      <c r="NSB7" s="82"/>
      <c r="NSC7" s="82"/>
      <c r="NSD7" s="81"/>
      <c r="NSE7" s="82"/>
      <c r="NSF7" s="82"/>
      <c r="NSG7" s="82"/>
      <c r="NSH7" s="81"/>
      <c r="NSI7" s="82"/>
      <c r="NSJ7" s="82"/>
      <c r="NSK7" s="82"/>
      <c r="NSL7" s="81"/>
      <c r="NSM7" s="82"/>
      <c r="NSN7" s="82"/>
      <c r="NSO7" s="82"/>
      <c r="NSP7" s="81"/>
      <c r="NSQ7" s="82"/>
      <c r="NSR7" s="82"/>
      <c r="NSS7" s="82"/>
      <c r="NST7" s="81"/>
      <c r="NSU7" s="82"/>
      <c r="NSV7" s="82"/>
      <c r="NSW7" s="82"/>
      <c r="NSX7" s="81"/>
      <c r="NSY7" s="82"/>
      <c r="NSZ7" s="82"/>
      <c r="NTA7" s="82"/>
      <c r="NTB7" s="81"/>
      <c r="NTC7" s="82"/>
      <c r="NTD7" s="82"/>
      <c r="NTE7" s="82"/>
      <c r="NTF7" s="81"/>
      <c r="NTG7" s="82"/>
      <c r="NTH7" s="82"/>
      <c r="NTI7" s="82"/>
      <c r="NTJ7" s="81"/>
      <c r="NTK7" s="82"/>
      <c r="NTL7" s="82"/>
      <c r="NTM7" s="82"/>
      <c r="NTN7" s="81"/>
      <c r="NTO7" s="82"/>
      <c r="NTP7" s="82"/>
      <c r="NTQ7" s="82"/>
      <c r="NTR7" s="81"/>
      <c r="NTS7" s="82"/>
      <c r="NTT7" s="82"/>
      <c r="NTU7" s="82"/>
      <c r="NTV7" s="81"/>
      <c r="NTW7" s="82"/>
      <c r="NTX7" s="82"/>
      <c r="NTY7" s="82"/>
      <c r="NTZ7" s="81"/>
      <c r="NUA7" s="82"/>
      <c r="NUB7" s="82"/>
      <c r="NUC7" s="82"/>
      <c r="NUD7" s="81"/>
      <c r="NUE7" s="82"/>
      <c r="NUF7" s="82"/>
      <c r="NUG7" s="82"/>
      <c r="NUH7" s="81"/>
      <c r="NUI7" s="82"/>
      <c r="NUJ7" s="82"/>
      <c r="NUK7" s="82"/>
      <c r="NUL7" s="81"/>
      <c r="NUM7" s="82"/>
      <c r="NUN7" s="82"/>
      <c r="NUO7" s="82"/>
      <c r="NUP7" s="81"/>
      <c r="NUQ7" s="82"/>
      <c r="NUR7" s="82"/>
      <c r="NUS7" s="82"/>
      <c r="NUT7" s="81"/>
      <c r="NUU7" s="82"/>
      <c r="NUV7" s="82"/>
      <c r="NUW7" s="82"/>
      <c r="NUX7" s="81"/>
      <c r="NUY7" s="82"/>
      <c r="NUZ7" s="82"/>
      <c r="NVA7" s="82"/>
      <c r="NVB7" s="81"/>
      <c r="NVC7" s="82"/>
      <c r="NVD7" s="82"/>
      <c r="NVE7" s="82"/>
      <c r="NVF7" s="81"/>
      <c r="NVG7" s="82"/>
      <c r="NVH7" s="82"/>
      <c r="NVI7" s="82"/>
      <c r="NVJ7" s="81"/>
      <c r="NVK7" s="82"/>
      <c r="NVL7" s="82"/>
      <c r="NVM7" s="82"/>
      <c r="NVN7" s="81"/>
      <c r="NVO7" s="82"/>
      <c r="NVP7" s="82"/>
      <c r="NVQ7" s="82"/>
      <c r="NVR7" s="81"/>
      <c r="NVS7" s="82"/>
      <c r="NVT7" s="82"/>
      <c r="NVU7" s="82"/>
      <c r="NVV7" s="81"/>
      <c r="NVW7" s="82"/>
      <c r="NVX7" s="82"/>
      <c r="NVY7" s="82"/>
      <c r="NVZ7" s="81"/>
      <c r="NWA7" s="82"/>
      <c r="NWB7" s="82"/>
      <c r="NWC7" s="82"/>
      <c r="NWD7" s="81"/>
      <c r="NWE7" s="82"/>
      <c r="NWF7" s="82"/>
      <c r="NWG7" s="82"/>
      <c r="NWH7" s="81"/>
      <c r="NWI7" s="82"/>
      <c r="NWJ7" s="82"/>
      <c r="NWK7" s="82"/>
      <c r="NWL7" s="81"/>
      <c r="NWM7" s="82"/>
      <c r="NWN7" s="82"/>
      <c r="NWO7" s="82"/>
      <c r="NWP7" s="81"/>
      <c r="NWQ7" s="82"/>
      <c r="NWR7" s="82"/>
      <c r="NWS7" s="82"/>
      <c r="NWT7" s="81"/>
      <c r="NWU7" s="82"/>
      <c r="NWV7" s="82"/>
      <c r="NWW7" s="82"/>
      <c r="NWX7" s="81"/>
      <c r="NWY7" s="82"/>
      <c r="NWZ7" s="82"/>
      <c r="NXA7" s="82"/>
      <c r="NXB7" s="81"/>
      <c r="NXC7" s="82"/>
      <c r="NXD7" s="82"/>
      <c r="NXE7" s="82"/>
      <c r="NXF7" s="81"/>
      <c r="NXG7" s="82"/>
      <c r="NXH7" s="82"/>
      <c r="NXI7" s="82"/>
      <c r="NXJ7" s="81"/>
      <c r="NXK7" s="82"/>
      <c r="NXL7" s="82"/>
      <c r="NXM7" s="82"/>
      <c r="NXN7" s="81"/>
      <c r="NXO7" s="82"/>
      <c r="NXP7" s="82"/>
      <c r="NXQ7" s="82"/>
      <c r="NXR7" s="81"/>
      <c r="NXS7" s="82"/>
      <c r="NXT7" s="82"/>
      <c r="NXU7" s="82"/>
      <c r="NXV7" s="81"/>
      <c r="NXW7" s="82"/>
      <c r="NXX7" s="82"/>
      <c r="NXY7" s="82"/>
      <c r="NXZ7" s="81"/>
      <c r="NYA7" s="82"/>
      <c r="NYB7" s="82"/>
      <c r="NYC7" s="82"/>
      <c r="NYD7" s="81"/>
      <c r="NYE7" s="82"/>
      <c r="NYF7" s="82"/>
      <c r="NYG7" s="82"/>
      <c r="NYH7" s="81"/>
      <c r="NYI7" s="82"/>
      <c r="NYJ7" s="82"/>
      <c r="NYK7" s="82"/>
      <c r="NYL7" s="81"/>
      <c r="NYM7" s="82"/>
      <c r="NYN7" s="82"/>
      <c r="NYO7" s="82"/>
      <c r="NYP7" s="81"/>
      <c r="NYQ7" s="82"/>
      <c r="NYR7" s="82"/>
      <c r="NYS7" s="82"/>
      <c r="NYT7" s="81"/>
      <c r="NYU7" s="82"/>
      <c r="NYV7" s="82"/>
      <c r="NYW7" s="82"/>
      <c r="NYX7" s="81"/>
      <c r="NYY7" s="82"/>
      <c r="NYZ7" s="82"/>
      <c r="NZA7" s="82"/>
      <c r="NZB7" s="81"/>
      <c r="NZC7" s="82"/>
      <c r="NZD7" s="82"/>
      <c r="NZE7" s="82"/>
      <c r="NZF7" s="81"/>
      <c r="NZG7" s="82"/>
      <c r="NZH7" s="82"/>
      <c r="NZI7" s="82"/>
      <c r="NZJ7" s="81"/>
      <c r="NZK7" s="82"/>
      <c r="NZL7" s="82"/>
      <c r="NZM7" s="82"/>
      <c r="NZN7" s="81"/>
      <c r="NZO7" s="82"/>
      <c r="NZP7" s="82"/>
      <c r="NZQ7" s="82"/>
      <c r="NZR7" s="81"/>
      <c r="NZS7" s="82"/>
      <c r="NZT7" s="82"/>
      <c r="NZU7" s="82"/>
      <c r="NZV7" s="81"/>
      <c r="NZW7" s="82"/>
      <c r="NZX7" s="82"/>
      <c r="NZY7" s="82"/>
      <c r="NZZ7" s="81"/>
      <c r="OAA7" s="82"/>
      <c r="OAB7" s="82"/>
      <c r="OAC7" s="82"/>
      <c r="OAD7" s="81"/>
      <c r="OAE7" s="82"/>
      <c r="OAF7" s="82"/>
      <c r="OAG7" s="82"/>
      <c r="OAH7" s="81"/>
      <c r="OAI7" s="82"/>
      <c r="OAJ7" s="82"/>
      <c r="OAK7" s="82"/>
      <c r="OAL7" s="81"/>
      <c r="OAM7" s="82"/>
      <c r="OAN7" s="82"/>
      <c r="OAO7" s="82"/>
      <c r="OAP7" s="81"/>
      <c r="OAQ7" s="82"/>
      <c r="OAR7" s="82"/>
      <c r="OAS7" s="82"/>
      <c r="OAT7" s="81"/>
      <c r="OAU7" s="82"/>
      <c r="OAV7" s="82"/>
      <c r="OAW7" s="82"/>
      <c r="OAX7" s="81"/>
      <c r="OAY7" s="82"/>
      <c r="OAZ7" s="82"/>
      <c r="OBA7" s="82"/>
      <c r="OBB7" s="81"/>
      <c r="OBC7" s="82"/>
      <c r="OBD7" s="82"/>
      <c r="OBE7" s="82"/>
      <c r="OBF7" s="81"/>
      <c r="OBG7" s="82"/>
      <c r="OBH7" s="82"/>
      <c r="OBI7" s="82"/>
      <c r="OBJ7" s="81"/>
      <c r="OBK7" s="82"/>
      <c r="OBL7" s="82"/>
      <c r="OBM7" s="82"/>
      <c r="OBN7" s="81"/>
      <c r="OBO7" s="82"/>
      <c r="OBP7" s="82"/>
      <c r="OBQ7" s="82"/>
      <c r="OBR7" s="81"/>
      <c r="OBS7" s="82"/>
      <c r="OBT7" s="82"/>
      <c r="OBU7" s="82"/>
      <c r="OBV7" s="81"/>
      <c r="OBW7" s="82"/>
      <c r="OBX7" s="82"/>
      <c r="OBY7" s="82"/>
      <c r="OBZ7" s="81"/>
      <c r="OCA7" s="82"/>
      <c r="OCB7" s="82"/>
      <c r="OCC7" s="82"/>
      <c r="OCD7" s="81"/>
      <c r="OCE7" s="82"/>
      <c r="OCF7" s="82"/>
      <c r="OCG7" s="82"/>
      <c r="OCH7" s="81"/>
      <c r="OCI7" s="82"/>
      <c r="OCJ7" s="82"/>
      <c r="OCK7" s="82"/>
      <c r="OCL7" s="81"/>
      <c r="OCM7" s="82"/>
      <c r="OCN7" s="82"/>
      <c r="OCO7" s="82"/>
      <c r="OCP7" s="81"/>
      <c r="OCQ7" s="82"/>
      <c r="OCR7" s="82"/>
      <c r="OCS7" s="82"/>
      <c r="OCT7" s="81"/>
      <c r="OCU7" s="82"/>
      <c r="OCV7" s="82"/>
      <c r="OCW7" s="82"/>
      <c r="OCX7" s="81"/>
      <c r="OCY7" s="82"/>
      <c r="OCZ7" s="82"/>
      <c r="ODA7" s="82"/>
      <c r="ODB7" s="81"/>
      <c r="ODC7" s="82"/>
      <c r="ODD7" s="82"/>
      <c r="ODE7" s="82"/>
      <c r="ODF7" s="81"/>
      <c r="ODG7" s="82"/>
      <c r="ODH7" s="82"/>
      <c r="ODI7" s="82"/>
      <c r="ODJ7" s="81"/>
      <c r="ODK7" s="82"/>
      <c r="ODL7" s="82"/>
      <c r="ODM7" s="82"/>
      <c r="ODN7" s="81"/>
      <c r="ODO7" s="82"/>
      <c r="ODP7" s="82"/>
      <c r="ODQ7" s="82"/>
      <c r="ODR7" s="81"/>
      <c r="ODS7" s="82"/>
      <c r="ODT7" s="82"/>
      <c r="ODU7" s="82"/>
      <c r="ODV7" s="81"/>
      <c r="ODW7" s="82"/>
      <c r="ODX7" s="82"/>
      <c r="ODY7" s="82"/>
      <c r="ODZ7" s="81"/>
      <c r="OEA7" s="82"/>
      <c r="OEB7" s="82"/>
      <c r="OEC7" s="82"/>
      <c r="OED7" s="81"/>
      <c r="OEE7" s="82"/>
      <c r="OEF7" s="82"/>
      <c r="OEG7" s="82"/>
      <c r="OEH7" s="81"/>
      <c r="OEI7" s="82"/>
      <c r="OEJ7" s="82"/>
      <c r="OEK7" s="82"/>
      <c r="OEL7" s="81"/>
      <c r="OEM7" s="82"/>
      <c r="OEN7" s="82"/>
      <c r="OEO7" s="82"/>
      <c r="OEP7" s="81"/>
      <c r="OEQ7" s="82"/>
      <c r="OER7" s="82"/>
      <c r="OES7" s="82"/>
      <c r="OET7" s="81"/>
      <c r="OEU7" s="82"/>
      <c r="OEV7" s="82"/>
      <c r="OEW7" s="82"/>
      <c r="OEX7" s="81"/>
      <c r="OEY7" s="82"/>
      <c r="OEZ7" s="82"/>
      <c r="OFA7" s="82"/>
      <c r="OFB7" s="81"/>
      <c r="OFC7" s="82"/>
      <c r="OFD7" s="82"/>
      <c r="OFE7" s="82"/>
      <c r="OFF7" s="81"/>
      <c r="OFG7" s="82"/>
      <c r="OFH7" s="82"/>
      <c r="OFI7" s="82"/>
      <c r="OFJ7" s="81"/>
      <c r="OFK7" s="82"/>
      <c r="OFL7" s="82"/>
      <c r="OFM7" s="82"/>
      <c r="OFN7" s="81"/>
      <c r="OFO7" s="82"/>
      <c r="OFP7" s="82"/>
      <c r="OFQ7" s="82"/>
      <c r="OFR7" s="81"/>
      <c r="OFS7" s="82"/>
      <c r="OFT7" s="82"/>
      <c r="OFU7" s="82"/>
      <c r="OFV7" s="81"/>
      <c r="OFW7" s="82"/>
      <c r="OFX7" s="82"/>
      <c r="OFY7" s="82"/>
      <c r="OFZ7" s="81"/>
      <c r="OGA7" s="82"/>
      <c r="OGB7" s="82"/>
      <c r="OGC7" s="82"/>
      <c r="OGD7" s="81"/>
      <c r="OGE7" s="82"/>
      <c r="OGF7" s="82"/>
      <c r="OGG7" s="82"/>
      <c r="OGH7" s="81"/>
      <c r="OGI7" s="82"/>
      <c r="OGJ7" s="82"/>
      <c r="OGK7" s="82"/>
      <c r="OGL7" s="81"/>
      <c r="OGM7" s="82"/>
      <c r="OGN7" s="82"/>
      <c r="OGO7" s="82"/>
      <c r="OGP7" s="81"/>
      <c r="OGQ7" s="82"/>
      <c r="OGR7" s="82"/>
      <c r="OGS7" s="82"/>
      <c r="OGT7" s="81"/>
      <c r="OGU7" s="82"/>
      <c r="OGV7" s="82"/>
      <c r="OGW7" s="82"/>
      <c r="OGX7" s="81"/>
      <c r="OGY7" s="82"/>
      <c r="OGZ7" s="82"/>
      <c r="OHA7" s="82"/>
      <c r="OHB7" s="81"/>
      <c r="OHC7" s="82"/>
      <c r="OHD7" s="82"/>
      <c r="OHE7" s="82"/>
      <c r="OHF7" s="81"/>
      <c r="OHG7" s="82"/>
      <c r="OHH7" s="82"/>
      <c r="OHI7" s="82"/>
      <c r="OHJ7" s="81"/>
      <c r="OHK7" s="82"/>
      <c r="OHL7" s="82"/>
      <c r="OHM7" s="82"/>
      <c r="OHN7" s="81"/>
      <c r="OHO7" s="82"/>
      <c r="OHP7" s="82"/>
      <c r="OHQ7" s="82"/>
      <c r="OHR7" s="81"/>
      <c r="OHS7" s="82"/>
      <c r="OHT7" s="82"/>
      <c r="OHU7" s="82"/>
      <c r="OHV7" s="81"/>
      <c r="OHW7" s="82"/>
      <c r="OHX7" s="82"/>
      <c r="OHY7" s="82"/>
      <c r="OHZ7" s="81"/>
      <c r="OIA7" s="82"/>
      <c r="OIB7" s="82"/>
      <c r="OIC7" s="82"/>
      <c r="OID7" s="81"/>
      <c r="OIE7" s="82"/>
      <c r="OIF7" s="82"/>
      <c r="OIG7" s="82"/>
      <c r="OIH7" s="81"/>
      <c r="OII7" s="82"/>
      <c r="OIJ7" s="82"/>
      <c r="OIK7" s="82"/>
      <c r="OIL7" s="81"/>
      <c r="OIM7" s="82"/>
      <c r="OIN7" s="82"/>
      <c r="OIO7" s="82"/>
      <c r="OIP7" s="81"/>
      <c r="OIQ7" s="82"/>
      <c r="OIR7" s="82"/>
      <c r="OIS7" s="82"/>
      <c r="OIT7" s="81"/>
      <c r="OIU7" s="82"/>
      <c r="OIV7" s="82"/>
      <c r="OIW7" s="82"/>
      <c r="OIX7" s="81"/>
      <c r="OIY7" s="82"/>
      <c r="OIZ7" s="82"/>
      <c r="OJA7" s="82"/>
      <c r="OJB7" s="81"/>
      <c r="OJC7" s="82"/>
      <c r="OJD7" s="82"/>
      <c r="OJE7" s="82"/>
      <c r="OJF7" s="81"/>
      <c r="OJG7" s="82"/>
      <c r="OJH7" s="82"/>
      <c r="OJI7" s="82"/>
      <c r="OJJ7" s="81"/>
      <c r="OJK7" s="82"/>
      <c r="OJL7" s="82"/>
      <c r="OJM7" s="82"/>
      <c r="OJN7" s="81"/>
      <c r="OJO7" s="82"/>
      <c r="OJP7" s="82"/>
      <c r="OJQ7" s="82"/>
      <c r="OJR7" s="81"/>
      <c r="OJS7" s="82"/>
      <c r="OJT7" s="82"/>
      <c r="OJU7" s="82"/>
      <c r="OJV7" s="81"/>
      <c r="OJW7" s="82"/>
      <c r="OJX7" s="82"/>
      <c r="OJY7" s="82"/>
      <c r="OJZ7" s="81"/>
      <c r="OKA7" s="82"/>
      <c r="OKB7" s="82"/>
      <c r="OKC7" s="82"/>
      <c r="OKD7" s="81"/>
      <c r="OKE7" s="82"/>
      <c r="OKF7" s="82"/>
      <c r="OKG7" s="82"/>
      <c r="OKH7" s="81"/>
      <c r="OKI7" s="82"/>
      <c r="OKJ7" s="82"/>
      <c r="OKK7" s="82"/>
      <c r="OKL7" s="81"/>
      <c r="OKM7" s="82"/>
      <c r="OKN7" s="82"/>
      <c r="OKO7" s="82"/>
      <c r="OKP7" s="81"/>
      <c r="OKQ7" s="82"/>
      <c r="OKR7" s="82"/>
      <c r="OKS7" s="82"/>
      <c r="OKT7" s="81"/>
      <c r="OKU7" s="82"/>
      <c r="OKV7" s="82"/>
      <c r="OKW7" s="82"/>
      <c r="OKX7" s="81"/>
      <c r="OKY7" s="82"/>
      <c r="OKZ7" s="82"/>
      <c r="OLA7" s="82"/>
      <c r="OLB7" s="81"/>
      <c r="OLC7" s="82"/>
      <c r="OLD7" s="82"/>
      <c r="OLE7" s="82"/>
      <c r="OLF7" s="81"/>
      <c r="OLG7" s="82"/>
      <c r="OLH7" s="82"/>
      <c r="OLI7" s="82"/>
      <c r="OLJ7" s="81"/>
      <c r="OLK7" s="82"/>
      <c r="OLL7" s="82"/>
      <c r="OLM7" s="82"/>
      <c r="OLN7" s="81"/>
      <c r="OLO7" s="82"/>
      <c r="OLP7" s="82"/>
      <c r="OLQ7" s="82"/>
      <c r="OLR7" s="81"/>
      <c r="OLS7" s="82"/>
      <c r="OLT7" s="82"/>
      <c r="OLU7" s="82"/>
      <c r="OLV7" s="81"/>
      <c r="OLW7" s="82"/>
      <c r="OLX7" s="82"/>
      <c r="OLY7" s="82"/>
      <c r="OLZ7" s="81"/>
      <c r="OMA7" s="82"/>
      <c r="OMB7" s="82"/>
      <c r="OMC7" s="82"/>
      <c r="OMD7" s="81"/>
      <c r="OME7" s="82"/>
      <c r="OMF7" s="82"/>
      <c r="OMG7" s="82"/>
      <c r="OMH7" s="81"/>
      <c r="OMI7" s="82"/>
      <c r="OMJ7" s="82"/>
      <c r="OMK7" s="82"/>
      <c r="OML7" s="81"/>
      <c r="OMM7" s="82"/>
      <c r="OMN7" s="82"/>
      <c r="OMO7" s="82"/>
      <c r="OMP7" s="81"/>
      <c r="OMQ7" s="82"/>
      <c r="OMR7" s="82"/>
      <c r="OMS7" s="82"/>
      <c r="OMT7" s="81"/>
      <c r="OMU7" s="82"/>
      <c r="OMV7" s="82"/>
      <c r="OMW7" s="82"/>
      <c r="OMX7" s="81"/>
      <c r="OMY7" s="82"/>
      <c r="OMZ7" s="82"/>
      <c r="ONA7" s="82"/>
      <c r="ONB7" s="81"/>
      <c r="ONC7" s="82"/>
      <c r="OND7" s="82"/>
      <c r="ONE7" s="82"/>
      <c r="ONF7" s="81"/>
      <c r="ONG7" s="82"/>
      <c r="ONH7" s="82"/>
      <c r="ONI7" s="82"/>
      <c r="ONJ7" s="81"/>
      <c r="ONK7" s="82"/>
      <c r="ONL7" s="82"/>
      <c r="ONM7" s="82"/>
      <c r="ONN7" s="81"/>
      <c r="ONO7" s="82"/>
      <c r="ONP7" s="82"/>
      <c r="ONQ7" s="82"/>
      <c r="ONR7" s="81"/>
      <c r="ONS7" s="82"/>
      <c r="ONT7" s="82"/>
      <c r="ONU7" s="82"/>
      <c r="ONV7" s="81"/>
      <c r="ONW7" s="82"/>
      <c r="ONX7" s="82"/>
      <c r="ONY7" s="82"/>
      <c r="ONZ7" s="81"/>
      <c r="OOA7" s="82"/>
      <c r="OOB7" s="82"/>
      <c r="OOC7" s="82"/>
      <c r="OOD7" s="81"/>
      <c r="OOE7" s="82"/>
      <c r="OOF7" s="82"/>
      <c r="OOG7" s="82"/>
      <c r="OOH7" s="81"/>
      <c r="OOI7" s="82"/>
      <c r="OOJ7" s="82"/>
      <c r="OOK7" s="82"/>
      <c r="OOL7" s="81"/>
      <c r="OOM7" s="82"/>
      <c r="OON7" s="82"/>
      <c r="OOO7" s="82"/>
      <c r="OOP7" s="81"/>
      <c r="OOQ7" s="82"/>
      <c r="OOR7" s="82"/>
      <c r="OOS7" s="82"/>
      <c r="OOT7" s="81"/>
      <c r="OOU7" s="82"/>
      <c r="OOV7" s="82"/>
      <c r="OOW7" s="82"/>
      <c r="OOX7" s="81"/>
      <c r="OOY7" s="82"/>
      <c r="OOZ7" s="82"/>
      <c r="OPA7" s="82"/>
      <c r="OPB7" s="81"/>
      <c r="OPC7" s="82"/>
      <c r="OPD7" s="82"/>
      <c r="OPE7" s="82"/>
      <c r="OPF7" s="81"/>
      <c r="OPG7" s="82"/>
      <c r="OPH7" s="82"/>
      <c r="OPI7" s="82"/>
      <c r="OPJ7" s="81"/>
      <c r="OPK7" s="82"/>
      <c r="OPL7" s="82"/>
      <c r="OPM7" s="82"/>
      <c r="OPN7" s="81"/>
      <c r="OPO7" s="82"/>
      <c r="OPP7" s="82"/>
      <c r="OPQ7" s="82"/>
      <c r="OPR7" s="81"/>
      <c r="OPS7" s="82"/>
      <c r="OPT7" s="82"/>
      <c r="OPU7" s="82"/>
      <c r="OPV7" s="81"/>
      <c r="OPW7" s="82"/>
      <c r="OPX7" s="82"/>
      <c r="OPY7" s="82"/>
      <c r="OPZ7" s="81"/>
      <c r="OQA7" s="82"/>
      <c r="OQB7" s="82"/>
      <c r="OQC7" s="82"/>
      <c r="OQD7" s="81"/>
      <c r="OQE7" s="82"/>
      <c r="OQF7" s="82"/>
      <c r="OQG7" s="82"/>
      <c r="OQH7" s="81"/>
      <c r="OQI7" s="82"/>
      <c r="OQJ7" s="82"/>
      <c r="OQK7" s="82"/>
      <c r="OQL7" s="81"/>
      <c r="OQM7" s="82"/>
      <c r="OQN7" s="82"/>
      <c r="OQO7" s="82"/>
      <c r="OQP7" s="81"/>
      <c r="OQQ7" s="82"/>
      <c r="OQR7" s="82"/>
      <c r="OQS7" s="82"/>
      <c r="OQT7" s="81"/>
      <c r="OQU7" s="82"/>
      <c r="OQV7" s="82"/>
      <c r="OQW7" s="82"/>
      <c r="OQX7" s="81"/>
      <c r="OQY7" s="82"/>
      <c r="OQZ7" s="82"/>
      <c r="ORA7" s="82"/>
      <c r="ORB7" s="81"/>
      <c r="ORC7" s="82"/>
      <c r="ORD7" s="82"/>
      <c r="ORE7" s="82"/>
      <c r="ORF7" s="81"/>
      <c r="ORG7" s="82"/>
      <c r="ORH7" s="82"/>
      <c r="ORI7" s="82"/>
      <c r="ORJ7" s="81"/>
      <c r="ORK7" s="82"/>
      <c r="ORL7" s="82"/>
      <c r="ORM7" s="82"/>
      <c r="ORN7" s="81"/>
      <c r="ORO7" s="82"/>
      <c r="ORP7" s="82"/>
      <c r="ORQ7" s="82"/>
      <c r="ORR7" s="81"/>
      <c r="ORS7" s="82"/>
      <c r="ORT7" s="82"/>
      <c r="ORU7" s="82"/>
      <c r="ORV7" s="81"/>
      <c r="ORW7" s="82"/>
      <c r="ORX7" s="82"/>
      <c r="ORY7" s="82"/>
      <c r="ORZ7" s="81"/>
      <c r="OSA7" s="82"/>
      <c r="OSB7" s="82"/>
      <c r="OSC7" s="82"/>
      <c r="OSD7" s="81"/>
      <c r="OSE7" s="82"/>
      <c r="OSF7" s="82"/>
      <c r="OSG7" s="82"/>
      <c r="OSH7" s="81"/>
      <c r="OSI7" s="82"/>
      <c r="OSJ7" s="82"/>
      <c r="OSK7" s="82"/>
      <c r="OSL7" s="81"/>
      <c r="OSM7" s="82"/>
      <c r="OSN7" s="82"/>
      <c r="OSO7" s="82"/>
      <c r="OSP7" s="81"/>
      <c r="OSQ7" s="82"/>
      <c r="OSR7" s="82"/>
      <c r="OSS7" s="82"/>
      <c r="OST7" s="81"/>
      <c r="OSU7" s="82"/>
      <c r="OSV7" s="82"/>
      <c r="OSW7" s="82"/>
      <c r="OSX7" s="81"/>
      <c r="OSY7" s="82"/>
      <c r="OSZ7" s="82"/>
      <c r="OTA7" s="82"/>
      <c r="OTB7" s="81"/>
      <c r="OTC7" s="82"/>
      <c r="OTD7" s="82"/>
      <c r="OTE7" s="82"/>
      <c r="OTF7" s="81"/>
      <c r="OTG7" s="82"/>
      <c r="OTH7" s="82"/>
      <c r="OTI7" s="82"/>
      <c r="OTJ7" s="81"/>
      <c r="OTK7" s="82"/>
      <c r="OTL7" s="82"/>
      <c r="OTM7" s="82"/>
      <c r="OTN7" s="81"/>
      <c r="OTO7" s="82"/>
      <c r="OTP7" s="82"/>
      <c r="OTQ7" s="82"/>
      <c r="OTR7" s="81"/>
      <c r="OTS7" s="82"/>
      <c r="OTT7" s="82"/>
      <c r="OTU7" s="82"/>
      <c r="OTV7" s="81"/>
      <c r="OTW7" s="82"/>
      <c r="OTX7" s="82"/>
      <c r="OTY7" s="82"/>
      <c r="OTZ7" s="81"/>
      <c r="OUA7" s="82"/>
      <c r="OUB7" s="82"/>
      <c r="OUC7" s="82"/>
      <c r="OUD7" s="81"/>
      <c r="OUE7" s="82"/>
      <c r="OUF7" s="82"/>
      <c r="OUG7" s="82"/>
      <c r="OUH7" s="81"/>
      <c r="OUI7" s="82"/>
      <c r="OUJ7" s="82"/>
      <c r="OUK7" s="82"/>
      <c r="OUL7" s="81"/>
      <c r="OUM7" s="82"/>
      <c r="OUN7" s="82"/>
      <c r="OUO7" s="82"/>
      <c r="OUP7" s="81"/>
      <c r="OUQ7" s="82"/>
      <c r="OUR7" s="82"/>
      <c r="OUS7" s="82"/>
      <c r="OUT7" s="81"/>
      <c r="OUU7" s="82"/>
      <c r="OUV7" s="82"/>
      <c r="OUW7" s="82"/>
      <c r="OUX7" s="81"/>
      <c r="OUY7" s="82"/>
      <c r="OUZ7" s="82"/>
      <c r="OVA7" s="82"/>
      <c r="OVB7" s="81"/>
      <c r="OVC7" s="82"/>
      <c r="OVD7" s="82"/>
      <c r="OVE7" s="82"/>
      <c r="OVF7" s="81"/>
      <c r="OVG7" s="82"/>
      <c r="OVH7" s="82"/>
      <c r="OVI7" s="82"/>
      <c r="OVJ7" s="81"/>
      <c r="OVK7" s="82"/>
      <c r="OVL7" s="82"/>
      <c r="OVM7" s="82"/>
      <c r="OVN7" s="81"/>
      <c r="OVO7" s="82"/>
      <c r="OVP7" s="82"/>
      <c r="OVQ7" s="82"/>
      <c r="OVR7" s="81"/>
      <c r="OVS7" s="82"/>
      <c r="OVT7" s="82"/>
      <c r="OVU7" s="82"/>
      <c r="OVV7" s="81"/>
      <c r="OVW7" s="82"/>
      <c r="OVX7" s="82"/>
      <c r="OVY7" s="82"/>
      <c r="OVZ7" s="81"/>
      <c r="OWA7" s="82"/>
      <c r="OWB7" s="82"/>
      <c r="OWC7" s="82"/>
      <c r="OWD7" s="81"/>
      <c r="OWE7" s="82"/>
      <c r="OWF7" s="82"/>
      <c r="OWG7" s="82"/>
      <c r="OWH7" s="81"/>
      <c r="OWI7" s="82"/>
      <c r="OWJ7" s="82"/>
      <c r="OWK7" s="82"/>
      <c r="OWL7" s="81"/>
      <c r="OWM7" s="82"/>
      <c r="OWN7" s="82"/>
      <c r="OWO7" s="82"/>
      <c r="OWP7" s="81"/>
      <c r="OWQ7" s="82"/>
      <c r="OWR7" s="82"/>
      <c r="OWS7" s="82"/>
      <c r="OWT7" s="81"/>
      <c r="OWU7" s="82"/>
      <c r="OWV7" s="82"/>
      <c r="OWW7" s="82"/>
      <c r="OWX7" s="81"/>
      <c r="OWY7" s="82"/>
      <c r="OWZ7" s="82"/>
      <c r="OXA7" s="82"/>
      <c r="OXB7" s="81"/>
      <c r="OXC7" s="82"/>
      <c r="OXD7" s="82"/>
      <c r="OXE7" s="82"/>
      <c r="OXF7" s="81"/>
      <c r="OXG7" s="82"/>
      <c r="OXH7" s="82"/>
      <c r="OXI7" s="82"/>
      <c r="OXJ7" s="81"/>
      <c r="OXK7" s="82"/>
      <c r="OXL7" s="82"/>
      <c r="OXM7" s="82"/>
      <c r="OXN7" s="81"/>
      <c r="OXO7" s="82"/>
      <c r="OXP7" s="82"/>
      <c r="OXQ7" s="82"/>
      <c r="OXR7" s="81"/>
      <c r="OXS7" s="82"/>
      <c r="OXT7" s="82"/>
      <c r="OXU7" s="82"/>
      <c r="OXV7" s="81"/>
      <c r="OXW7" s="82"/>
      <c r="OXX7" s="82"/>
      <c r="OXY7" s="82"/>
      <c r="OXZ7" s="81"/>
      <c r="OYA7" s="82"/>
      <c r="OYB7" s="82"/>
      <c r="OYC7" s="82"/>
      <c r="OYD7" s="81"/>
      <c r="OYE7" s="82"/>
      <c r="OYF7" s="82"/>
      <c r="OYG7" s="82"/>
      <c r="OYH7" s="81"/>
      <c r="OYI7" s="82"/>
      <c r="OYJ7" s="82"/>
      <c r="OYK7" s="82"/>
      <c r="OYL7" s="81"/>
      <c r="OYM7" s="82"/>
      <c r="OYN7" s="82"/>
      <c r="OYO7" s="82"/>
      <c r="OYP7" s="81"/>
      <c r="OYQ7" s="82"/>
      <c r="OYR7" s="82"/>
      <c r="OYS7" s="82"/>
      <c r="OYT7" s="81"/>
      <c r="OYU7" s="82"/>
      <c r="OYV7" s="82"/>
      <c r="OYW7" s="82"/>
      <c r="OYX7" s="81"/>
      <c r="OYY7" s="82"/>
      <c r="OYZ7" s="82"/>
      <c r="OZA7" s="82"/>
      <c r="OZB7" s="81"/>
      <c r="OZC7" s="82"/>
      <c r="OZD7" s="82"/>
      <c r="OZE7" s="82"/>
      <c r="OZF7" s="81"/>
      <c r="OZG7" s="82"/>
      <c r="OZH7" s="82"/>
      <c r="OZI7" s="82"/>
      <c r="OZJ7" s="81"/>
      <c r="OZK7" s="82"/>
      <c r="OZL7" s="82"/>
      <c r="OZM7" s="82"/>
      <c r="OZN7" s="81"/>
      <c r="OZO7" s="82"/>
      <c r="OZP7" s="82"/>
      <c r="OZQ7" s="82"/>
      <c r="OZR7" s="81"/>
      <c r="OZS7" s="82"/>
      <c r="OZT7" s="82"/>
      <c r="OZU7" s="82"/>
      <c r="OZV7" s="81"/>
      <c r="OZW7" s="82"/>
      <c r="OZX7" s="82"/>
      <c r="OZY7" s="82"/>
      <c r="OZZ7" s="81"/>
      <c r="PAA7" s="82"/>
      <c r="PAB7" s="82"/>
      <c r="PAC7" s="82"/>
      <c r="PAD7" s="81"/>
      <c r="PAE7" s="82"/>
      <c r="PAF7" s="82"/>
      <c r="PAG7" s="82"/>
      <c r="PAH7" s="81"/>
      <c r="PAI7" s="82"/>
      <c r="PAJ7" s="82"/>
      <c r="PAK7" s="82"/>
      <c r="PAL7" s="81"/>
      <c r="PAM7" s="82"/>
      <c r="PAN7" s="82"/>
      <c r="PAO7" s="82"/>
      <c r="PAP7" s="81"/>
      <c r="PAQ7" s="82"/>
      <c r="PAR7" s="82"/>
      <c r="PAS7" s="82"/>
      <c r="PAT7" s="81"/>
      <c r="PAU7" s="82"/>
      <c r="PAV7" s="82"/>
      <c r="PAW7" s="82"/>
      <c r="PAX7" s="81"/>
      <c r="PAY7" s="82"/>
      <c r="PAZ7" s="82"/>
      <c r="PBA7" s="82"/>
      <c r="PBB7" s="81"/>
      <c r="PBC7" s="82"/>
      <c r="PBD7" s="82"/>
      <c r="PBE7" s="82"/>
      <c r="PBF7" s="81"/>
      <c r="PBG7" s="82"/>
      <c r="PBH7" s="82"/>
      <c r="PBI7" s="82"/>
      <c r="PBJ7" s="81"/>
      <c r="PBK7" s="82"/>
      <c r="PBL7" s="82"/>
      <c r="PBM7" s="82"/>
      <c r="PBN7" s="81"/>
      <c r="PBO7" s="82"/>
      <c r="PBP7" s="82"/>
      <c r="PBQ7" s="82"/>
      <c r="PBR7" s="81"/>
      <c r="PBS7" s="82"/>
      <c r="PBT7" s="82"/>
      <c r="PBU7" s="82"/>
      <c r="PBV7" s="81"/>
      <c r="PBW7" s="82"/>
      <c r="PBX7" s="82"/>
      <c r="PBY7" s="82"/>
      <c r="PBZ7" s="81"/>
      <c r="PCA7" s="82"/>
      <c r="PCB7" s="82"/>
      <c r="PCC7" s="82"/>
      <c r="PCD7" s="81"/>
      <c r="PCE7" s="82"/>
      <c r="PCF7" s="82"/>
      <c r="PCG7" s="82"/>
      <c r="PCH7" s="81"/>
      <c r="PCI7" s="82"/>
      <c r="PCJ7" s="82"/>
      <c r="PCK7" s="82"/>
      <c r="PCL7" s="81"/>
      <c r="PCM7" s="82"/>
      <c r="PCN7" s="82"/>
      <c r="PCO7" s="82"/>
      <c r="PCP7" s="81"/>
      <c r="PCQ7" s="82"/>
      <c r="PCR7" s="82"/>
      <c r="PCS7" s="82"/>
      <c r="PCT7" s="81"/>
      <c r="PCU7" s="82"/>
      <c r="PCV7" s="82"/>
      <c r="PCW7" s="82"/>
      <c r="PCX7" s="81"/>
      <c r="PCY7" s="82"/>
      <c r="PCZ7" s="82"/>
      <c r="PDA7" s="82"/>
      <c r="PDB7" s="81"/>
      <c r="PDC7" s="82"/>
      <c r="PDD7" s="82"/>
      <c r="PDE7" s="82"/>
      <c r="PDF7" s="81"/>
      <c r="PDG7" s="82"/>
      <c r="PDH7" s="82"/>
      <c r="PDI7" s="82"/>
      <c r="PDJ7" s="81"/>
      <c r="PDK7" s="82"/>
      <c r="PDL7" s="82"/>
      <c r="PDM7" s="82"/>
      <c r="PDN7" s="81"/>
      <c r="PDO7" s="82"/>
      <c r="PDP7" s="82"/>
      <c r="PDQ7" s="82"/>
      <c r="PDR7" s="81"/>
      <c r="PDS7" s="82"/>
      <c r="PDT7" s="82"/>
      <c r="PDU7" s="82"/>
      <c r="PDV7" s="81"/>
      <c r="PDW7" s="82"/>
      <c r="PDX7" s="82"/>
      <c r="PDY7" s="82"/>
      <c r="PDZ7" s="81"/>
      <c r="PEA7" s="82"/>
      <c r="PEB7" s="82"/>
      <c r="PEC7" s="82"/>
      <c r="PED7" s="81"/>
      <c r="PEE7" s="82"/>
      <c r="PEF7" s="82"/>
      <c r="PEG7" s="82"/>
      <c r="PEH7" s="81"/>
      <c r="PEI7" s="82"/>
      <c r="PEJ7" s="82"/>
      <c r="PEK7" s="82"/>
      <c r="PEL7" s="81"/>
      <c r="PEM7" s="82"/>
      <c r="PEN7" s="82"/>
      <c r="PEO7" s="82"/>
      <c r="PEP7" s="81"/>
      <c r="PEQ7" s="82"/>
      <c r="PER7" s="82"/>
      <c r="PES7" s="82"/>
      <c r="PET7" s="81"/>
      <c r="PEU7" s="82"/>
      <c r="PEV7" s="82"/>
      <c r="PEW7" s="82"/>
      <c r="PEX7" s="81"/>
      <c r="PEY7" s="82"/>
      <c r="PEZ7" s="82"/>
      <c r="PFA7" s="82"/>
      <c r="PFB7" s="81"/>
      <c r="PFC7" s="82"/>
      <c r="PFD7" s="82"/>
      <c r="PFE7" s="82"/>
      <c r="PFF7" s="81"/>
      <c r="PFG7" s="82"/>
      <c r="PFH7" s="82"/>
      <c r="PFI7" s="82"/>
      <c r="PFJ7" s="81"/>
      <c r="PFK7" s="82"/>
      <c r="PFL7" s="82"/>
      <c r="PFM7" s="82"/>
      <c r="PFN7" s="81"/>
      <c r="PFO7" s="82"/>
      <c r="PFP7" s="82"/>
      <c r="PFQ7" s="82"/>
      <c r="PFR7" s="81"/>
      <c r="PFS7" s="82"/>
      <c r="PFT7" s="82"/>
      <c r="PFU7" s="82"/>
      <c r="PFV7" s="81"/>
      <c r="PFW7" s="82"/>
      <c r="PFX7" s="82"/>
      <c r="PFY7" s="82"/>
      <c r="PFZ7" s="81"/>
      <c r="PGA7" s="82"/>
      <c r="PGB7" s="82"/>
      <c r="PGC7" s="82"/>
      <c r="PGD7" s="81"/>
      <c r="PGE7" s="82"/>
      <c r="PGF7" s="82"/>
      <c r="PGG7" s="82"/>
      <c r="PGH7" s="81"/>
      <c r="PGI7" s="82"/>
      <c r="PGJ7" s="82"/>
      <c r="PGK7" s="82"/>
      <c r="PGL7" s="81"/>
      <c r="PGM7" s="82"/>
      <c r="PGN7" s="82"/>
      <c r="PGO7" s="82"/>
      <c r="PGP7" s="81"/>
      <c r="PGQ7" s="82"/>
      <c r="PGR7" s="82"/>
      <c r="PGS7" s="82"/>
      <c r="PGT7" s="81"/>
      <c r="PGU7" s="82"/>
      <c r="PGV7" s="82"/>
      <c r="PGW7" s="82"/>
      <c r="PGX7" s="81"/>
      <c r="PGY7" s="82"/>
      <c r="PGZ7" s="82"/>
      <c r="PHA7" s="82"/>
      <c r="PHB7" s="81"/>
      <c r="PHC7" s="82"/>
      <c r="PHD7" s="82"/>
      <c r="PHE7" s="82"/>
      <c r="PHF7" s="81"/>
      <c r="PHG7" s="82"/>
      <c r="PHH7" s="82"/>
      <c r="PHI7" s="82"/>
      <c r="PHJ7" s="81"/>
      <c r="PHK7" s="82"/>
      <c r="PHL7" s="82"/>
      <c r="PHM7" s="82"/>
      <c r="PHN7" s="81"/>
      <c r="PHO7" s="82"/>
      <c r="PHP7" s="82"/>
      <c r="PHQ7" s="82"/>
      <c r="PHR7" s="81"/>
      <c r="PHS7" s="82"/>
      <c r="PHT7" s="82"/>
      <c r="PHU7" s="82"/>
      <c r="PHV7" s="81"/>
      <c r="PHW7" s="82"/>
      <c r="PHX7" s="82"/>
      <c r="PHY7" s="82"/>
      <c r="PHZ7" s="81"/>
      <c r="PIA7" s="82"/>
      <c r="PIB7" s="82"/>
      <c r="PIC7" s="82"/>
      <c r="PID7" s="81"/>
      <c r="PIE7" s="82"/>
      <c r="PIF7" s="82"/>
      <c r="PIG7" s="82"/>
      <c r="PIH7" s="81"/>
      <c r="PII7" s="82"/>
      <c r="PIJ7" s="82"/>
      <c r="PIK7" s="82"/>
      <c r="PIL7" s="81"/>
      <c r="PIM7" s="82"/>
      <c r="PIN7" s="82"/>
      <c r="PIO7" s="82"/>
      <c r="PIP7" s="81"/>
      <c r="PIQ7" s="82"/>
      <c r="PIR7" s="82"/>
      <c r="PIS7" s="82"/>
      <c r="PIT7" s="81"/>
      <c r="PIU7" s="82"/>
      <c r="PIV7" s="82"/>
      <c r="PIW7" s="82"/>
      <c r="PIX7" s="81"/>
      <c r="PIY7" s="82"/>
      <c r="PIZ7" s="82"/>
      <c r="PJA7" s="82"/>
      <c r="PJB7" s="81"/>
      <c r="PJC7" s="82"/>
      <c r="PJD7" s="82"/>
      <c r="PJE7" s="82"/>
      <c r="PJF7" s="81"/>
      <c r="PJG7" s="82"/>
      <c r="PJH7" s="82"/>
      <c r="PJI7" s="82"/>
      <c r="PJJ7" s="81"/>
      <c r="PJK7" s="82"/>
      <c r="PJL7" s="82"/>
      <c r="PJM7" s="82"/>
      <c r="PJN7" s="81"/>
      <c r="PJO7" s="82"/>
      <c r="PJP7" s="82"/>
      <c r="PJQ7" s="82"/>
      <c r="PJR7" s="81"/>
      <c r="PJS7" s="82"/>
      <c r="PJT7" s="82"/>
      <c r="PJU7" s="82"/>
      <c r="PJV7" s="81"/>
      <c r="PJW7" s="82"/>
      <c r="PJX7" s="82"/>
      <c r="PJY7" s="82"/>
      <c r="PJZ7" s="81"/>
      <c r="PKA7" s="82"/>
      <c r="PKB7" s="82"/>
      <c r="PKC7" s="82"/>
      <c r="PKD7" s="81"/>
      <c r="PKE7" s="82"/>
      <c r="PKF7" s="82"/>
      <c r="PKG7" s="82"/>
      <c r="PKH7" s="81"/>
      <c r="PKI7" s="82"/>
      <c r="PKJ7" s="82"/>
      <c r="PKK7" s="82"/>
      <c r="PKL7" s="81"/>
      <c r="PKM7" s="82"/>
      <c r="PKN7" s="82"/>
      <c r="PKO7" s="82"/>
      <c r="PKP7" s="81"/>
      <c r="PKQ7" s="82"/>
      <c r="PKR7" s="82"/>
      <c r="PKS7" s="82"/>
      <c r="PKT7" s="81"/>
      <c r="PKU7" s="82"/>
      <c r="PKV7" s="82"/>
      <c r="PKW7" s="82"/>
      <c r="PKX7" s="81"/>
      <c r="PKY7" s="82"/>
      <c r="PKZ7" s="82"/>
      <c r="PLA7" s="82"/>
      <c r="PLB7" s="81"/>
      <c r="PLC7" s="82"/>
      <c r="PLD7" s="82"/>
      <c r="PLE7" s="82"/>
      <c r="PLF7" s="81"/>
      <c r="PLG7" s="82"/>
      <c r="PLH7" s="82"/>
      <c r="PLI7" s="82"/>
      <c r="PLJ7" s="81"/>
      <c r="PLK7" s="82"/>
      <c r="PLL7" s="82"/>
      <c r="PLM7" s="82"/>
      <c r="PLN7" s="81"/>
      <c r="PLO7" s="82"/>
      <c r="PLP7" s="82"/>
      <c r="PLQ7" s="82"/>
      <c r="PLR7" s="81"/>
      <c r="PLS7" s="82"/>
      <c r="PLT7" s="82"/>
      <c r="PLU7" s="82"/>
      <c r="PLV7" s="81"/>
      <c r="PLW7" s="82"/>
      <c r="PLX7" s="82"/>
      <c r="PLY7" s="82"/>
      <c r="PLZ7" s="81"/>
      <c r="PMA7" s="82"/>
      <c r="PMB7" s="82"/>
      <c r="PMC7" s="82"/>
      <c r="PMD7" s="81"/>
      <c r="PME7" s="82"/>
      <c r="PMF7" s="82"/>
      <c r="PMG7" s="82"/>
      <c r="PMH7" s="81"/>
      <c r="PMI7" s="82"/>
      <c r="PMJ7" s="82"/>
      <c r="PMK7" s="82"/>
      <c r="PML7" s="81"/>
      <c r="PMM7" s="82"/>
      <c r="PMN7" s="82"/>
      <c r="PMO7" s="82"/>
      <c r="PMP7" s="81"/>
      <c r="PMQ7" s="82"/>
      <c r="PMR7" s="82"/>
      <c r="PMS7" s="82"/>
      <c r="PMT7" s="81"/>
      <c r="PMU7" s="82"/>
      <c r="PMV7" s="82"/>
      <c r="PMW7" s="82"/>
      <c r="PMX7" s="81"/>
      <c r="PMY7" s="82"/>
      <c r="PMZ7" s="82"/>
      <c r="PNA7" s="82"/>
      <c r="PNB7" s="81"/>
      <c r="PNC7" s="82"/>
      <c r="PND7" s="82"/>
      <c r="PNE7" s="82"/>
      <c r="PNF7" s="81"/>
      <c r="PNG7" s="82"/>
      <c r="PNH7" s="82"/>
      <c r="PNI7" s="82"/>
      <c r="PNJ7" s="81"/>
      <c r="PNK7" s="82"/>
      <c r="PNL7" s="82"/>
      <c r="PNM7" s="82"/>
      <c r="PNN7" s="81"/>
      <c r="PNO7" s="82"/>
      <c r="PNP7" s="82"/>
      <c r="PNQ7" s="82"/>
      <c r="PNR7" s="81"/>
      <c r="PNS7" s="82"/>
      <c r="PNT7" s="82"/>
      <c r="PNU7" s="82"/>
      <c r="PNV7" s="81"/>
      <c r="PNW7" s="82"/>
      <c r="PNX7" s="82"/>
      <c r="PNY7" s="82"/>
      <c r="PNZ7" s="81"/>
      <c r="POA7" s="82"/>
      <c r="POB7" s="82"/>
      <c r="POC7" s="82"/>
      <c r="POD7" s="81"/>
      <c r="POE7" s="82"/>
      <c r="POF7" s="82"/>
      <c r="POG7" s="82"/>
      <c r="POH7" s="81"/>
      <c r="POI7" s="82"/>
      <c r="POJ7" s="82"/>
      <c r="POK7" s="82"/>
      <c r="POL7" s="81"/>
      <c r="POM7" s="82"/>
      <c r="PON7" s="82"/>
      <c r="POO7" s="82"/>
      <c r="POP7" s="81"/>
      <c r="POQ7" s="82"/>
      <c r="POR7" s="82"/>
      <c r="POS7" s="82"/>
      <c r="POT7" s="81"/>
      <c r="POU7" s="82"/>
      <c r="POV7" s="82"/>
      <c r="POW7" s="82"/>
      <c r="POX7" s="81"/>
      <c r="POY7" s="82"/>
      <c r="POZ7" s="82"/>
      <c r="PPA7" s="82"/>
      <c r="PPB7" s="81"/>
      <c r="PPC7" s="82"/>
      <c r="PPD7" s="82"/>
      <c r="PPE7" s="82"/>
      <c r="PPF7" s="81"/>
      <c r="PPG7" s="82"/>
      <c r="PPH7" s="82"/>
      <c r="PPI7" s="82"/>
      <c r="PPJ7" s="81"/>
      <c r="PPK7" s="82"/>
      <c r="PPL7" s="82"/>
      <c r="PPM7" s="82"/>
      <c r="PPN7" s="81"/>
      <c r="PPO7" s="82"/>
      <c r="PPP7" s="82"/>
      <c r="PPQ7" s="82"/>
      <c r="PPR7" s="81"/>
      <c r="PPS7" s="82"/>
      <c r="PPT7" s="82"/>
      <c r="PPU7" s="82"/>
      <c r="PPV7" s="81"/>
      <c r="PPW7" s="82"/>
      <c r="PPX7" s="82"/>
      <c r="PPY7" s="82"/>
      <c r="PPZ7" s="81"/>
      <c r="PQA7" s="82"/>
      <c r="PQB7" s="82"/>
      <c r="PQC7" s="82"/>
      <c r="PQD7" s="81"/>
      <c r="PQE7" s="82"/>
      <c r="PQF7" s="82"/>
      <c r="PQG7" s="82"/>
      <c r="PQH7" s="81"/>
      <c r="PQI7" s="82"/>
      <c r="PQJ7" s="82"/>
      <c r="PQK7" s="82"/>
      <c r="PQL7" s="81"/>
      <c r="PQM7" s="82"/>
      <c r="PQN7" s="82"/>
      <c r="PQO7" s="82"/>
      <c r="PQP7" s="81"/>
      <c r="PQQ7" s="82"/>
      <c r="PQR7" s="82"/>
      <c r="PQS7" s="82"/>
      <c r="PQT7" s="81"/>
      <c r="PQU7" s="82"/>
      <c r="PQV7" s="82"/>
      <c r="PQW7" s="82"/>
      <c r="PQX7" s="81"/>
      <c r="PQY7" s="82"/>
      <c r="PQZ7" s="82"/>
      <c r="PRA7" s="82"/>
      <c r="PRB7" s="81"/>
      <c r="PRC7" s="82"/>
      <c r="PRD7" s="82"/>
      <c r="PRE7" s="82"/>
      <c r="PRF7" s="81"/>
      <c r="PRG7" s="82"/>
      <c r="PRH7" s="82"/>
      <c r="PRI7" s="82"/>
      <c r="PRJ7" s="81"/>
      <c r="PRK7" s="82"/>
      <c r="PRL7" s="82"/>
      <c r="PRM7" s="82"/>
      <c r="PRN7" s="81"/>
      <c r="PRO7" s="82"/>
      <c r="PRP7" s="82"/>
      <c r="PRQ7" s="82"/>
      <c r="PRR7" s="81"/>
      <c r="PRS7" s="82"/>
      <c r="PRT7" s="82"/>
      <c r="PRU7" s="82"/>
      <c r="PRV7" s="81"/>
      <c r="PRW7" s="82"/>
      <c r="PRX7" s="82"/>
      <c r="PRY7" s="82"/>
      <c r="PRZ7" s="81"/>
      <c r="PSA7" s="82"/>
      <c r="PSB7" s="82"/>
      <c r="PSC7" s="82"/>
      <c r="PSD7" s="81"/>
      <c r="PSE7" s="82"/>
      <c r="PSF7" s="82"/>
      <c r="PSG7" s="82"/>
      <c r="PSH7" s="81"/>
      <c r="PSI7" s="82"/>
      <c r="PSJ7" s="82"/>
      <c r="PSK7" s="82"/>
      <c r="PSL7" s="81"/>
      <c r="PSM7" s="82"/>
      <c r="PSN7" s="82"/>
      <c r="PSO7" s="82"/>
      <c r="PSP7" s="81"/>
      <c r="PSQ7" s="82"/>
      <c r="PSR7" s="82"/>
      <c r="PSS7" s="82"/>
      <c r="PST7" s="81"/>
      <c r="PSU7" s="82"/>
      <c r="PSV7" s="82"/>
      <c r="PSW7" s="82"/>
      <c r="PSX7" s="81"/>
      <c r="PSY7" s="82"/>
      <c r="PSZ7" s="82"/>
      <c r="PTA7" s="82"/>
      <c r="PTB7" s="81"/>
      <c r="PTC7" s="82"/>
      <c r="PTD7" s="82"/>
      <c r="PTE7" s="82"/>
      <c r="PTF7" s="81"/>
      <c r="PTG7" s="82"/>
      <c r="PTH7" s="82"/>
      <c r="PTI7" s="82"/>
      <c r="PTJ7" s="81"/>
      <c r="PTK7" s="82"/>
      <c r="PTL7" s="82"/>
      <c r="PTM7" s="82"/>
      <c r="PTN7" s="81"/>
      <c r="PTO7" s="82"/>
      <c r="PTP7" s="82"/>
      <c r="PTQ7" s="82"/>
      <c r="PTR7" s="81"/>
      <c r="PTS7" s="82"/>
      <c r="PTT7" s="82"/>
      <c r="PTU7" s="82"/>
      <c r="PTV7" s="81"/>
      <c r="PTW7" s="82"/>
      <c r="PTX7" s="82"/>
      <c r="PTY7" s="82"/>
      <c r="PTZ7" s="81"/>
      <c r="PUA7" s="82"/>
      <c r="PUB7" s="82"/>
      <c r="PUC7" s="82"/>
      <c r="PUD7" s="81"/>
      <c r="PUE7" s="82"/>
      <c r="PUF7" s="82"/>
      <c r="PUG7" s="82"/>
      <c r="PUH7" s="81"/>
      <c r="PUI7" s="82"/>
      <c r="PUJ7" s="82"/>
      <c r="PUK7" s="82"/>
      <c r="PUL7" s="81"/>
      <c r="PUM7" s="82"/>
      <c r="PUN7" s="82"/>
      <c r="PUO7" s="82"/>
      <c r="PUP7" s="81"/>
      <c r="PUQ7" s="82"/>
      <c r="PUR7" s="82"/>
      <c r="PUS7" s="82"/>
      <c r="PUT7" s="81"/>
      <c r="PUU7" s="82"/>
      <c r="PUV7" s="82"/>
      <c r="PUW7" s="82"/>
      <c r="PUX7" s="81"/>
      <c r="PUY7" s="82"/>
      <c r="PUZ7" s="82"/>
      <c r="PVA7" s="82"/>
      <c r="PVB7" s="81"/>
      <c r="PVC7" s="82"/>
      <c r="PVD7" s="82"/>
      <c r="PVE7" s="82"/>
      <c r="PVF7" s="81"/>
      <c r="PVG7" s="82"/>
      <c r="PVH7" s="82"/>
      <c r="PVI7" s="82"/>
      <c r="PVJ7" s="81"/>
      <c r="PVK7" s="82"/>
      <c r="PVL7" s="82"/>
      <c r="PVM7" s="82"/>
      <c r="PVN7" s="81"/>
      <c r="PVO7" s="82"/>
      <c r="PVP7" s="82"/>
      <c r="PVQ7" s="82"/>
      <c r="PVR7" s="81"/>
      <c r="PVS7" s="82"/>
      <c r="PVT7" s="82"/>
      <c r="PVU7" s="82"/>
      <c r="PVV7" s="81"/>
      <c r="PVW7" s="82"/>
      <c r="PVX7" s="82"/>
      <c r="PVY7" s="82"/>
      <c r="PVZ7" s="81"/>
      <c r="PWA7" s="82"/>
      <c r="PWB7" s="82"/>
      <c r="PWC7" s="82"/>
      <c r="PWD7" s="81"/>
      <c r="PWE7" s="82"/>
      <c r="PWF7" s="82"/>
      <c r="PWG7" s="82"/>
      <c r="PWH7" s="81"/>
      <c r="PWI7" s="82"/>
      <c r="PWJ7" s="82"/>
      <c r="PWK7" s="82"/>
      <c r="PWL7" s="81"/>
      <c r="PWM7" s="82"/>
      <c r="PWN7" s="82"/>
      <c r="PWO7" s="82"/>
      <c r="PWP7" s="81"/>
      <c r="PWQ7" s="82"/>
      <c r="PWR7" s="82"/>
      <c r="PWS7" s="82"/>
      <c r="PWT7" s="81"/>
      <c r="PWU7" s="82"/>
      <c r="PWV7" s="82"/>
      <c r="PWW7" s="82"/>
      <c r="PWX7" s="81"/>
      <c r="PWY7" s="82"/>
      <c r="PWZ7" s="82"/>
      <c r="PXA7" s="82"/>
      <c r="PXB7" s="81"/>
      <c r="PXC7" s="82"/>
      <c r="PXD7" s="82"/>
      <c r="PXE7" s="82"/>
      <c r="PXF7" s="81"/>
      <c r="PXG7" s="82"/>
      <c r="PXH7" s="82"/>
      <c r="PXI7" s="82"/>
      <c r="PXJ7" s="81"/>
      <c r="PXK7" s="82"/>
      <c r="PXL7" s="82"/>
      <c r="PXM7" s="82"/>
      <c r="PXN7" s="81"/>
      <c r="PXO7" s="82"/>
      <c r="PXP7" s="82"/>
      <c r="PXQ7" s="82"/>
      <c r="PXR7" s="81"/>
      <c r="PXS7" s="82"/>
      <c r="PXT7" s="82"/>
      <c r="PXU7" s="82"/>
      <c r="PXV7" s="81"/>
      <c r="PXW7" s="82"/>
      <c r="PXX7" s="82"/>
      <c r="PXY7" s="82"/>
      <c r="PXZ7" s="81"/>
      <c r="PYA7" s="82"/>
      <c r="PYB7" s="82"/>
      <c r="PYC7" s="82"/>
      <c r="PYD7" s="81"/>
      <c r="PYE7" s="82"/>
      <c r="PYF7" s="82"/>
      <c r="PYG7" s="82"/>
      <c r="PYH7" s="81"/>
      <c r="PYI7" s="82"/>
      <c r="PYJ7" s="82"/>
      <c r="PYK7" s="82"/>
      <c r="PYL7" s="81"/>
      <c r="PYM7" s="82"/>
      <c r="PYN7" s="82"/>
      <c r="PYO7" s="82"/>
      <c r="PYP7" s="81"/>
      <c r="PYQ7" s="82"/>
      <c r="PYR7" s="82"/>
      <c r="PYS7" s="82"/>
      <c r="PYT7" s="81"/>
      <c r="PYU7" s="82"/>
      <c r="PYV7" s="82"/>
      <c r="PYW7" s="82"/>
      <c r="PYX7" s="81"/>
      <c r="PYY7" s="82"/>
      <c r="PYZ7" s="82"/>
      <c r="PZA7" s="82"/>
      <c r="PZB7" s="81"/>
      <c r="PZC7" s="82"/>
      <c r="PZD7" s="82"/>
      <c r="PZE7" s="82"/>
      <c r="PZF7" s="81"/>
      <c r="PZG7" s="82"/>
      <c r="PZH7" s="82"/>
      <c r="PZI7" s="82"/>
      <c r="PZJ7" s="81"/>
      <c r="PZK7" s="82"/>
      <c r="PZL7" s="82"/>
      <c r="PZM7" s="82"/>
      <c r="PZN7" s="81"/>
      <c r="PZO7" s="82"/>
      <c r="PZP7" s="82"/>
      <c r="PZQ7" s="82"/>
      <c r="PZR7" s="81"/>
      <c r="PZS7" s="82"/>
      <c r="PZT7" s="82"/>
      <c r="PZU7" s="82"/>
      <c r="PZV7" s="81"/>
      <c r="PZW7" s="82"/>
      <c r="PZX7" s="82"/>
      <c r="PZY7" s="82"/>
      <c r="PZZ7" s="81"/>
      <c r="QAA7" s="82"/>
      <c r="QAB7" s="82"/>
      <c r="QAC7" s="82"/>
      <c r="QAD7" s="81"/>
      <c r="QAE7" s="82"/>
      <c r="QAF7" s="82"/>
      <c r="QAG7" s="82"/>
      <c r="QAH7" s="81"/>
      <c r="QAI7" s="82"/>
      <c r="QAJ7" s="82"/>
      <c r="QAK7" s="82"/>
      <c r="QAL7" s="81"/>
      <c r="QAM7" s="82"/>
      <c r="QAN7" s="82"/>
      <c r="QAO7" s="82"/>
      <c r="QAP7" s="81"/>
      <c r="QAQ7" s="82"/>
      <c r="QAR7" s="82"/>
      <c r="QAS7" s="82"/>
      <c r="QAT7" s="81"/>
      <c r="QAU7" s="82"/>
      <c r="QAV7" s="82"/>
      <c r="QAW7" s="82"/>
      <c r="QAX7" s="81"/>
      <c r="QAY7" s="82"/>
      <c r="QAZ7" s="82"/>
      <c r="QBA7" s="82"/>
      <c r="QBB7" s="81"/>
      <c r="QBC7" s="82"/>
      <c r="QBD7" s="82"/>
      <c r="QBE7" s="82"/>
      <c r="QBF7" s="81"/>
      <c r="QBG7" s="82"/>
      <c r="QBH7" s="82"/>
      <c r="QBI7" s="82"/>
      <c r="QBJ7" s="81"/>
      <c r="QBK7" s="82"/>
      <c r="QBL7" s="82"/>
      <c r="QBM7" s="82"/>
      <c r="QBN7" s="81"/>
      <c r="QBO7" s="82"/>
      <c r="QBP7" s="82"/>
      <c r="QBQ7" s="82"/>
      <c r="QBR7" s="81"/>
      <c r="QBS7" s="82"/>
      <c r="QBT7" s="82"/>
      <c r="QBU7" s="82"/>
      <c r="QBV7" s="81"/>
      <c r="QBW7" s="82"/>
      <c r="QBX7" s="82"/>
      <c r="QBY7" s="82"/>
      <c r="QBZ7" s="81"/>
      <c r="QCA7" s="82"/>
      <c r="QCB7" s="82"/>
      <c r="QCC7" s="82"/>
      <c r="QCD7" s="81"/>
      <c r="QCE7" s="82"/>
      <c r="QCF7" s="82"/>
      <c r="QCG7" s="82"/>
      <c r="QCH7" s="81"/>
      <c r="QCI7" s="82"/>
      <c r="QCJ7" s="82"/>
      <c r="QCK7" s="82"/>
      <c r="QCL7" s="81"/>
      <c r="QCM7" s="82"/>
      <c r="QCN7" s="82"/>
      <c r="QCO7" s="82"/>
      <c r="QCP7" s="81"/>
      <c r="QCQ7" s="82"/>
      <c r="QCR7" s="82"/>
      <c r="QCS7" s="82"/>
      <c r="QCT7" s="81"/>
      <c r="QCU7" s="82"/>
      <c r="QCV7" s="82"/>
      <c r="QCW7" s="82"/>
      <c r="QCX7" s="81"/>
      <c r="QCY7" s="82"/>
      <c r="QCZ7" s="82"/>
      <c r="QDA7" s="82"/>
      <c r="QDB7" s="81"/>
      <c r="QDC7" s="82"/>
      <c r="QDD7" s="82"/>
      <c r="QDE7" s="82"/>
      <c r="QDF7" s="81"/>
      <c r="QDG7" s="82"/>
      <c r="QDH7" s="82"/>
      <c r="QDI7" s="82"/>
      <c r="QDJ7" s="81"/>
      <c r="QDK7" s="82"/>
      <c r="QDL7" s="82"/>
      <c r="QDM7" s="82"/>
      <c r="QDN7" s="81"/>
      <c r="QDO7" s="82"/>
      <c r="QDP7" s="82"/>
      <c r="QDQ7" s="82"/>
      <c r="QDR7" s="81"/>
      <c r="QDS7" s="82"/>
      <c r="QDT7" s="82"/>
      <c r="QDU7" s="82"/>
      <c r="QDV7" s="81"/>
      <c r="QDW7" s="82"/>
      <c r="QDX7" s="82"/>
      <c r="QDY7" s="82"/>
      <c r="QDZ7" s="81"/>
      <c r="QEA7" s="82"/>
      <c r="QEB7" s="82"/>
      <c r="QEC7" s="82"/>
      <c r="QED7" s="81"/>
      <c r="QEE7" s="82"/>
      <c r="QEF7" s="82"/>
      <c r="QEG7" s="82"/>
      <c r="QEH7" s="81"/>
      <c r="QEI7" s="82"/>
      <c r="QEJ7" s="82"/>
      <c r="QEK7" s="82"/>
      <c r="QEL7" s="81"/>
      <c r="QEM7" s="82"/>
      <c r="QEN7" s="82"/>
      <c r="QEO7" s="82"/>
      <c r="QEP7" s="81"/>
      <c r="QEQ7" s="82"/>
      <c r="QER7" s="82"/>
      <c r="QES7" s="82"/>
      <c r="QET7" s="81"/>
      <c r="QEU7" s="82"/>
      <c r="QEV7" s="82"/>
      <c r="QEW7" s="82"/>
      <c r="QEX7" s="81"/>
      <c r="QEY7" s="82"/>
      <c r="QEZ7" s="82"/>
      <c r="QFA7" s="82"/>
      <c r="QFB7" s="81"/>
      <c r="QFC7" s="82"/>
      <c r="QFD7" s="82"/>
      <c r="QFE7" s="82"/>
      <c r="QFF7" s="81"/>
      <c r="QFG7" s="82"/>
      <c r="QFH7" s="82"/>
      <c r="QFI7" s="82"/>
      <c r="QFJ7" s="81"/>
      <c r="QFK7" s="82"/>
      <c r="QFL7" s="82"/>
      <c r="QFM7" s="82"/>
      <c r="QFN7" s="81"/>
      <c r="QFO7" s="82"/>
      <c r="QFP7" s="82"/>
      <c r="QFQ7" s="82"/>
      <c r="QFR7" s="81"/>
      <c r="QFS7" s="82"/>
      <c r="QFT7" s="82"/>
      <c r="QFU7" s="82"/>
      <c r="QFV7" s="81"/>
      <c r="QFW7" s="82"/>
      <c r="QFX7" s="82"/>
      <c r="QFY7" s="82"/>
      <c r="QFZ7" s="81"/>
      <c r="QGA7" s="82"/>
      <c r="QGB7" s="82"/>
      <c r="QGC7" s="82"/>
      <c r="QGD7" s="81"/>
      <c r="QGE7" s="82"/>
      <c r="QGF7" s="82"/>
      <c r="QGG7" s="82"/>
      <c r="QGH7" s="81"/>
      <c r="QGI7" s="82"/>
      <c r="QGJ7" s="82"/>
      <c r="QGK7" s="82"/>
      <c r="QGL7" s="81"/>
      <c r="QGM7" s="82"/>
      <c r="QGN7" s="82"/>
      <c r="QGO7" s="82"/>
      <c r="QGP7" s="81"/>
      <c r="QGQ7" s="82"/>
      <c r="QGR7" s="82"/>
      <c r="QGS7" s="82"/>
      <c r="QGT7" s="81"/>
      <c r="QGU7" s="82"/>
      <c r="QGV7" s="82"/>
      <c r="QGW7" s="82"/>
      <c r="QGX7" s="81"/>
      <c r="QGY7" s="82"/>
      <c r="QGZ7" s="82"/>
      <c r="QHA7" s="82"/>
      <c r="QHB7" s="81"/>
      <c r="QHC7" s="82"/>
      <c r="QHD7" s="82"/>
      <c r="QHE7" s="82"/>
      <c r="QHF7" s="81"/>
      <c r="QHG7" s="82"/>
      <c r="QHH7" s="82"/>
      <c r="QHI7" s="82"/>
      <c r="QHJ7" s="81"/>
      <c r="QHK7" s="82"/>
      <c r="QHL7" s="82"/>
      <c r="QHM7" s="82"/>
      <c r="QHN7" s="81"/>
      <c r="QHO7" s="82"/>
      <c r="QHP7" s="82"/>
      <c r="QHQ7" s="82"/>
      <c r="QHR7" s="81"/>
      <c r="QHS7" s="82"/>
      <c r="QHT7" s="82"/>
      <c r="QHU7" s="82"/>
      <c r="QHV7" s="81"/>
      <c r="QHW7" s="82"/>
      <c r="QHX7" s="82"/>
      <c r="QHY7" s="82"/>
      <c r="QHZ7" s="81"/>
      <c r="QIA7" s="82"/>
      <c r="QIB7" s="82"/>
      <c r="QIC7" s="82"/>
      <c r="QID7" s="81"/>
      <c r="QIE7" s="82"/>
      <c r="QIF7" s="82"/>
      <c r="QIG7" s="82"/>
      <c r="QIH7" s="81"/>
      <c r="QII7" s="82"/>
      <c r="QIJ7" s="82"/>
      <c r="QIK7" s="82"/>
      <c r="QIL7" s="81"/>
      <c r="QIM7" s="82"/>
      <c r="QIN7" s="82"/>
      <c r="QIO7" s="82"/>
      <c r="QIP7" s="81"/>
      <c r="QIQ7" s="82"/>
      <c r="QIR7" s="82"/>
      <c r="QIS7" s="82"/>
      <c r="QIT7" s="81"/>
      <c r="QIU7" s="82"/>
      <c r="QIV7" s="82"/>
      <c r="QIW7" s="82"/>
      <c r="QIX7" s="81"/>
      <c r="QIY7" s="82"/>
      <c r="QIZ7" s="82"/>
      <c r="QJA7" s="82"/>
      <c r="QJB7" s="81"/>
      <c r="QJC7" s="82"/>
      <c r="QJD7" s="82"/>
      <c r="QJE7" s="82"/>
      <c r="QJF7" s="81"/>
      <c r="QJG7" s="82"/>
      <c r="QJH7" s="82"/>
      <c r="QJI7" s="82"/>
      <c r="QJJ7" s="81"/>
      <c r="QJK7" s="82"/>
      <c r="QJL7" s="82"/>
      <c r="QJM7" s="82"/>
      <c r="QJN7" s="81"/>
      <c r="QJO7" s="82"/>
      <c r="QJP7" s="82"/>
      <c r="QJQ7" s="82"/>
      <c r="QJR7" s="81"/>
      <c r="QJS7" s="82"/>
      <c r="QJT7" s="82"/>
      <c r="QJU7" s="82"/>
      <c r="QJV7" s="81"/>
      <c r="QJW7" s="82"/>
      <c r="QJX7" s="82"/>
      <c r="QJY7" s="82"/>
      <c r="QJZ7" s="81"/>
      <c r="QKA7" s="82"/>
      <c r="QKB7" s="82"/>
      <c r="QKC7" s="82"/>
      <c r="QKD7" s="81"/>
      <c r="QKE7" s="82"/>
      <c r="QKF7" s="82"/>
      <c r="QKG7" s="82"/>
      <c r="QKH7" s="81"/>
      <c r="QKI7" s="82"/>
      <c r="QKJ7" s="82"/>
      <c r="QKK7" s="82"/>
      <c r="QKL7" s="81"/>
      <c r="QKM7" s="82"/>
      <c r="QKN7" s="82"/>
      <c r="QKO7" s="82"/>
      <c r="QKP7" s="81"/>
      <c r="QKQ7" s="82"/>
      <c r="QKR7" s="82"/>
      <c r="QKS7" s="82"/>
      <c r="QKT7" s="81"/>
      <c r="QKU7" s="82"/>
      <c r="QKV7" s="82"/>
      <c r="QKW7" s="82"/>
      <c r="QKX7" s="81"/>
      <c r="QKY7" s="82"/>
      <c r="QKZ7" s="82"/>
      <c r="QLA7" s="82"/>
      <c r="QLB7" s="81"/>
      <c r="QLC7" s="82"/>
      <c r="QLD7" s="82"/>
      <c r="QLE7" s="82"/>
      <c r="QLF7" s="81"/>
      <c r="QLG7" s="82"/>
      <c r="QLH7" s="82"/>
      <c r="QLI7" s="82"/>
      <c r="QLJ7" s="81"/>
      <c r="QLK7" s="82"/>
      <c r="QLL7" s="82"/>
      <c r="QLM7" s="82"/>
      <c r="QLN7" s="81"/>
      <c r="QLO7" s="82"/>
      <c r="QLP7" s="82"/>
      <c r="QLQ7" s="82"/>
      <c r="QLR7" s="81"/>
      <c r="QLS7" s="82"/>
      <c r="QLT7" s="82"/>
      <c r="QLU7" s="82"/>
      <c r="QLV7" s="81"/>
      <c r="QLW7" s="82"/>
      <c r="QLX7" s="82"/>
      <c r="QLY7" s="82"/>
      <c r="QLZ7" s="81"/>
      <c r="QMA7" s="82"/>
      <c r="QMB7" s="82"/>
      <c r="QMC7" s="82"/>
      <c r="QMD7" s="81"/>
      <c r="QME7" s="82"/>
      <c r="QMF7" s="82"/>
      <c r="QMG7" s="82"/>
      <c r="QMH7" s="81"/>
      <c r="QMI7" s="82"/>
      <c r="QMJ7" s="82"/>
      <c r="QMK7" s="82"/>
      <c r="QML7" s="81"/>
      <c r="QMM7" s="82"/>
      <c r="QMN7" s="82"/>
      <c r="QMO7" s="82"/>
      <c r="QMP7" s="81"/>
      <c r="QMQ7" s="82"/>
      <c r="QMR7" s="82"/>
      <c r="QMS7" s="82"/>
      <c r="QMT7" s="81"/>
      <c r="QMU7" s="82"/>
      <c r="QMV7" s="82"/>
      <c r="QMW7" s="82"/>
      <c r="QMX7" s="81"/>
      <c r="QMY7" s="82"/>
      <c r="QMZ7" s="82"/>
      <c r="QNA7" s="82"/>
      <c r="QNB7" s="81"/>
      <c r="QNC7" s="82"/>
      <c r="QND7" s="82"/>
      <c r="QNE7" s="82"/>
      <c r="QNF7" s="81"/>
      <c r="QNG7" s="82"/>
      <c r="QNH7" s="82"/>
      <c r="QNI7" s="82"/>
      <c r="QNJ7" s="81"/>
      <c r="QNK7" s="82"/>
      <c r="QNL7" s="82"/>
      <c r="QNM7" s="82"/>
      <c r="QNN7" s="81"/>
      <c r="QNO7" s="82"/>
      <c r="QNP7" s="82"/>
      <c r="QNQ7" s="82"/>
      <c r="QNR7" s="81"/>
      <c r="QNS7" s="82"/>
      <c r="QNT7" s="82"/>
      <c r="QNU7" s="82"/>
      <c r="QNV7" s="81"/>
      <c r="QNW7" s="82"/>
      <c r="QNX7" s="82"/>
      <c r="QNY7" s="82"/>
      <c r="QNZ7" s="81"/>
      <c r="QOA7" s="82"/>
      <c r="QOB7" s="82"/>
      <c r="QOC7" s="82"/>
      <c r="QOD7" s="81"/>
      <c r="QOE7" s="82"/>
      <c r="QOF7" s="82"/>
      <c r="QOG7" s="82"/>
      <c r="QOH7" s="81"/>
      <c r="QOI7" s="82"/>
      <c r="QOJ7" s="82"/>
      <c r="QOK7" s="82"/>
      <c r="QOL7" s="81"/>
      <c r="QOM7" s="82"/>
      <c r="QON7" s="82"/>
      <c r="QOO7" s="82"/>
      <c r="QOP7" s="81"/>
      <c r="QOQ7" s="82"/>
      <c r="QOR7" s="82"/>
      <c r="QOS7" s="82"/>
      <c r="QOT7" s="81"/>
      <c r="QOU7" s="82"/>
      <c r="QOV7" s="82"/>
      <c r="QOW7" s="82"/>
      <c r="QOX7" s="81"/>
      <c r="QOY7" s="82"/>
      <c r="QOZ7" s="82"/>
      <c r="QPA7" s="82"/>
      <c r="QPB7" s="81"/>
      <c r="QPC7" s="82"/>
      <c r="QPD7" s="82"/>
      <c r="QPE7" s="82"/>
      <c r="QPF7" s="81"/>
      <c r="QPG7" s="82"/>
      <c r="QPH7" s="82"/>
      <c r="QPI7" s="82"/>
      <c r="QPJ7" s="81"/>
      <c r="QPK7" s="82"/>
      <c r="QPL7" s="82"/>
      <c r="QPM7" s="82"/>
      <c r="QPN7" s="81"/>
      <c r="QPO7" s="82"/>
      <c r="QPP7" s="82"/>
      <c r="QPQ7" s="82"/>
      <c r="QPR7" s="81"/>
      <c r="QPS7" s="82"/>
      <c r="QPT7" s="82"/>
      <c r="QPU7" s="82"/>
      <c r="QPV7" s="81"/>
      <c r="QPW7" s="82"/>
      <c r="QPX7" s="82"/>
      <c r="QPY7" s="82"/>
      <c r="QPZ7" s="81"/>
      <c r="QQA7" s="82"/>
      <c r="QQB7" s="82"/>
      <c r="QQC7" s="82"/>
      <c r="QQD7" s="81"/>
      <c r="QQE7" s="82"/>
      <c r="QQF7" s="82"/>
      <c r="QQG7" s="82"/>
      <c r="QQH7" s="81"/>
      <c r="QQI7" s="82"/>
      <c r="QQJ7" s="82"/>
      <c r="QQK7" s="82"/>
      <c r="QQL7" s="81"/>
      <c r="QQM7" s="82"/>
      <c r="QQN7" s="82"/>
      <c r="QQO7" s="82"/>
      <c r="QQP7" s="81"/>
      <c r="QQQ7" s="82"/>
      <c r="QQR7" s="82"/>
      <c r="QQS7" s="82"/>
      <c r="QQT7" s="81"/>
      <c r="QQU7" s="82"/>
      <c r="QQV7" s="82"/>
      <c r="QQW7" s="82"/>
      <c r="QQX7" s="81"/>
      <c r="QQY7" s="82"/>
      <c r="QQZ7" s="82"/>
      <c r="QRA7" s="82"/>
      <c r="QRB7" s="81"/>
      <c r="QRC7" s="82"/>
      <c r="QRD7" s="82"/>
      <c r="QRE7" s="82"/>
      <c r="QRF7" s="81"/>
      <c r="QRG7" s="82"/>
      <c r="QRH7" s="82"/>
      <c r="QRI7" s="82"/>
      <c r="QRJ7" s="81"/>
      <c r="QRK7" s="82"/>
      <c r="QRL7" s="82"/>
      <c r="QRM7" s="82"/>
      <c r="QRN7" s="81"/>
      <c r="QRO7" s="82"/>
      <c r="QRP7" s="82"/>
      <c r="QRQ7" s="82"/>
      <c r="QRR7" s="81"/>
      <c r="QRS7" s="82"/>
      <c r="QRT7" s="82"/>
      <c r="QRU7" s="82"/>
      <c r="QRV7" s="81"/>
      <c r="QRW7" s="82"/>
      <c r="QRX7" s="82"/>
      <c r="QRY7" s="82"/>
      <c r="QRZ7" s="81"/>
      <c r="QSA7" s="82"/>
      <c r="QSB7" s="82"/>
      <c r="QSC7" s="82"/>
      <c r="QSD7" s="81"/>
      <c r="QSE7" s="82"/>
      <c r="QSF7" s="82"/>
      <c r="QSG7" s="82"/>
      <c r="QSH7" s="81"/>
      <c r="QSI7" s="82"/>
      <c r="QSJ7" s="82"/>
      <c r="QSK7" s="82"/>
      <c r="QSL7" s="81"/>
      <c r="QSM7" s="82"/>
      <c r="QSN7" s="82"/>
      <c r="QSO7" s="82"/>
      <c r="QSP7" s="81"/>
      <c r="QSQ7" s="82"/>
      <c r="QSR7" s="82"/>
      <c r="QSS7" s="82"/>
      <c r="QST7" s="81"/>
      <c r="QSU7" s="82"/>
      <c r="QSV7" s="82"/>
      <c r="QSW7" s="82"/>
      <c r="QSX7" s="81"/>
      <c r="QSY7" s="82"/>
      <c r="QSZ7" s="82"/>
      <c r="QTA7" s="82"/>
      <c r="QTB7" s="81"/>
      <c r="QTC7" s="82"/>
      <c r="QTD7" s="82"/>
      <c r="QTE7" s="82"/>
      <c r="QTF7" s="81"/>
      <c r="QTG7" s="82"/>
      <c r="QTH7" s="82"/>
      <c r="QTI7" s="82"/>
      <c r="QTJ7" s="81"/>
      <c r="QTK7" s="82"/>
      <c r="QTL7" s="82"/>
      <c r="QTM7" s="82"/>
      <c r="QTN7" s="81"/>
      <c r="QTO7" s="82"/>
      <c r="QTP7" s="82"/>
      <c r="QTQ7" s="82"/>
      <c r="QTR7" s="81"/>
      <c r="QTS7" s="82"/>
      <c r="QTT7" s="82"/>
      <c r="QTU7" s="82"/>
      <c r="QTV7" s="81"/>
      <c r="QTW7" s="82"/>
      <c r="QTX7" s="82"/>
      <c r="QTY7" s="82"/>
      <c r="QTZ7" s="81"/>
      <c r="QUA7" s="82"/>
      <c r="QUB7" s="82"/>
      <c r="QUC7" s="82"/>
      <c r="QUD7" s="81"/>
      <c r="QUE7" s="82"/>
      <c r="QUF7" s="82"/>
      <c r="QUG7" s="82"/>
      <c r="QUH7" s="81"/>
      <c r="QUI7" s="82"/>
      <c r="QUJ7" s="82"/>
      <c r="QUK7" s="82"/>
      <c r="QUL7" s="81"/>
      <c r="QUM7" s="82"/>
      <c r="QUN7" s="82"/>
      <c r="QUO7" s="82"/>
      <c r="QUP7" s="81"/>
      <c r="QUQ7" s="82"/>
      <c r="QUR7" s="82"/>
      <c r="QUS7" s="82"/>
      <c r="QUT7" s="81"/>
      <c r="QUU7" s="82"/>
      <c r="QUV7" s="82"/>
      <c r="QUW7" s="82"/>
      <c r="QUX7" s="81"/>
      <c r="QUY7" s="82"/>
      <c r="QUZ7" s="82"/>
      <c r="QVA7" s="82"/>
      <c r="QVB7" s="81"/>
      <c r="QVC7" s="82"/>
      <c r="QVD7" s="82"/>
      <c r="QVE7" s="82"/>
      <c r="QVF7" s="81"/>
      <c r="QVG7" s="82"/>
      <c r="QVH7" s="82"/>
      <c r="QVI7" s="82"/>
      <c r="QVJ7" s="81"/>
      <c r="QVK7" s="82"/>
      <c r="QVL7" s="82"/>
      <c r="QVM7" s="82"/>
      <c r="QVN7" s="81"/>
      <c r="QVO7" s="82"/>
      <c r="QVP7" s="82"/>
      <c r="QVQ7" s="82"/>
      <c r="QVR7" s="81"/>
      <c r="QVS7" s="82"/>
      <c r="QVT7" s="82"/>
      <c r="QVU7" s="82"/>
      <c r="QVV7" s="81"/>
      <c r="QVW7" s="82"/>
      <c r="QVX7" s="82"/>
      <c r="QVY7" s="82"/>
      <c r="QVZ7" s="81"/>
      <c r="QWA7" s="82"/>
      <c r="QWB7" s="82"/>
      <c r="QWC7" s="82"/>
      <c r="QWD7" s="81"/>
      <c r="QWE7" s="82"/>
      <c r="QWF7" s="82"/>
      <c r="QWG7" s="82"/>
      <c r="QWH7" s="81"/>
      <c r="QWI7" s="82"/>
      <c r="QWJ7" s="82"/>
      <c r="QWK7" s="82"/>
      <c r="QWL7" s="81"/>
      <c r="QWM7" s="82"/>
      <c r="QWN7" s="82"/>
      <c r="QWO7" s="82"/>
      <c r="QWP7" s="81"/>
      <c r="QWQ7" s="82"/>
      <c r="QWR7" s="82"/>
      <c r="QWS7" s="82"/>
      <c r="QWT7" s="81"/>
      <c r="QWU7" s="82"/>
      <c r="QWV7" s="82"/>
      <c r="QWW7" s="82"/>
      <c r="QWX7" s="81"/>
      <c r="QWY7" s="82"/>
      <c r="QWZ7" s="82"/>
      <c r="QXA7" s="82"/>
      <c r="QXB7" s="81"/>
      <c r="QXC7" s="82"/>
      <c r="QXD7" s="82"/>
      <c r="QXE7" s="82"/>
      <c r="QXF7" s="81"/>
      <c r="QXG7" s="82"/>
      <c r="QXH7" s="82"/>
      <c r="QXI7" s="82"/>
      <c r="QXJ7" s="81"/>
      <c r="QXK7" s="82"/>
      <c r="QXL7" s="82"/>
      <c r="QXM7" s="82"/>
      <c r="QXN7" s="81"/>
      <c r="QXO7" s="82"/>
      <c r="QXP7" s="82"/>
      <c r="QXQ7" s="82"/>
      <c r="QXR7" s="81"/>
      <c r="QXS7" s="82"/>
      <c r="QXT7" s="82"/>
      <c r="QXU7" s="82"/>
      <c r="QXV7" s="81"/>
      <c r="QXW7" s="82"/>
      <c r="QXX7" s="82"/>
      <c r="QXY7" s="82"/>
      <c r="QXZ7" s="81"/>
      <c r="QYA7" s="82"/>
      <c r="QYB7" s="82"/>
      <c r="QYC7" s="82"/>
      <c r="QYD7" s="81"/>
      <c r="QYE7" s="82"/>
      <c r="QYF7" s="82"/>
      <c r="QYG7" s="82"/>
      <c r="QYH7" s="81"/>
      <c r="QYI7" s="82"/>
      <c r="QYJ7" s="82"/>
      <c r="QYK7" s="82"/>
      <c r="QYL7" s="81"/>
      <c r="QYM7" s="82"/>
      <c r="QYN7" s="82"/>
      <c r="QYO7" s="82"/>
      <c r="QYP7" s="81"/>
      <c r="QYQ7" s="82"/>
      <c r="QYR7" s="82"/>
      <c r="QYS7" s="82"/>
      <c r="QYT7" s="81"/>
      <c r="QYU7" s="82"/>
      <c r="QYV7" s="82"/>
      <c r="QYW7" s="82"/>
      <c r="QYX7" s="81"/>
      <c r="QYY7" s="82"/>
      <c r="QYZ7" s="82"/>
      <c r="QZA7" s="82"/>
      <c r="QZB7" s="81"/>
      <c r="QZC7" s="82"/>
      <c r="QZD7" s="82"/>
      <c r="QZE7" s="82"/>
      <c r="QZF7" s="81"/>
      <c r="QZG7" s="82"/>
      <c r="QZH7" s="82"/>
      <c r="QZI7" s="82"/>
      <c r="QZJ7" s="81"/>
      <c r="QZK7" s="82"/>
      <c r="QZL7" s="82"/>
      <c r="QZM7" s="82"/>
      <c r="QZN7" s="81"/>
      <c r="QZO7" s="82"/>
      <c r="QZP7" s="82"/>
      <c r="QZQ7" s="82"/>
      <c r="QZR7" s="81"/>
      <c r="QZS7" s="82"/>
      <c r="QZT7" s="82"/>
      <c r="QZU7" s="82"/>
      <c r="QZV7" s="81"/>
      <c r="QZW7" s="82"/>
      <c r="QZX7" s="82"/>
      <c r="QZY7" s="82"/>
      <c r="QZZ7" s="81"/>
      <c r="RAA7" s="82"/>
      <c r="RAB7" s="82"/>
      <c r="RAC7" s="82"/>
      <c r="RAD7" s="81"/>
      <c r="RAE7" s="82"/>
      <c r="RAF7" s="82"/>
      <c r="RAG7" s="82"/>
      <c r="RAH7" s="81"/>
      <c r="RAI7" s="82"/>
      <c r="RAJ7" s="82"/>
      <c r="RAK7" s="82"/>
      <c r="RAL7" s="81"/>
      <c r="RAM7" s="82"/>
      <c r="RAN7" s="82"/>
      <c r="RAO7" s="82"/>
      <c r="RAP7" s="81"/>
      <c r="RAQ7" s="82"/>
      <c r="RAR7" s="82"/>
      <c r="RAS7" s="82"/>
      <c r="RAT7" s="81"/>
      <c r="RAU7" s="82"/>
      <c r="RAV7" s="82"/>
      <c r="RAW7" s="82"/>
      <c r="RAX7" s="81"/>
      <c r="RAY7" s="82"/>
      <c r="RAZ7" s="82"/>
      <c r="RBA7" s="82"/>
      <c r="RBB7" s="81"/>
      <c r="RBC7" s="82"/>
      <c r="RBD7" s="82"/>
      <c r="RBE7" s="82"/>
      <c r="RBF7" s="81"/>
      <c r="RBG7" s="82"/>
      <c r="RBH7" s="82"/>
      <c r="RBI7" s="82"/>
      <c r="RBJ7" s="81"/>
      <c r="RBK7" s="82"/>
      <c r="RBL7" s="82"/>
      <c r="RBM7" s="82"/>
      <c r="RBN7" s="81"/>
      <c r="RBO7" s="82"/>
      <c r="RBP7" s="82"/>
      <c r="RBQ7" s="82"/>
      <c r="RBR7" s="81"/>
      <c r="RBS7" s="82"/>
      <c r="RBT7" s="82"/>
      <c r="RBU7" s="82"/>
      <c r="RBV7" s="81"/>
      <c r="RBW7" s="82"/>
      <c r="RBX7" s="82"/>
      <c r="RBY7" s="82"/>
      <c r="RBZ7" s="81"/>
      <c r="RCA7" s="82"/>
      <c r="RCB7" s="82"/>
      <c r="RCC7" s="82"/>
      <c r="RCD7" s="81"/>
      <c r="RCE7" s="82"/>
      <c r="RCF7" s="82"/>
      <c r="RCG7" s="82"/>
      <c r="RCH7" s="81"/>
      <c r="RCI7" s="82"/>
      <c r="RCJ7" s="82"/>
      <c r="RCK7" s="82"/>
      <c r="RCL7" s="81"/>
      <c r="RCM7" s="82"/>
      <c r="RCN7" s="82"/>
      <c r="RCO7" s="82"/>
      <c r="RCP7" s="81"/>
      <c r="RCQ7" s="82"/>
      <c r="RCR7" s="82"/>
      <c r="RCS7" s="82"/>
      <c r="RCT7" s="81"/>
      <c r="RCU7" s="82"/>
      <c r="RCV7" s="82"/>
      <c r="RCW7" s="82"/>
      <c r="RCX7" s="81"/>
      <c r="RCY7" s="82"/>
      <c r="RCZ7" s="82"/>
      <c r="RDA7" s="82"/>
      <c r="RDB7" s="81"/>
      <c r="RDC7" s="82"/>
      <c r="RDD7" s="82"/>
      <c r="RDE7" s="82"/>
      <c r="RDF7" s="81"/>
      <c r="RDG7" s="82"/>
      <c r="RDH7" s="82"/>
      <c r="RDI7" s="82"/>
      <c r="RDJ7" s="81"/>
      <c r="RDK7" s="82"/>
      <c r="RDL7" s="82"/>
      <c r="RDM7" s="82"/>
      <c r="RDN7" s="81"/>
      <c r="RDO7" s="82"/>
      <c r="RDP7" s="82"/>
      <c r="RDQ7" s="82"/>
      <c r="RDR7" s="81"/>
      <c r="RDS7" s="82"/>
      <c r="RDT7" s="82"/>
      <c r="RDU7" s="82"/>
      <c r="RDV7" s="81"/>
      <c r="RDW7" s="82"/>
      <c r="RDX7" s="82"/>
      <c r="RDY7" s="82"/>
      <c r="RDZ7" s="81"/>
      <c r="REA7" s="82"/>
      <c r="REB7" s="82"/>
      <c r="REC7" s="82"/>
      <c r="RED7" s="81"/>
      <c r="REE7" s="82"/>
      <c r="REF7" s="82"/>
      <c r="REG7" s="82"/>
      <c r="REH7" s="81"/>
      <c r="REI7" s="82"/>
      <c r="REJ7" s="82"/>
      <c r="REK7" s="82"/>
      <c r="REL7" s="81"/>
      <c r="REM7" s="82"/>
      <c r="REN7" s="82"/>
      <c r="REO7" s="82"/>
      <c r="REP7" s="81"/>
      <c r="REQ7" s="82"/>
      <c r="RER7" s="82"/>
      <c r="RES7" s="82"/>
      <c r="RET7" s="81"/>
      <c r="REU7" s="82"/>
      <c r="REV7" s="82"/>
      <c r="REW7" s="82"/>
      <c r="REX7" s="81"/>
      <c r="REY7" s="82"/>
      <c r="REZ7" s="82"/>
      <c r="RFA7" s="82"/>
      <c r="RFB7" s="81"/>
      <c r="RFC7" s="82"/>
      <c r="RFD7" s="82"/>
      <c r="RFE7" s="82"/>
      <c r="RFF7" s="81"/>
      <c r="RFG7" s="82"/>
      <c r="RFH7" s="82"/>
      <c r="RFI7" s="82"/>
      <c r="RFJ7" s="81"/>
      <c r="RFK7" s="82"/>
      <c r="RFL7" s="82"/>
      <c r="RFM7" s="82"/>
      <c r="RFN7" s="81"/>
      <c r="RFO7" s="82"/>
      <c r="RFP7" s="82"/>
      <c r="RFQ7" s="82"/>
      <c r="RFR7" s="81"/>
      <c r="RFS7" s="82"/>
      <c r="RFT7" s="82"/>
      <c r="RFU7" s="82"/>
      <c r="RFV7" s="81"/>
      <c r="RFW7" s="82"/>
      <c r="RFX7" s="82"/>
      <c r="RFY7" s="82"/>
      <c r="RFZ7" s="81"/>
      <c r="RGA7" s="82"/>
      <c r="RGB7" s="82"/>
      <c r="RGC7" s="82"/>
      <c r="RGD7" s="81"/>
      <c r="RGE7" s="82"/>
      <c r="RGF7" s="82"/>
      <c r="RGG7" s="82"/>
      <c r="RGH7" s="81"/>
      <c r="RGI7" s="82"/>
      <c r="RGJ7" s="82"/>
      <c r="RGK7" s="82"/>
      <c r="RGL7" s="81"/>
      <c r="RGM7" s="82"/>
      <c r="RGN7" s="82"/>
      <c r="RGO7" s="82"/>
      <c r="RGP7" s="81"/>
      <c r="RGQ7" s="82"/>
      <c r="RGR7" s="82"/>
      <c r="RGS7" s="82"/>
      <c r="RGT7" s="81"/>
      <c r="RGU7" s="82"/>
      <c r="RGV7" s="82"/>
      <c r="RGW7" s="82"/>
      <c r="RGX7" s="81"/>
      <c r="RGY7" s="82"/>
      <c r="RGZ7" s="82"/>
      <c r="RHA7" s="82"/>
      <c r="RHB7" s="81"/>
      <c r="RHC7" s="82"/>
      <c r="RHD7" s="82"/>
      <c r="RHE7" s="82"/>
      <c r="RHF7" s="81"/>
      <c r="RHG7" s="82"/>
      <c r="RHH7" s="82"/>
      <c r="RHI7" s="82"/>
      <c r="RHJ7" s="81"/>
      <c r="RHK7" s="82"/>
      <c r="RHL7" s="82"/>
      <c r="RHM7" s="82"/>
      <c r="RHN7" s="81"/>
      <c r="RHO7" s="82"/>
      <c r="RHP7" s="82"/>
      <c r="RHQ7" s="82"/>
      <c r="RHR7" s="81"/>
      <c r="RHS7" s="82"/>
      <c r="RHT7" s="82"/>
      <c r="RHU7" s="82"/>
      <c r="RHV7" s="81"/>
      <c r="RHW7" s="82"/>
      <c r="RHX7" s="82"/>
      <c r="RHY7" s="82"/>
      <c r="RHZ7" s="81"/>
      <c r="RIA7" s="82"/>
      <c r="RIB7" s="82"/>
      <c r="RIC7" s="82"/>
      <c r="RID7" s="81"/>
      <c r="RIE7" s="82"/>
      <c r="RIF7" s="82"/>
      <c r="RIG7" s="82"/>
      <c r="RIH7" s="81"/>
      <c r="RII7" s="82"/>
      <c r="RIJ7" s="82"/>
      <c r="RIK7" s="82"/>
      <c r="RIL7" s="81"/>
      <c r="RIM7" s="82"/>
      <c r="RIN7" s="82"/>
      <c r="RIO7" s="82"/>
      <c r="RIP7" s="81"/>
      <c r="RIQ7" s="82"/>
      <c r="RIR7" s="82"/>
      <c r="RIS7" s="82"/>
      <c r="RIT7" s="81"/>
      <c r="RIU7" s="82"/>
      <c r="RIV7" s="82"/>
      <c r="RIW7" s="82"/>
      <c r="RIX7" s="81"/>
      <c r="RIY7" s="82"/>
      <c r="RIZ7" s="82"/>
      <c r="RJA7" s="82"/>
      <c r="RJB7" s="81"/>
      <c r="RJC7" s="82"/>
      <c r="RJD7" s="82"/>
      <c r="RJE7" s="82"/>
      <c r="RJF7" s="81"/>
      <c r="RJG7" s="82"/>
      <c r="RJH7" s="82"/>
      <c r="RJI7" s="82"/>
      <c r="RJJ7" s="81"/>
      <c r="RJK7" s="82"/>
      <c r="RJL7" s="82"/>
      <c r="RJM7" s="82"/>
      <c r="RJN7" s="81"/>
      <c r="RJO7" s="82"/>
      <c r="RJP7" s="82"/>
      <c r="RJQ7" s="82"/>
      <c r="RJR7" s="81"/>
      <c r="RJS7" s="82"/>
      <c r="RJT7" s="82"/>
      <c r="RJU7" s="82"/>
      <c r="RJV7" s="81"/>
      <c r="RJW7" s="82"/>
      <c r="RJX7" s="82"/>
      <c r="RJY7" s="82"/>
      <c r="RJZ7" s="81"/>
      <c r="RKA7" s="82"/>
      <c r="RKB7" s="82"/>
      <c r="RKC7" s="82"/>
      <c r="RKD7" s="81"/>
      <c r="RKE7" s="82"/>
      <c r="RKF7" s="82"/>
      <c r="RKG7" s="82"/>
      <c r="RKH7" s="81"/>
      <c r="RKI7" s="82"/>
      <c r="RKJ7" s="82"/>
      <c r="RKK7" s="82"/>
      <c r="RKL7" s="81"/>
      <c r="RKM7" s="82"/>
      <c r="RKN7" s="82"/>
      <c r="RKO7" s="82"/>
      <c r="RKP7" s="81"/>
      <c r="RKQ7" s="82"/>
      <c r="RKR7" s="82"/>
      <c r="RKS7" s="82"/>
      <c r="RKT7" s="81"/>
      <c r="RKU7" s="82"/>
      <c r="RKV7" s="82"/>
      <c r="RKW7" s="82"/>
      <c r="RKX7" s="81"/>
      <c r="RKY7" s="82"/>
      <c r="RKZ7" s="82"/>
      <c r="RLA7" s="82"/>
      <c r="RLB7" s="81"/>
      <c r="RLC7" s="82"/>
      <c r="RLD7" s="82"/>
      <c r="RLE7" s="82"/>
      <c r="RLF7" s="81"/>
      <c r="RLG7" s="82"/>
      <c r="RLH7" s="82"/>
      <c r="RLI7" s="82"/>
      <c r="RLJ7" s="81"/>
      <c r="RLK7" s="82"/>
      <c r="RLL7" s="82"/>
      <c r="RLM7" s="82"/>
      <c r="RLN7" s="81"/>
      <c r="RLO7" s="82"/>
      <c r="RLP7" s="82"/>
      <c r="RLQ7" s="82"/>
      <c r="RLR7" s="81"/>
      <c r="RLS7" s="82"/>
      <c r="RLT7" s="82"/>
      <c r="RLU7" s="82"/>
      <c r="RLV7" s="81"/>
      <c r="RLW7" s="82"/>
      <c r="RLX7" s="82"/>
      <c r="RLY7" s="82"/>
      <c r="RLZ7" s="81"/>
      <c r="RMA7" s="82"/>
      <c r="RMB7" s="82"/>
      <c r="RMC7" s="82"/>
      <c r="RMD7" s="81"/>
      <c r="RME7" s="82"/>
      <c r="RMF7" s="82"/>
      <c r="RMG7" s="82"/>
      <c r="RMH7" s="81"/>
      <c r="RMI7" s="82"/>
      <c r="RMJ7" s="82"/>
      <c r="RMK7" s="82"/>
      <c r="RML7" s="81"/>
      <c r="RMM7" s="82"/>
      <c r="RMN7" s="82"/>
      <c r="RMO7" s="82"/>
      <c r="RMP7" s="81"/>
      <c r="RMQ7" s="82"/>
      <c r="RMR7" s="82"/>
      <c r="RMS7" s="82"/>
      <c r="RMT7" s="81"/>
      <c r="RMU7" s="82"/>
      <c r="RMV7" s="82"/>
      <c r="RMW7" s="82"/>
      <c r="RMX7" s="81"/>
      <c r="RMY7" s="82"/>
      <c r="RMZ7" s="82"/>
      <c r="RNA7" s="82"/>
      <c r="RNB7" s="81"/>
      <c r="RNC7" s="82"/>
      <c r="RND7" s="82"/>
      <c r="RNE7" s="82"/>
      <c r="RNF7" s="81"/>
      <c r="RNG7" s="82"/>
      <c r="RNH7" s="82"/>
      <c r="RNI7" s="82"/>
      <c r="RNJ7" s="81"/>
      <c r="RNK7" s="82"/>
      <c r="RNL7" s="82"/>
      <c r="RNM7" s="82"/>
      <c r="RNN7" s="81"/>
      <c r="RNO7" s="82"/>
      <c r="RNP7" s="82"/>
      <c r="RNQ7" s="82"/>
      <c r="RNR7" s="81"/>
      <c r="RNS7" s="82"/>
      <c r="RNT7" s="82"/>
      <c r="RNU7" s="82"/>
      <c r="RNV7" s="81"/>
      <c r="RNW7" s="82"/>
      <c r="RNX7" s="82"/>
      <c r="RNY7" s="82"/>
      <c r="RNZ7" s="81"/>
      <c r="ROA7" s="82"/>
      <c r="ROB7" s="82"/>
      <c r="ROC7" s="82"/>
      <c r="ROD7" s="81"/>
      <c r="ROE7" s="82"/>
      <c r="ROF7" s="82"/>
      <c r="ROG7" s="82"/>
      <c r="ROH7" s="81"/>
      <c r="ROI7" s="82"/>
      <c r="ROJ7" s="82"/>
      <c r="ROK7" s="82"/>
      <c r="ROL7" s="81"/>
      <c r="ROM7" s="82"/>
      <c r="RON7" s="82"/>
      <c r="ROO7" s="82"/>
      <c r="ROP7" s="81"/>
      <c r="ROQ7" s="82"/>
      <c r="ROR7" s="82"/>
      <c r="ROS7" s="82"/>
      <c r="ROT7" s="81"/>
      <c r="ROU7" s="82"/>
      <c r="ROV7" s="82"/>
      <c r="ROW7" s="82"/>
      <c r="ROX7" s="81"/>
      <c r="ROY7" s="82"/>
      <c r="ROZ7" s="82"/>
      <c r="RPA7" s="82"/>
      <c r="RPB7" s="81"/>
      <c r="RPC7" s="82"/>
      <c r="RPD7" s="82"/>
      <c r="RPE7" s="82"/>
      <c r="RPF7" s="81"/>
      <c r="RPG7" s="82"/>
      <c r="RPH7" s="82"/>
      <c r="RPI7" s="82"/>
      <c r="RPJ7" s="81"/>
      <c r="RPK7" s="82"/>
      <c r="RPL7" s="82"/>
      <c r="RPM7" s="82"/>
      <c r="RPN7" s="81"/>
      <c r="RPO7" s="82"/>
      <c r="RPP7" s="82"/>
      <c r="RPQ7" s="82"/>
      <c r="RPR7" s="81"/>
      <c r="RPS7" s="82"/>
      <c r="RPT7" s="82"/>
      <c r="RPU7" s="82"/>
      <c r="RPV7" s="81"/>
      <c r="RPW7" s="82"/>
      <c r="RPX7" s="82"/>
      <c r="RPY7" s="82"/>
      <c r="RPZ7" s="81"/>
      <c r="RQA7" s="82"/>
      <c r="RQB7" s="82"/>
      <c r="RQC7" s="82"/>
      <c r="RQD7" s="81"/>
      <c r="RQE7" s="82"/>
      <c r="RQF7" s="82"/>
      <c r="RQG7" s="82"/>
      <c r="RQH7" s="81"/>
      <c r="RQI7" s="82"/>
      <c r="RQJ7" s="82"/>
      <c r="RQK7" s="82"/>
      <c r="RQL7" s="81"/>
      <c r="RQM7" s="82"/>
      <c r="RQN7" s="82"/>
      <c r="RQO7" s="82"/>
      <c r="RQP7" s="81"/>
      <c r="RQQ7" s="82"/>
      <c r="RQR7" s="82"/>
      <c r="RQS7" s="82"/>
      <c r="RQT7" s="81"/>
      <c r="RQU7" s="82"/>
      <c r="RQV7" s="82"/>
      <c r="RQW7" s="82"/>
      <c r="RQX7" s="81"/>
      <c r="RQY7" s="82"/>
      <c r="RQZ7" s="82"/>
      <c r="RRA7" s="82"/>
      <c r="RRB7" s="81"/>
      <c r="RRC7" s="82"/>
      <c r="RRD7" s="82"/>
      <c r="RRE7" s="82"/>
      <c r="RRF7" s="81"/>
      <c r="RRG7" s="82"/>
      <c r="RRH7" s="82"/>
      <c r="RRI7" s="82"/>
      <c r="RRJ7" s="81"/>
      <c r="RRK7" s="82"/>
      <c r="RRL7" s="82"/>
      <c r="RRM7" s="82"/>
      <c r="RRN7" s="81"/>
      <c r="RRO7" s="82"/>
      <c r="RRP7" s="82"/>
      <c r="RRQ7" s="82"/>
      <c r="RRR7" s="81"/>
      <c r="RRS7" s="82"/>
      <c r="RRT7" s="82"/>
      <c r="RRU7" s="82"/>
      <c r="RRV7" s="81"/>
      <c r="RRW7" s="82"/>
      <c r="RRX7" s="82"/>
      <c r="RRY7" s="82"/>
      <c r="RRZ7" s="81"/>
      <c r="RSA7" s="82"/>
      <c r="RSB7" s="82"/>
      <c r="RSC7" s="82"/>
      <c r="RSD7" s="81"/>
      <c r="RSE7" s="82"/>
      <c r="RSF7" s="82"/>
      <c r="RSG7" s="82"/>
      <c r="RSH7" s="81"/>
      <c r="RSI7" s="82"/>
      <c r="RSJ7" s="82"/>
      <c r="RSK7" s="82"/>
      <c r="RSL7" s="81"/>
      <c r="RSM7" s="82"/>
      <c r="RSN7" s="82"/>
      <c r="RSO7" s="82"/>
      <c r="RSP7" s="81"/>
      <c r="RSQ7" s="82"/>
      <c r="RSR7" s="82"/>
      <c r="RSS7" s="82"/>
      <c r="RST7" s="81"/>
      <c r="RSU7" s="82"/>
      <c r="RSV7" s="82"/>
      <c r="RSW7" s="82"/>
      <c r="RSX7" s="81"/>
      <c r="RSY7" s="82"/>
      <c r="RSZ7" s="82"/>
      <c r="RTA7" s="82"/>
      <c r="RTB7" s="81"/>
      <c r="RTC7" s="82"/>
      <c r="RTD7" s="82"/>
      <c r="RTE7" s="82"/>
      <c r="RTF7" s="81"/>
      <c r="RTG7" s="82"/>
      <c r="RTH7" s="82"/>
      <c r="RTI7" s="82"/>
      <c r="RTJ7" s="81"/>
      <c r="RTK7" s="82"/>
      <c r="RTL7" s="82"/>
      <c r="RTM7" s="82"/>
      <c r="RTN7" s="81"/>
      <c r="RTO7" s="82"/>
      <c r="RTP7" s="82"/>
      <c r="RTQ7" s="82"/>
      <c r="RTR7" s="81"/>
      <c r="RTS7" s="82"/>
      <c r="RTT7" s="82"/>
      <c r="RTU7" s="82"/>
      <c r="RTV7" s="81"/>
      <c r="RTW7" s="82"/>
      <c r="RTX7" s="82"/>
      <c r="RTY7" s="82"/>
      <c r="RTZ7" s="81"/>
      <c r="RUA7" s="82"/>
      <c r="RUB7" s="82"/>
      <c r="RUC7" s="82"/>
      <c r="RUD7" s="81"/>
      <c r="RUE7" s="82"/>
      <c r="RUF7" s="82"/>
      <c r="RUG7" s="82"/>
      <c r="RUH7" s="81"/>
      <c r="RUI7" s="82"/>
      <c r="RUJ7" s="82"/>
      <c r="RUK7" s="82"/>
      <c r="RUL7" s="81"/>
      <c r="RUM7" s="82"/>
      <c r="RUN7" s="82"/>
      <c r="RUO7" s="82"/>
      <c r="RUP7" s="81"/>
      <c r="RUQ7" s="82"/>
      <c r="RUR7" s="82"/>
      <c r="RUS7" s="82"/>
      <c r="RUT7" s="81"/>
      <c r="RUU7" s="82"/>
      <c r="RUV7" s="82"/>
      <c r="RUW7" s="82"/>
      <c r="RUX7" s="81"/>
      <c r="RUY7" s="82"/>
      <c r="RUZ7" s="82"/>
      <c r="RVA7" s="82"/>
      <c r="RVB7" s="81"/>
      <c r="RVC7" s="82"/>
      <c r="RVD7" s="82"/>
      <c r="RVE7" s="82"/>
      <c r="RVF7" s="81"/>
      <c r="RVG7" s="82"/>
      <c r="RVH7" s="82"/>
      <c r="RVI7" s="82"/>
      <c r="RVJ7" s="81"/>
      <c r="RVK7" s="82"/>
      <c r="RVL7" s="82"/>
      <c r="RVM7" s="82"/>
      <c r="RVN7" s="81"/>
      <c r="RVO7" s="82"/>
      <c r="RVP7" s="82"/>
      <c r="RVQ7" s="82"/>
      <c r="RVR7" s="81"/>
      <c r="RVS7" s="82"/>
      <c r="RVT7" s="82"/>
      <c r="RVU7" s="82"/>
      <c r="RVV7" s="81"/>
      <c r="RVW7" s="82"/>
      <c r="RVX7" s="82"/>
      <c r="RVY7" s="82"/>
      <c r="RVZ7" s="81"/>
      <c r="RWA7" s="82"/>
      <c r="RWB7" s="82"/>
      <c r="RWC7" s="82"/>
      <c r="RWD7" s="81"/>
      <c r="RWE7" s="82"/>
      <c r="RWF7" s="82"/>
      <c r="RWG7" s="82"/>
      <c r="RWH7" s="81"/>
      <c r="RWI7" s="82"/>
      <c r="RWJ7" s="82"/>
      <c r="RWK7" s="82"/>
      <c r="RWL7" s="81"/>
      <c r="RWM7" s="82"/>
      <c r="RWN7" s="82"/>
      <c r="RWO7" s="82"/>
      <c r="RWP7" s="81"/>
      <c r="RWQ7" s="82"/>
      <c r="RWR7" s="82"/>
      <c r="RWS7" s="82"/>
      <c r="RWT7" s="81"/>
      <c r="RWU7" s="82"/>
      <c r="RWV7" s="82"/>
      <c r="RWW7" s="82"/>
      <c r="RWX7" s="81"/>
      <c r="RWY7" s="82"/>
      <c r="RWZ7" s="82"/>
      <c r="RXA7" s="82"/>
      <c r="RXB7" s="81"/>
      <c r="RXC7" s="82"/>
      <c r="RXD7" s="82"/>
      <c r="RXE7" s="82"/>
      <c r="RXF7" s="81"/>
      <c r="RXG7" s="82"/>
      <c r="RXH7" s="82"/>
      <c r="RXI7" s="82"/>
      <c r="RXJ7" s="81"/>
      <c r="RXK7" s="82"/>
      <c r="RXL7" s="82"/>
      <c r="RXM7" s="82"/>
      <c r="RXN7" s="81"/>
      <c r="RXO7" s="82"/>
      <c r="RXP7" s="82"/>
      <c r="RXQ7" s="82"/>
      <c r="RXR7" s="81"/>
      <c r="RXS7" s="82"/>
      <c r="RXT7" s="82"/>
      <c r="RXU7" s="82"/>
      <c r="RXV7" s="81"/>
      <c r="RXW7" s="82"/>
      <c r="RXX7" s="82"/>
      <c r="RXY7" s="82"/>
      <c r="RXZ7" s="81"/>
      <c r="RYA7" s="82"/>
      <c r="RYB7" s="82"/>
      <c r="RYC7" s="82"/>
      <c r="RYD7" s="81"/>
      <c r="RYE7" s="82"/>
      <c r="RYF7" s="82"/>
      <c r="RYG7" s="82"/>
      <c r="RYH7" s="81"/>
      <c r="RYI7" s="82"/>
      <c r="RYJ7" s="82"/>
      <c r="RYK7" s="82"/>
      <c r="RYL7" s="81"/>
      <c r="RYM7" s="82"/>
      <c r="RYN7" s="82"/>
      <c r="RYO7" s="82"/>
      <c r="RYP7" s="81"/>
      <c r="RYQ7" s="82"/>
      <c r="RYR7" s="82"/>
      <c r="RYS7" s="82"/>
      <c r="RYT7" s="81"/>
      <c r="RYU7" s="82"/>
      <c r="RYV7" s="82"/>
      <c r="RYW7" s="82"/>
      <c r="RYX7" s="81"/>
      <c r="RYY7" s="82"/>
      <c r="RYZ7" s="82"/>
      <c r="RZA7" s="82"/>
      <c r="RZB7" s="81"/>
      <c r="RZC7" s="82"/>
      <c r="RZD7" s="82"/>
      <c r="RZE7" s="82"/>
      <c r="RZF7" s="81"/>
      <c r="RZG7" s="82"/>
      <c r="RZH7" s="82"/>
      <c r="RZI7" s="82"/>
      <c r="RZJ7" s="81"/>
      <c r="RZK7" s="82"/>
      <c r="RZL7" s="82"/>
      <c r="RZM7" s="82"/>
      <c r="RZN7" s="81"/>
      <c r="RZO7" s="82"/>
      <c r="RZP7" s="82"/>
      <c r="RZQ7" s="82"/>
      <c r="RZR7" s="81"/>
      <c r="RZS7" s="82"/>
      <c r="RZT7" s="82"/>
      <c r="RZU7" s="82"/>
      <c r="RZV7" s="81"/>
      <c r="RZW7" s="82"/>
      <c r="RZX7" s="82"/>
      <c r="RZY7" s="82"/>
      <c r="RZZ7" s="81"/>
      <c r="SAA7" s="82"/>
      <c r="SAB7" s="82"/>
      <c r="SAC7" s="82"/>
      <c r="SAD7" s="81"/>
      <c r="SAE7" s="82"/>
      <c r="SAF7" s="82"/>
      <c r="SAG7" s="82"/>
      <c r="SAH7" s="81"/>
      <c r="SAI7" s="82"/>
      <c r="SAJ7" s="82"/>
      <c r="SAK7" s="82"/>
      <c r="SAL7" s="81"/>
      <c r="SAM7" s="82"/>
      <c r="SAN7" s="82"/>
      <c r="SAO7" s="82"/>
      <c r="SAP7" s="81"/>
      <c r="SAQ7" s="82"/>
      <c r="SAR7" s="82"/>
      <c r="SAS7" s="82"/>
      <c r="SAT7" s="81"/>
      <c r="SAU7" s="82"/>
      <c r="SAV7" s="82"/>
      <c r="SAW7" s="82"/>
      <c r="SAX7" s="81"/>
      <c r="SAY7" s="82"/>
      <c r="SAZ7" s="82"/>
      <c r="SBA7" s="82"/>
      <c r="SBB7" s="81"/>
      <c r="SBC7" s="82"/>
      <c r="SBD7" s="82"/>
      <c r="SBE7" s="82"/>
      <c r="SBF7" s="81"/>
      <c r="SBG7" s="82"/>
      <c r="SBH7" s="82"/>
      <c r="SBI7" s="82"/>
      <c r="SBJ7" s="81"/>
      <c r="SBK7" s="82"/>
      <c r="SBL7" s="82"/>
      <c r="SBM7" s="82"/>
      <c r="SBN7" s="81"/>
      <c r="SBO7" s="82"/>
      <c r="SBP7" s="82"/>
      <c r="SBQ7" s="82"/>
      <c r="SBR7" s="81"/>
      <c r="SBS7" s="82"/>
      <c r="SBT7" s="82"/>
      <c r="SBU7" s="82"/>
      <c r="SBV7" s="81"/>
      <c r="SBW7" s="82"/>
      <c r="SBX7" s="82"/>
      <c r="SBY7" s="82"/>
      <c r="SBZ7" s="81"/>
      <c r="SCA7" s="82"/>
      <c r="SCB7" s="82"/>
      <c r="SCC7" s="82"/>
      <c r="SCD7" s="81"/>
      <c r="SCE7" s="82"/>
      <c r="SCF7" s="82"/>
      <c r="SCG7" s="82"/>
      <c r="SCH7" s="81"/>
      <c r="SCI7" s="82"/>
      <c r="SCJ7" s="82"/>
      <c r="SCK7" s="82"/>
      <c r="SCL7" s="81"/>
      <c r="SCM7" s="82"/>
      <c r="SCN7" s="82"/>
      <c r="SCO7" s="82"/>
      <c r="SCP7" s="81"/>
      <c r="SCQ7" s="82"/>
      <c r="SCR7" s="82"/>
      <c r="SCS7" s="82"/>
      <c r="SCT7" s="81"/>
      <c r="SCU7" s="82"/>
      <c r="SCV7" s="82"/>
      <c r="SCW7" s="82"/>
      <c r="SCX7" s="81"/>
      <c r="SCY7" s="82"/>
      <c r="SCZ7" s="82"/>
      <c r="SDA7" s="82"/>
      <c r="SDB7" s="81"/>
      <c r="SDC7" s="82"/>
      <c r="SDD7" s="82"/>
      <c r="SDE7" s="82"/>
      <c r="SDF7" s="81"/>
      <c r="SDG7" s="82"/>
      <c r="SDH7" s="82"/>
      <c r="SDI7" s="82"/>
      <c r="SDJ7" s="81"/>
      <c r="SDK7" s="82"/>
      <c r="SDL7" s="82"/>
      <c r="SDM7" s="82"/>
      <c r="SDN7" s="81"/>
      <c r="SDO7" s="82"/>
      <c r="SDP7" s="82"/>
      <c r="SDQ7" s="82"/>
      <c r="SDR7" s="81"/>
      <c r="SDS7" s="82"/>
      <c r="SDT7" s="82"/>
      <c r="SDU7" s="82"/>
      <c r="SDV7" s="81"/>
      <c r="SDW7" s="82"/>
      <c r="SDX7" s="82"/>
      <c r="SDY7" s="82"/>
      <c r="SDZ7" s="81"/>
      <c r="SEA7" s="82"/>
      <c r="SEB7" s="82"/>
      <c r="SEC7" s="82"/>
      <c r="SED7" s="81"/>
      <c r="SEE7" s="82"/>
      <c r="SEF7" s="82"/>
      <c r="SEG7" s="82"/>
      <c r="SEH7" s="81"/>
      <c r="SEI7" s="82"/>
      <c r="SEJ7" s="82"/>
      <c r="SEK7" s="82"/>
      <c r="SEL7" s="81"/>
      <c r="SEM7" s="82"/>
      <c r="SEN7" s="82"/>
      <c r="SEO7" s="82"/>
      <c r="SEP7" s="81"/>
      <c r="SEQ7" s="82"/>
      <c r="SER7" s="82"/>
      <c r="SES7" s="82"/>
      <c r="SET7" s="81"/>
      <c r="SEU7" s="82"/>
      <c r="SEV7" s="82"/>
      <c r="SEW7" s="82"/>
      <c r="SEX7" s="81"/>
      <c r="SEY7" s="82"/>
      <c r="SEZ7" s="82"/>
      <c r="SFA7" s="82"/>
      <c r="SFB7" s="81"/>
      <c r="SFC7" s="82"/>
      <c r="SFD7" s="82"/>
      <c r="SFE7" s="82"/>
      <c r="SFF7" s="81"/>
      <c r="SFG7" s="82"/>
      <c r="SFH7" s="82"/>
      <c r="SFI7" s="82"/>
      <c r="SFJ7" s="81"/>
      <c r="SFK7" s="82"/>
      <c r="SFL7" s="82"/>
      <c r="SFM7" s="82"/>
      <c r="SFN7" s="81"/>
      <c r="SFO7" s="82"/>
      <c r="SFP7" s="82"/>
      <c r="SFQ7" s="82"/>
      <c r="SFR7" s="81"/>
      <c r="SFS7" s="82"/>
      <c r="SFT7" s="82"/>
      <c r="SFU7" s="82"/>
      <c r="SFV7" s="81"/>
      <c r="SFW7" s="82"/>
      <c r="SFX7" s="82"/>
      <c r="SFY7" s="82"/>
      <c r="SFZ7" s="81"/>
      <c r="SGA7" s="82"/>
      <c r="SGB7" s="82"/>
      <c r="SGC7" s="82"/>
      <c r="SGD7" s="81"/>
      <c r="SGE7" s="82"/>
      <c r="SGF7" s="82"/>
      <c r="SGG7" s="82"/>
      <c r="SGH7" s="81"/>
      <c r="SGI7" s="82"/>
      <c r="SGJ7" s="82"/>
      <c r="SGK7" s="82"/>
      <c r="SGL7" s="81"/>
      <c r="SGM7" s="82"/>
      <c r="SGN7" s="82"/>
      <c r="SGO7" s="82"/>
      <c r="SGP7" s="81"/>
      <c r="SGQ7" s="82"/>
      <c r="SGR7" s="82"/>
      <c r="SGS7" s="82"/>
      <c r="SGT7" s="81"/>
      <c r="SGU7" s="82"/>
      <c r="SGV7" s="82"/>
      <c r="SGW7" s="82"/>
      <c r="SGX7" s="81"/>
      <c r="SGY7" s="82"/>
      <c r="SGZ7" s="82"/>
      <c r="SHA7" s="82"/>
      <c r="SHB7" s="81"/>
      <c r="SHC7" s="82"/>
      <c r="SHD7" s="82"/>
      <c r="SHE7" s="82"/>
      <c r="SHF7" s="81"/>
      <c r="SHG7" s="82"/>
      <c r="SHH7" s="82"/>
      <c r="SHI7" s="82"/>
      <c r="SHJ7" s="81"/>
      <c r="SHK7" s="82"/>
      <c r="SHL7" s="82"/>
      <c r="SHM7" s="82"/>
      <c r="SHN7" s="81"/>
      <c r="SHO7" s="82"/>
      <c r="SHP7" s="82"/>
      <c r="SHQ7" s="82"/>
      <c r="SHR7" s="81"/>
      <c r="SHS7" s="82"/>
      <c r="SHT7" s="82"/>
      <c r="SHU7" s="82"/>
      <c r="SHV7" s="81"/>
      <c r="SHW7" s="82"/>
      <c r="SHX7" s="82"/>
      <c r="SHY7" s="82"/>
      <c r="SHZ7" s="81"/>
      <c r="SIA7" s="82"/>
      <c r="SIB7" s="82"/>
      <c r="SIC7" s="82"/>
      <c r="SID7" s="81"/>
      <c r="SIE7" s="82"/>
      <c r="SIF7" s="82"/>
      <c r="SIG7" s="82"/>
      <c r="SIH7" s="81"/>
      <c r="SII7" s="82"/>
      <c r="SIJ7" s="82"/>
      <c r="SIK7" s="82"/>
      <c r="SIL7" s="81"/>
      <c r="SIM7" s="82"/>
      <c r="SIN7" s="82"/>
      <c r="SIO7" s="82"/>
      <c r="SIP7" s="81"/>
      <c r="SIQ7" s="82"/>
      <c r="SIR7" s="82"/>
      <c r="SIS7" s="82"/>
      <c r="SIT7" s="81"/>
      <c r="SIU7" s="82"/>
      <c r="SIV7" s="82"/>
      <c r="SIW7" s="82"/>
      <c r="SIX7" s="81"/>
      <c r="SIY7" s="82"/>
      <c r="SIZ7" s="82"/>
      <c r="SJA7" s="82"/>
      <c r="SJB7" s="81"/>
      <c r="SJC7" s="82"/>
      <c r="SJD7" s="82"/>
      <c r="SJE7" s="82"/>
      <c r="SJF7" s="81"/>
      <c r="SJG7" s="82"/>
      <c r="SJH7" s="82"/>
      <c r="SJI7" s="82"/>
      <c r="SJJ7" s="81"/>
      <c r="SJK7" s="82"/>
      <c r="SJL7" s="82"/>
      <c r="SJM7" s="82"/>
      <c r="SJN7" s="81"/>
      <c r="SJO7" s="82"/>
      <c r="SJP7" s="82"/>
      <c r="SJQ7" s="82"/>
      <c r="SJR7" s="81"/>
      <c r="SJS7" s="82"/>
      <c r="SJT7" s="82"/>
      <c r="SJU7" s="82"/>
      <c r="SJV7" s="81"/>
      <c r="SJW7" s="82"/>
      <c r="SJX7" s="82"/>
      <c r="SJY7" s="82"/>
      <c r="SJZ7" s="81"/>
      <c r="SKA7" s="82"/>
      <c r="SKB7" s="82"/>
      <c r="SKC7" s="82"/>
      <c r="SKD7" s="81"/>
      <c r="SKE7" s="82"/>
      <c r="SKF7" s="82"/>
      <c r="SKG7" s="82"/>
      <c r="SKH7" s="81"/>
      <c r="SKI7" s="82"/>
      <c r="SKJ7" s="82"/>
      <c r="SKK7" s="82"/>
      <c r="SKL7" s="81"/>
      <c r="SKM7" s="82"/>
      <c r="SKN7" s="82"/>
      <c r="SKO7" s="82"/>
      <c r="SKP7" s="81"/>
      <c r="SKQ7" s="82"/>
      <c r="SKR7" s="82"/>
      <c r="SKS7" s="82"/>
      <c r="SKT7" s="81"/>
      <c r="SKU7" s="82"/>
      <c r="SKV7" s="82"/>
      <c r="SKW7" s="82"/>
      <c r="SKX7" s="81"/>
      <c r="SKY7" s="82"/>
      <c r="SKZ7" s="82"/>
      <c r="SLA7" s="82"/>
      <c r="SLB7" s="81"/>
      <c r="SLC7" s="82"/>
      <c r="SLD7" s="82"/>
      <c r="SLE7" s="82"/>
      <c r="SLF7" s="81"/>
      <c r="SLG7" s="82"/>
      <c r="SLH7" s="82"/>
      <c r="SLI7" s="82"/>
      <c r="SLJ7" s="81"/>
      <c r="SLK7" s="82"/>
      <c r="SLL7" s="82"/>
      <c r="SLM7" s="82"/>
      <c r="SLN7" s="81"/>
      <c r="SLO7" s="82"/>
      <c r="SLP7" s="82"/>
      <c r="SLQ7" s="82"/>
      <c r="SLR7" s="81"/>
      <c r="SLS7" s="82"/>
      <c r="SLT7" s="82"/>
      <c r="SLU7" s="82"/>
      <c r="SLV7" s="81"/>
      <c r="SLW7" s="82"/>
      <c r="SLX7" s="82"/>
      <c r="SLY7" s="82"/>
      <c r="SLZ7" s="81"/>
      <c r="SMA7" s="82"/>
      <c r="SMB7" s="82"/>
      <c r="SMC7" s="82"/>
      <c r="SMD7" s="81"/>
      <c r="SME7" s="82"/>
      <c r="SMF7" s="82"/>
      <c r="SMG7" s="82"/>
      <c r="SMH7" s="81"/>
      <c r="SMI7" s="82"/>
      <c r="SMJ7" s="82"/>
      <c r="SMK7" s="82"/>
      <c r="SML7" s="81"/>
      <c r="SMM7" s="82"/>
      <c r="SMN7" s="82"/>
      <c r="SMO7" s="82"/>
      <c r="SMP7" s="81"/>
      <c r="SMQ7" s="82"/>
      <c r="SMR7" s="82"/>
      <c r="SMS7" s="82"/>
      <c r="SMT7" s="81"/>
      <c r="SMU7" s="82"/>
      <c r="SMV7" s="82"/>
      <c r="SMW7" s="82"/>
      <c r="SMX7" s="81"/>
      <c r="SMY7" s="82"/>
      <c r="SMZ7" s="82"/>
      <c r="SNA7" s="82"/>
      <c r="SNB7" s="81"/>
      <c r="SNC7" s="82"/>
      <c r="SND7" s="82"/>
      <c r="SNE7" s="82"/>
      <c r="SNF7" s="81"/>
      <c r="SNG7" s="82"/>
      <c r="SNH7" s="82"/>
      <c r="SNI7" s="82"/>
      <c r="SNJ7" s="81"/>
      <c r="SNK7" s="82"/>
      <c r="SNL7" s="82"/>
      <c r="SNM7" s="82"/>
      <c r="SNN7" s="81"/>
      <c r="SNO7" s="82"/>
      <c r="SNP7" s="82"/>
      <c r="SNQ7" s="82"/>
      <c r="SNR7" s="81"/>
      <c r="SNS7" s="82"/>
      <c r="SNT7" s="82"/>
      <c r="SNU7" s="82"/>
      <c r="SNV7" s="81"/>
      <c r="SNW7" s="82"/>
      <c r="SNX7" s="82"/>
      <c r="SNY7" s="82"/>
      <c r="SNZ7" s="81"/>
      <c r="SOA7" s="82"/>
      <c r="SOB7" s="82"/>
      <c r="SOC7" s="82"/>
      <c r="SOD7" s="81"/>
      <c r="SOE7" s="82"/>
      <c r="SOF7" s="82"/>
      <c r="SOG7" s="82"/>
      <c r="SOH7" s="81"/>
      <c r="SOI7" s="82"/>
      <c r="SOJ7" s="82"/>
      <c r="SOK7" s="82"/>
      <c r="SOL7" s="81"/>
      <c r="SOM7" s="82"/>
      <c r="SON7" s="82"/>
      <c r="SOO7" s="82"/>
      <c r="SOP7" s="81"/>
      <c r="SOQ7" s="82"/>
      <c r="SOR7" s="82"/>
      <c r="SOS7" s="82"/>
      <c r="SOT7" s="81"/>
      <c r="SOU7" s="82"/>
      <c r="SOV7" s="82"/>
      <c r="SOW7" s="82"/>
      <c r="SOX7" s="81"/>
      <c r="SOY7" s="82"/>
      <c r="SOZ7" s="82"/>
      <c r="SPA7" s="82"/>
      <c r="SPB7" s="81"/>
      <c r="SPC7" s="82"/>
      <c r="SPD7" s="82"/>
      <c r="SPE7" s="82"/>
      <c r="SPF7" s="81"/>
      <c r="SPG7" s="82"/>
      <c r="SPH7" s="82"/>
      <c r="SPI7" s="82"/>
      <c r="SPJ7" s="81"/>
      <c r="SPK7" s="82"/>
      <c r="SPL7" s="82"/>
      <c r="SPM7" s="82"/>
      <c r="SPN7" s="81"/>
      <c r="SPO7" s="82"/>
      <c r="SPP7" s="82"/>
      <c r="SPQ7" s="82"/>
      <c r="SPR7" s="81"/>
      <c r="SPS7" s="82"/>
      <c r="SPT7" s="82"/>
      <c r="SPU7" s="82"/>
      <c r="SPV7" s="81"/>
      <c r="SPW7" s="82"/>
      <c r="SPX7" s="82"/>
      <c r="SPY7" s="82"/>
      <c r="SPZ7" s="81"/>
      <c r="SQA7" s="82"/>
      <c r="SQB7" s="82"/>
      <c r="SQC7" s="82"/>
      <c r="SQD7" s="81"/>
      <c r="SQE7" s="82"/>
      <c r="SQF7" s="82"/>
      <c r="SQG7" s="82"/>
      <c r="SQH7" s="81"/>
      <c r="SQI7" s="82"/>
      <c r="SQJ7" s="82"/>
      <c r="SQK7" s="82"/>
      <c r="SQL7" s="81"/>
      <c r="SQM7" s="82"/>
      <c r="SQN7" s="82"/>
      <c r="SQO7" s="82"/>
      <c r="SQP7" s="81"/>
      <c r="SQQ7" s="82"/>
      <c r="SQR7" s="82"/>
      <c r="SQS7" s="82"/>
      <c r="SQT7" s="81"/>
      <c r="SQU7" s="82"/>
      <c r="SQV7" s="82"/>
      <c r="SQW7" s="82"/>
      <c r="SQX7" s="81"/>
      <c r="SQY7" s="82"/>
      <c r="SQZ7" s="82"/>
      <c r="SRA7" s="82"/>
      <c r="SRB7" s="81"/>
      <c r="SRC7" s="82"/>
      <c r="SRD7" s="82"/>
      <c r="SRE7" s="82"/>
      <c r="SRF7" s="81"/>
      <c r="SRG7" s="82"/>
      <c r="SRH7" s="82"/>
      <c r="SRI7" s="82"/>
      <c r="SRJ7" s="81"/>
      <c r="SRK7" s="82"/>
      <c r="SRL7" s="82"/>
      <c r="SRM7" s="82"/>
      <c r="SRN7" s="81"/>
      <c r="SRO7" s="82"/>
      <c r="SRP7" s="82"/>
      <c r="SRQ7" s="82"/>
      <c r="SRR7" s="81"/>
      <c r="SRS7" s="82"/>
      <c r="SRT7" s="82"/>
      <c r="SRU7" s="82"/>
      <c r="SRV7" s="81"/>
      <c r="SRW7" s="82"/>
      <c r="SRX7" s="82"/>
      <c r="SRY7" s="82"/>
      <c r="SRZ7" s="81"/>
      <c r="SSA7" s="82"/>
      <c r="SSB7" s="82"/>
      <c r="SSC7" s="82"/>
      <c r="SSD7" s="81"/>
      <c r="SSE7" s="82"/>
      <c r="SSF7" s="82"/>
      <c r="SSG7" s="82"/>
      <c r="SSH7" s="81"/>
      <c r="SSI7" s="82"/>
      <c r="SSJ7" s="82"/>
      <c r="SSK7" s="82"/>
      <c r="SSL7" s="81"/>
      <c r="SSM7" s="82"/>
      <c r="SSN7" s="82"/>
      <c r="SSO7" s="82"/>
      <c r="SSP7" s="81"/>
      <c r="SSQ7" s="82"/>
      <c r="SSR7" s="82"/>
      <c r="SSS7" s="82"/>
      <c r="SST7" s="81"/>
      <c r="SSU7" s="82"/>
      <c r="SSV7" s="82"/>
      <c r="SSW7" s="82"/>
      <c r="SSX7" s="81"/>
      <c r="SSY7" s="82"/>
      <c r="SSZ7" s="82"/>
      <c r="STA7" s="82"/>
      <c r="STB7" s="81"/>
      <c r="STC7" s="82"/>
      <c r="STD7" s="82"/>
      <c r="STE7" s="82"/>
      <c r="STF7" s="81"/>
      <c r="STG7" s="82"/>
      <c r="STH7" s="82"/>
      <c r="STI7" s="82"/>
      <c r="STJ7" s="81"/>
      <c r="STK7" s="82"/>
      <c r="STL7" s="82"/>
      <c r="STM7" s="82"/>
      <c r="STN7" s="81"/>
      <c r="STO7" s="82"/>
      <c r="STP7" s="82"/>
      <c r="STQ7" s="82"/>
      <c r="STR7" s="81"/>
      <c r="STS7" s="82"/>
      <c r="STT7" s="82"/>
      <c r="STU7" s="82"/>
      <c r="STV7" s="81"/>
      <c r="STW7" s="82"/>
      <c r="STX7" s="82"/>
      <c r="STY7" s="82"/>
      <c r="STZ7" s="81"/>
      <c r="SUA7" s="82"/>
      <c r="SUB7" s="82"/>
      <c r="SUC7" s="82"/>
      <c r="SUD7" s="81"/>
      <c r="SUE7" s="82"/>
      <c r="SUF7" s="82"/>
      <c r="SUG7" s="82"/>
      <c r="SUH7" s="81"/>
      <c r="SUI7" s="82"/>
      <c r="SUJ7" s="82"/>
      <c r="SUK7" s="82"/>
      <c r="SUL7" s="81"/>
      <c r="SUM7" s="82"/>
      <c r="SUN7" s="82"/>
      <c r="SUO7" s="82"/>
      <c r="SUP7" s="81"/>
      <c r="SUQ7" s="82"/>
      <c r="SUR7" s="82"/>
      <c r="SUS7" s="82"/>
      <c r="SUT7" s="81"/>
      <c r="SUU7" s="82"/>
      <c r="SUV7" s="82"/>
      <c r="SUW7" s="82"/>
      <c r="SUX7" s="81"/>
      <c r="SUY7" s="82"/>
      <c r="SUZ7" s="82"/>
      <c r="SVA7" s="82"/>
      <c r="SVB7" s="81"/>
      <c r="SVC7" s="82"/>
      <c r="SVD7" s="82"/>
      <c r="SVE7" s="82"/>
      <c r="SVF7" s="81"/>
      <c r="SVG7" s="82"/>
      <c r="SVH7" s="82"/>
      <c r="SVI7" s="82"/>
      <c r="SVJ7" s="81"/>
      <c r="SVK7" s="82"/>
      <c r="SVL7" s="82"/>
      <c r="SVM7" s="82"/>
      <c r="SVN7" s="81"/>
      <c r="SVO7" s="82"/>
      <c r="SVP7" s="82"/>
      <c r="SVQ7" s="82"/>
      <c r="SVR7" s="81"/>
      <c r="SVS7" s="82"/>
      <c r="SVT7" s="82"/>
      <c r="SVU7" s="82"/>
      <c r="SVV7" s="81"/>
      <c r="SVW7" s="82"/>
      <c r="SVX7" s="82"/>
      <c r="SVY7" s="82"/>
      <c r="SVZ7" s="81"/>
      <c r="SWA7" s="82"/>
      <c r="SWB7" s="82"/>
      <c r="SWC7" s="82"/>
      <c r="SWD7" s="81"/>
      <c r="SWE7" s="82"/>
      <c r="SWF7" s="82"/>
      <c r="SWG7" s="82"/>
      <c r="SWH7" s="81"/>
      <c r="SWI7" s="82"/>
      <c r="SWJ7" s="82"/>
      <c r="SWK7" s="82"/>
      <c r="SWL7" s="81"/>
      <c r="SWM7" s="82"/>
      <c r="SWN7" s="82"/>
      <c r="SWO7" s="82"/>
      <c r="SWP7" s="81"/>
      <c r="SWQ7" s="82"/>
      <c r="SWR7" s="82"/>
      <c r="SWS7" s="82"/>
      <c r="SWT7" s="81"/>
      <c r="SWU7" s="82"/>
      <c r="SWV7" s="82"/>
      <c r="SWW7" s="82"/>
      <c r="SWX7" s="81"/>
      <c r="SWY7" s="82"/>
      <c r="SWZ7" s="82"/>
      <c r="SXA7" s="82"/>
      <c r="SXB7" s="81"/>
      <c r="SXC7" s="82"/>
      <c r="SXD7" s="82"/>
      <c r="SXE7" s="82"/>
      <c r="SXF7" s="81"/>
      <c r="SXG7" s="82"/>
      <c r="SXH7" s="82"/>
      <c r="SXI7" s="82"/>
      <c r="SXJ7" s="81"/>
      <c r="SXK7" s="82"/>
      <c r="SXL7" s="82"/>
      <c r="SXM7" s="82"/>
      <c r="SXN7" s="81"/>
      <c r="SXO7" s="82"/>
      <c r="SXP7" s="82"/>
      <c r="SXQ7" s="82"/>
      <c r="SXR7" s="81"/>
      <c r="SXS7" s="82"/>
      <c r="SXT7" s="82"/>
      <c r="SXU7" s="82"/>
      <c r="SXV7" s="81"/>
      <c r="SXW7" s="82"/>
      <c r="SXX7" s="82"/>
      <c r="SXY7" s="82"/>
      <c r="SXZ7" s="81"/>
      <c r="SYA7" s="82"/>
      <c r="SYB7" s="82"/>
      <c r="SYC7" s="82"/>
      <c r="SYD7" s="81"/>
      <c r="SYE7" s="82"/>
      <c r="SYF7" s="82"/>
      <c r="SYG7" s="82"/>
      <c r="SYH7" s="81"/>
      <c r="SYI7" s="82"/>
      <c r="SYJ7" s="82"/>
      <c r="SYK7" s="82"/>
      <c r="SYL7" s="81"/>
      <c r="SYM7" s="82"/>
      <c r="SYN7" s="82"/>
      <c r="SYO7" s="82"/>
      <c r="SYP7" s="81"/>
      <c r="SYQ7" s="82"/>
      <c r="SYR7" s="82"/>
      <c r="SYS7" s="82"/>
      <c r="SYT7" s="81"/>
      <c r="SYU7" s="82"/>
      <c r="SYV7" s="82"/>
      <c r="SYW7" s="82"/>
      <c r="SYX7" s="81"/>
      <c r="SYY7" s="82"/>
      <c r="SYZ7" s="82"/>
      <c r="SZA7" s="82"/>
      <c r="SZB7" s="81"/>
      <c r="SZC7" s="82"/>
      <c r="SZD7" s="82"/>
      <c r="SZE7" s="82"/>
      <c r="SZF7" s="81"/>
      <c r="SZG7" s="82"/>
      <c r="SZH7" s="82"/>
      <c r="SZI7" s="82"/>
      <c r="SZJ7" s="81"/>
      <c r="SZK7" s="82"/>
      <c r="SZL7" s="82"/>
      <c r="SZM7" s="82"/>
      <c r="SZN7" s="81"/>
      <c r="SZO7" s="82"/>
      <c r="SZP7" s="82"/>
      <c r="SZQ7" s="82"/>
      <c r="SZR7" s="81"/>
      <c r="SZS7" s="82"/>
      <c r="SZT7" s="82"/>
      <c r="SZU7" s="82"/>
      <c r="SZV7" s="81"/>
      <c r="SZW7" s="82"/>
      <c r="SZX7" s="82"/>
      <c r="SZY7" s="82"/>
      <c r="SZZ7" s="81"/>
      <c r="TAA7" s="82"/>
      <c r="TAB7" s="82"/>
      <c r="TAC7" s="82"/>
      <c r="TAD7" s="81"/>
      <c r="TAE7" s="82"/>
      <c r="TAF7" s="82"/>
      <c r="TAG7" s="82"/>
      <c r="TAH7" s="81"/>
      <c r="TAI7" s="82"/>
      <c r="TAJ7" s="82"/>
      <c r="TAK7" s="82"/>
      <c r="TAL7" s="81"/>
      <c r="TAM7" s="82"/>
      <c r="TAN7" s="82"/>
      <c r="TAO7" s="82"/>
      <c r="TAP7" s="81"/>
      <c r="TAQ7" s="82"/>
      <c r="TAR7" s="82"/>
      <c r="TAS7" s="82"/>
      <c r="TAT7" s="81"/>
      <c r="TAU7" s="82"/>
      <c r="TAV7" s="82"/>
      <c r="TAW7" s="82"/>
      <c r="TAX7" s="81"/>
      <c r="TAY7" s="82"/>
      <c r="TAZ7" s="82"/>
      <c r="TBA7" s="82"/>
      <c r="TBB7" s="81"/>
      <c r="TBC7" s="82"/>
      <c r="TBD7" s="82"/>
      <c r="TBE7" s="82"/>
      <c r="TBF7" s="81"/>
      <c r="TBG7" s="82"/>
      <c r="TBH7" s="82"/>
      <c r="TBI7" s="82"/>
      <c r="TBJ7" s="81"/>
      <c r="TBK7" s="82"/>
      <c r="TBL7" s="82"/>
      <c r="TBM7" s="82"/>
      <c r="TBN7" s="81"/>
      <c r="TBO7" s="82"/>
      <c r="TBP7" s="82"/>
      <c r="TBQ7" s="82"/>
      <c r="TBR7" s="81"/>
      <c r="TBS7" s="82"/>
      <c r="TBT7" s="82"/>
      <c r="TBU7" s="82"/>
      <c r="TBV7" s="81"/>
      <c r="TBW7" s="82"/>
      <c r="TBX7" s="82"/>
      <c r="TBY7" s="82"/>
      <c r="TBZ7" s="81"/>
      <c r="TCA7" s="82"/>
      <c r="TCB7" s="82"/>
      <c r="TCC7" s="82"/>
      <c r="TCD7" s="81"/>
      <c r="TCE7" s="82"/>
      <c r="TCF7" s="82"/>
      <c r="TCG7" s="82"/>
      <c r="TCH7" s="81"/>
      <c r="TCI7" s="82"/>
      <c r="TCJ7" s="82"/>
      <c r="TCK7" s="82"/>
      <c r="TCL7" s="81"/>
      <c r="TCM7" s="82"/>
      <c r="TCN7" s="82"/>
      <c r="TCO7" s="82"/>
      <c r="TCP7" s="81"/>
      <c r="TCQ7" s="82"/>
      <c r="TCR7" s="82"/>
      <c r="TCS7" s="82"/>
      <c r="TCT7" s="81"/>
      <c r="TCU7" s="82"/>
      <c r="TCV7" s="82"/>
      <c r="TCW7" s="82"/>
      <c r="TCX7" s="81"/>
      <c r="TCY7" s="82"/>
      <c r="TCZ7" s="82"/>
      <c r="TDA7" s="82"/>
      <c r="TDB7" s="81"/>
      <c r="TDC7" s="82"/>
      <c r="TDD7" s="82"/>
      <c r="TDE7" s="82"/>
      <c r="TDF7" s="81"/>
      <c r="TDG7" s="82"/>
      <c r="TDH7" s="82"/>
      <c r="TDI7" s="82"/>
      <c r="TDJ7" s="81"/>
      <c r="TDK7" s="82"/>
      <c r="TDL7" s="82"/>
      <c r="TDM7" s="82"/>
      <c r="TDN7" s="81"/>
      <c r="TDO7" s="82"/>
      <c r="TDP7" s="82"/>
      <c r="TDQ7" s="82"/>
      <c r="TDR7" s="81"/>
      <c r="TDS7" s="82"/>
      <c r="TDT7" s="82"/>
      <c r="TDU7" s="82"/>
      <c r="TDV7" s="81"/>
      <c r="TDW7" s="82"/>
      <c r="TDX7" s="82"/>
      <c r="TDY7" s="82"/>
      <c r="TDZ7" s="81"/>
      <c r="TEA7" s="82"/>
      <c r="TEB7" s="82"/>
      <c r="TEC7" s="82"/>
      <c r="TED7" s="81"/>
      <c r="TEE7" s="82"/>
      <c r="TEF7" s="82"/>
      <c r="TEG7" s="82"/>
      <c r="TEH7" s="81"/>
      <c r="TEI7" s="82"/>
      <c r="TEJ7" s="82"/>
      <c r="TEK7" s="82"/>
      <c r="TEL7" s="81"/>
      <c r="TEM7" s="82"/>
      <c r="TEN7" s="82"/>
      <c r="TEO7" s="82"/>
      <c r="TEP7" s="81"/>
      <c r="TEQ7" s="82"/>
      <c r="TER7" s="82"/>
      <c r="TES7" s="82"/>
      <c r="TET7" s="81"/>
      <c r="TEU7" s="82"/>
      <c r="TEV7" s="82"/>
      <c r="TEW7" s="82"/>
      <c r="TEX7" s="81"/>
      <c r="TEY7" s="82"/>
      <c r="TEZ7" s="82"/>
      <c r="TFA7" s="82"/>
      <c r="TFB7" s="81"/>
      <c r="TFC7" s="82"/>
      <c r="TFD7" s="82"/>
      <c r="TFE7" s="82"/>
      <c r="TFF7" s="81"/>
      <c r="TFG7" s="82"/>
      <c r="TFH7" s="82"/>
      <c r="TFI7" s="82"/>
      <c r="TFJ7" s="81"/>
      <c r="TFK7" s="82"/>
      <c r="TFL7" s="82"/>
      <c r="TFM7" s="82"/>
      <c r="TFN7" s="81"/>
      <c r="TFO7" s="82"/>
      <c r="TFP7" s="82"/>
      <c r="TFQ7" s="82"/>
      <c r="TFR7" s="81"/>
      <c r="TFS7" s="82"/>
      <c r="TFT7" s="82"/>
      <c r="TFU7" s="82"/>
      <c r="TFV7" s="81"/>
      <c r="TFW7" s="82"/>
      <c r="TFX7" s="82"/>
      <c r="TFY7" s="82"/>
      <c r="TFZ7" s="81"/>
      <c r="TGA7" s="82"/>
      <c r="TGB7" s="82"/>
      <c r="TGC7" s="82"/>
      <c r="TGD7" s="81"/>
      <c r="TGE7" s="82"/>
      <c r="TGF7" s="82"/>
      <c r="TGG7" s="82"/>
      <c r="TGH7" s="81"/>
      <c r="TGI7" s="82"/>
      <c r="TGJ7" s="82"/>
      <c r="TGK7" s="82"/>
      <c r="TGL7" s="81"/>
      <c r="TGM7" s="82"/>
      <c r="TGN7" s="82"/>
      <c r="TGO7" s="82"/>
      <c r="TGP7" s="81"/>
      <c r="TGQ7" s="82"/>
      <c r="TGR7" s="82"/>
      <c r="TGS7" s="82"/>
      <c r="TGT7" s="81"/>
      <c r="TGU7" s="82"/>
      <c r="TGV7" s="82"/>
      <c r="TGW7" s="82"/>
      <c r="TGX7" s="81"/>
      <c r="TGY7" s="82"/>
      <c r="TGZ7" s="82"/>
      <c r="THA7" s="82"/>
      <c r="THB7" s="81"/>
      <c r="THC7" s="82"/>
      <c r="THD7" s="82"/>
      <c r="THE7" s="82"/>
      <c r="THF7" s="81"/>
      <c r="THG7" s="82"/>
      <c r="THH7" s="82"/>
      <c r="THI7" s="82"/>
      <c r="THJ7" s="81"/>
      <c r="THK7" s="82"/>
      <c r="THL7" s="82"/>
      <c r="THM7" s="82"/>
      <c r="THN7" s="81"/>
      <c r="THO7" s="82"/>
      <c r="THP7" s="82"/>
      <c r="THQ7" s="82"/>
      <c r="THR7" s="81"/>
      <c r="THS7" s="82"/>
      <c r="THT7" s="82"/>
      <c r="THU7" s="82"/>
      <c r="THV7" s="81"/>
      <c r="THW7" s="82"/>
      <c r="THX7" s="82"/>
      <c r="THY7" s="82"/>
      <c r="THZ7" s="81"/>
      <c r="TIA7" s="82"/>
      <c r="TIB7" s="82"/>
      <c r="TIC7" s="82"/>
      <c r="TID7" s="81"/>
      <c r="TIE7" s="82"/>
      <c r="TIF7" s="82"/>
      <c r="TIG7" s="82"/>
      <c r="TIH7" s="81"/>
      <c r="TII7" s="82"/>
      <c r="TIJ7" s="82"/>
      <c r="TIK7" s="82"/>
      <c r="TIL7" s="81"/>
      <c r="TIM7" s="82"/>
      <c r="TIN7" s="82"/>
      <c r="TIO7" s="82"/>
      <c r="TIP7" s="81"/>
      <c r="TIQ7" s="82"/>
      <c r="TIR7" s="82"/>
      <c r="TIS7" s="82"/>
      <c r="TIT7" s="81"/>
      <c r="TIU7" s="82"/>
      <c r="TIV7" s="82"/>
      <c r="TIW7" s="82"/>
      <c r="TIX7" s="81"/>
      <c r="TIY7" s="82"/>
      <c r="TIZ7" s="82"/>
      <c r="TJA7" s="82"/>
      <c r="TJB7" s="81"/>
      <c r="TJC7" s="82"/>
      <c r="TJD7" s="82"/>
      <c r="TJE7" s="82"/>
      <c r="TJF7" s="81"/>
      <c r="TJG7" s="82"/>
      <c r="TJH7" s="82"/>
      <c r="TJI7" s="82"/>
      <c r="TJJ7" s="81"/>
      <c r="TJK7" s="82"/>
      <c r="TJL7" s="82"/>
      <c r="TJM7" s="82"/>
      <c r="TJN7" s="81"/>
      <c r="TJO7" s="82"/>
      <c r="TJP7" s="82"/>
      <c r="TJQ7" s="82"/>
      <c r="TJR7" s="81"/>
      <c r="TJS7" s="82"/>
      <c r="TJT7" s="82"/>
      <c r="TJU7" s="82"/>
      <c r="TJV7" s="81"/>
      <c r="TJW7" s="82"/>
      <c r="TJX7" s="82"/>
      <c r="TJY7" s="82"/>
      <c r="TJZ7" s="81"/>
      <c r="TKA7" s="82"/>
      <c r="TKB7" s="82"/>
      <c r="TKC7" s="82"/>
      <c r="TKD7" s="81"/>
      <c r="TKE7" s="82"/>
      <c r="TKF7" s="82"/>
      <c r="TKG7" s="82"/>
      <c r="TKH7" s="81"/>
      <c r="TKI7" s="82"/>
      <c r="TKJ7" s="82"/>
      <c r="TKK7" s="82"/>
      <c r="TKL7" s="81"/>
      <c r="TKM7" s="82"/>
      <c r="TKN7" s="82"/>
      <c r="TKO7" s="82"/>
      <c r="TKP7" s="81"/>
      <c r="TKQ7" s="82"/>
      <c r="TKR7" s="82"/>
      <c r="TKS7" s="82"/>
      <c r="TKT7" s="81"/>
      <c r="TKU7" s="82"/>
      <c r="TKV7" s="82"/>
      <c r="TKW7" s="82"/>
      <c r="TKX7" s="81"/>
      <c r="TKY7" s="82"/>
      <c r="TKZ7" s="82"/>
      <c r="TLA7" s="82"/>
      <c r="TLB7" s="81"/>
      <c r="TLC7" s="82"/>
      <c r="TLD7" s="82"/>
      <c r="TLE7" s="82"/>
      <c r="TLF7" s="81"/>
      <c r="TLG7" s="82"/>
      <c r="TLH7" s="82"/>
      <c r="TLI7" s="82"/>
      <c r="TLJ7" s="81"/>
      <c r="TLK7" s="82"/>
      <c r="TLL7" s="82"/>
      <c r="TLM7" s="82"/>
      <c r="TLN7" s="81"/>
      <c r="TLO7" s="82"/>
      <c r="TLP7" s="82"/>
      <c r="TLQ7" s="82"/>
      <c r="TLR7" s="81"/>
      <c r="TLS7" s="82"/>
      <c r="TLT7" s="82"/>
      <c r="TLU7" s="82"/>
      <c r="TLV7" s="81"/>
      <c r="TLW7" s="82"/>
      <c r="TLX7" s="82"/>
      <c r="TLY7" s="82"/>
      <c r="TLZ7" s="81"/>
      <c r="TMA7" s="82"/>
      <c r="TMB7" s="82"/>
      <c r="TMC7" s="82"/>
      <c r="TMD7" s="81"/>
      <c r="TME7" s="82"/>
      <c r="TMF7" s="82"/>
      <c r="TMG7" s="82"/>
      <c r="TMH7" s="81"/>
      <c r="TMI7" s="82"/>
      <c r="TMJ7" s="82"/>
      <c r="TMK7" s="82"/>
      <c r="TML7" s="81"/>
      <c r="TMM7" s="82"/>
      <c r="TMN7" s="82"/>
      <c r="TMO7" s="82"/>
      <c r="TMP7" s="81"/>
      <c r="TMQ7" s="82"/>
      <c r="TMR7" s="82"/>
      <c r="TMS7" s="82"/>
      <c r="TMT7" s="81"/>
      <c r="TMU7" s="82"/>
      <c r="TMV7" s="82"/>
      <c r="TMW7" s="82"/>
      <c r="TMX7" s="81"/>
      <c r="TMY7" s="82"/>
      <c r="TMZ7" s="82"/>
      <c r="TNA7" s="82"/>
      <c r="TNB7" s="81"/>
      <c r="TNC7" s="82"/>
      <c r="TND7" s="82"/>
      <c r="TNE7" s="82"/>
      <c r="TNF7" s="81"/>
      <c r="TNG7" s="82"/>
      <c r="TNH7" s="82"/>
      <c r="TNI7" s="82"/>
      <c r="TNJ7" s="81"/>
      <c r="TNK7" s="82"/>
      <c r="TNL7" s="82"/>
      <c r="TNM7" s="82"/>
      <c r="TNN7" s="81"/>
      <c r="TNO7" s="82"/>
      <c r="TNP7" s="82"/>
      <c r="TNQ7" s="82"/>
      <c r="TNR7" s="81"/>
      <c r="TNS7" s="82"/>
      <c r="TNT7" s="82"/>
      <c r="TNU7" s="82"/>
      <c r="TNV7" s="81"/>
      <c r="TNW7" s="82"/>
      <c r="TNX7" s="82"/>
      <c r="TNY7" s="82"/>
      <c r="TNZ7" s="81"/>
      <c r="TOA7" s="82"/>
      <c r="TOB7" s="82"/>
      <c r="TOC7" s="82"/>
      <c r="TOD7" s="81"/>
      <c r="TOE7" s="82"/>
      <c r="TOF7" s="82"/>
      <c r="TOG7" s="82"/>
      <c r="TOH7" s="81"/>
      <c r="TOI7" s="82"/>
      <c r="TOJ7" s="82"/>
      <c r="TOK7" s="82"/>
      <c r="TOL7" s="81"/>
      <c r="TOM7" s="82"/>
      <c r="TON7" s="82"/>
      <c r="TOO7" s="82"/>
      <c r="TOP7" s="81"/>
      <c r="TOQ7" s="82"/>
      <c r="TOR7" s="82"/>
      <c r="TOS7" s="82"/>
      <c r="TOT7" s="81"/>
      <c r="TOU7" s="82"/>
      <c r="TOV7" s="82"/>
      <c r="TOW7" s="82"/>
      <c r="TOX7" s="81"/>
      <c r="TOY7" s="82"/>
      <c r="TOZ7" s="82"/>
      <c r="TPA7" s="82"/>
      <c r="TPB7" s="81"/>
      <c r="TPC7" s="82"/>
      <c r="TPD7" s="82"/>
      <c r="TPE7" s="82"/>
      <c r="TPF7" s="81"/>
      <c r="TPG7" s="82"/>
      <c r="TPH7" s="82"/>
      <c r="TPI7" s="82"/>
      <c r="TPJ7" s="81"/>
      <c r="TPK7" s="82"/>
      <c r="TPL7" s="82"/>
      <c r="TPM7" s="82"/>
      <c r="TPN7" s="81"/>
      <c r="TPO7" s="82"/>
      <c r="TPP7" s="82"/>
      <c r="TPQ7" s="82"/>
      <c r="TPR7" s="81"/>
      <c r="TPS7" s="82"/>
      <c r="TPT7" s="82"/>
      <c r="TPU7" s="82"/>
      <c r="TPV7" s="81"/>
      <c r="TPW7" s="82"/>
      <c r="TPX7" s="82"/>
      <c r="TPY7" s="82"/>
      <c r="TPZ7" s="81"/>
      <c r="TQA7" s="82"/>
      <c r="TQB7" s="82"/>
      <c r="TQC7" s="82"/>
      <c r="TQD7" s="81"/>
      <c r="TQE7" s="82"/>
      <c r="TQF7" s="82"/>
      <c r="TQG7" s="82"/>
      <c r="TQH7" s="81"/>
      <c r="TQI7" s="82"/>
      <c r="TQJ7" s="82"/>
      <c r="TQK7" s="82"/>
      <c r="TQL7" s="81"/>
      <c r="TQM7" s="82"/>
      <c r="TQN7" s="82"/>
      <c r="TQO7" s="82"/>
      <c r="TQP7" s="81"/>
      <c r="TQQ7" s="82"/>
      <c r="TQR7" s="82"/>
      <c r="TQS7" s="82"/>
      <c r="TQT7" s="81"/>
      <c r="TQU7" s="82"/>
      <c r="TQV7" s="82"/>
      <c r="TQW7" s="82"/>
      <c r="TQX7" s="81"/>
      <c r="TQY7" s="82"/>
      <c r="TQZ7" s="82"/>
      <c r="TRA7" s="82"/>
      <c r="TRB7" s="81"/>
      <c r="TRC7" s="82"/>
      <c r="TRD7" s="82"/>
      <c r="TRE7" s="82"/>
      <c r="TRF7" s="81"/>
      <c r="TRG7" s="82"/>
      <c r="TRH7" s="82"/>
      <c r="TRI7" s="82"/>
      <c r="TRJ7" s="81"/>
      <c r="TRK7" s="82"/>
      <c r="TRL7" s="82"/>
      <c r="TRM7" s="82"/>
      <c r="TRN7" s="81"/>
      <c r="TRO7" s="82"/>
      <c r="TRP7" s="82"/>
      <c r="TRQ7" s="82"/>
      <c r="TRR7" s="81"/>
      <c r="TRS7" s="82"/>
      <c r="TRT7" s="82"/>
      <c r="TRU7" s="82"/>
      <c r="TRV7" s="81"/>
      <c r="TRW7" s="82"/>
      <c r="TRX7" s="82"/>
      <c r="TRY7" s="82"/>
      <c r="TRZ7" s="81"/>
      <c r="TSA7" s="82"/>
      <c r="TSB7" s="82"/>
      <c r="TSC7" s="82"/>
      <c r="TSD7" s="81"/>
      <c r="TSE7" s="82"/>
      <c r="TSF7" s="82"/>
      <c r="TSG7" s="82"/>
      <c r="TSH7" s="81"/>
      <c r="TSI7" s="82"/>
      <c r="TSJ7" s="82"/>
      <c r="TSK7" s="82"/>
      <c r="TSL7" s="81"/>
      <c r="TSM7" s="82"/>
      <c r="TSN7" s="82"/>
      <c r="TSO7" s="82"/>
      <c r="TSP7" s="81"/>
      <c r="TSQ7" s="82"/>
      <c r="TSR7" s="82"/>
      <c r="TSS7" s="82"/>
      <c r="TST7" s="81"/>
      <c r="TSU7" s="82"/>
      <c r="TSV7" s="82"/>
      <c r="TSW7" s="82"/>
      <c r="TSX7" s="81"/>
      <c r="TSY7" s="82"/>
      <c r="TSZ7" s="82"/>
      <c r="TTA7" s="82"/>
      <c r="TTB7" s="81"/>
      <c r="TTC7" s="82"/>
      <c r="TTD7" s="82"/>
      <c r="TTE7" s="82"/>
      <c r="TTF7" s="81"/>
      <c r="TTG7" s="82"/>
      <c r="TTH7" s="82"/>
      <c r="TTI7" s="82"/>
      <c r="TTJ7" s="81"/>
      <c r="TTK7" s="82"/>
      <c r="TTL7" s="82"/>
      <c r="TTM7" s="82"/>
      <c r="TTN7" s="81"/>
      <c r="TTO7" s="82"/>
      <c r="TTP7" s="82"/>
      <c r="TTQ7" s="82"/>
      <c r="TTR7" s="81"/>
      <c r="TTS7" s="82"/>
      <c r="TTT7" s="82"/>
      <c r="TTU7" s="82"/>
      <c r="TTV7" s="81"/>
      <c r="TTW7" s="82"/>
      <c r="TTX7" s="82"/>
      <c r="TTY7" s="82"/>
      <c r="TTZ7" s="81"/>
      <c r="TUA7" s="82"/>
      <c r="TUB7" s="82"/>
      <c r="TUC7" s="82"/>
      <c r="TUD7" s="81"/>
      <c r="TUE7" s="82"/>
      <c r="TUF7" s="82"/>
      <c r="TUG7" s="82"/>
      <c r="TUH7" s="81"/>
      <c r="TUI7" s="82"/>
      <c r="TUJ7" s="82"/>
      <c r="TUK7" s="82"/>
      <c r="TUL7" s="81"/>
      <c r="TUM7" s="82"/>
      <c r="TUN7" s="82"/>
      <c r="TUO7" s="82"/>
      <c r="TUP7" s="81"/>
      <c r="TUQ7" s="82"/>
      <c r="TUR7" s="82"/>
      <c r="TUS7" s="82"/>
      <c r="TUT7" s="81"/>
      <c r="TUU7" s="82"/>
      <c r="TUV7" s="82"/>
      <c r="TUW7" s="82"/>
      <c r="TUX7" s="81"/>
      <c r="TUY7" s="82"/>
      <c r="TUZ7" s="82"/>
      <c r="TVA7" s="82"/>
      <c r="TVB7" s="81"/>
      <c r="TVC7" s="82"/>
      <c r="TVD7" s="82"/>
      <c r="TVE7" s="82"/>
      <c r="TVF7" s="81"/>
      <c r="TVG7" s="82"/>
      <c r="TVH7" s="82"/>
      <c r="TVI7" s="82"/>
      <c r="TVJ7" s="81"/>
      <c r="TVK7" s="82"/>
      <c r="TVL7" s="82"/>
      <c r="TVM7" s="82"/>
      <c r="TVN7" s="81"/>
      <c r="TVO7" s="82"/>
      <c r="TVP7" s="82"/>
      <c r="TVQ7" s="82"/>
      <c r="TVR7" s="81"/>
      <c r="TVS7" s="82"/>
      <c r="TVT7" s="82"/>
      <c r="TVU7" s="82"/>
      <c r="TVV7" s="81"/>
      <c r="TVW7" s="82"/>
      <c r="TVX7" s="82"/>
      <c r="TVY7" s="82"/>
      <c r="TVZ7" s="81"/>
      <c r="TWA7" s="82"/>
      <c r="TWB7" s="82"/>
      <c r="TWC7" s="82"/>
      <c r="TWD7" s="81"/>
      <c r="TWE7" s="82"/>
      <c r="TWF7" s="82"/>
      <c r="TWG7" s="82"/>
      <c r="TWH7" s="81"/>
      <c r="TWI7" s="82"/>
      <c r="TWJ7" s="82"/>
      <c r="TWK7" s="82"/>
      <c r="TWL7" s="81"/>
      <c r="TWM7" s="82"/>
      <c r="TWN7" s="82"/>
      <c r="TWO7" s="82"/>
      <c r="TWP7" s="81"/>
      <c r="TWQ7" s="82"/>
      <c r="TWR7" s="82"/>
      <c r="TWS7" s="82"/>
      <c r="TWT7" s="81"/>
      <c r="TWU7" s="82"/>
      <c r="TWV7" s="82"/>
      <c r="TWW7" s="82"/>
      <c r="TWX7" s="81"/>
      <c r="TWY7" s="82"/>
      <c r="TWZ7" s="82"/>
      <c r="TXA7" s="82"/>
      <c r="TXB7" s="81"/>
      <c r="TXC7" s="82"/>
      <c r="TXD7" s="82"/>
      <c r="TXE7" s="82"/>
      <c r="TXF7" s="81"/>
      <c r="TXG7" s="82"/>
      <c r="TXH7" s="82"/>
      <c r="TXI7" s="82"/>
      <c r="TXJ7" s="81"/>
      <c r="TXK7" s="82"/>
      <c r="TXL7" s="82"/>
      <c r="TXM7" s="82"/>
      <c r="TXN7" s="81"/>
      <c r="TXO7" s="82"/>
      <c r="TXP7" s="82"/>
      <c r="TXQ7" s="82"/>
      <c r="TXR7" s="81"/>
      <c r="TXS7" s="82"/>
      <c r="TXT7" s="82"/>
      <c r="TXU7" s="82"/>
      <c r="TXV7" s="81"/>
      <c r="TXW7" s="82"/>
      <c r="TXX7" s="82"/>
      <c r="TXY7" s="82"/>
      <c r="TXZ7" s="81"/>
      <c r="TYA7" s="82"/>
      <c r="TYB7" s="82"/>
      <c r="TYC7" s="82"/>
      <c r="TYD7" s="81"/>
      <c r="TYE7" s="82"/>
      <c r="TYF7" s="82"/>
      <c r="TYG7" s="82"/>
      <c r="TYH7" s="81"/>
      <c r="TYI7" s="82"/>
      <c r="TYJ7" s="82"/>
      <c r="TYK7" s="82"/>
      <c r="TYL7" s="81"/>
      <c r="TYM7" s="82"/>
      <c r="TYN7" s="82"/>
      <c r="TYO7" s="82"/>
      <c r="TYP7" s="81"/>
      <c r="TYQ7" s="82"/>
      <c r="TYR7" s="82"/>
      <c r="TYS7" s="82"/>
      <c r="TYT7" s="81"/>
      <c r="TYU7" s="82"/>
      <c r="TYV7" s="82"/>
      <c r="TYW7" s="82"/>
      <c r="TYX7" s="81"/>
      <c r="TYY7" s="82"/>
      <c r="TYZ7" s="82"/>
      <c r="TZA7" s="82"/>
      <c r="TZB7" s="81"/>
      <c r="TZC7" s="82"/>
      <c r="TZD7" s="82"/>
      <c r="TZE7" s="82"/>
      <c r="TZF7" s="81"/>
      <c r="TZG7" s="82"/>
      <c r="TZH7" s="82"/>
      <c r="TZI7" s="82"/>
      <c r="TZJ7" s="81"/>
      <c r="TZK7" s="82"/>
      <c r="TZL7" s="82"/>
      <c r="TZM7" s="82"/>
      <c r="TZN7" s="81"/>
      <c r="TZO7" s="82"/>
      <c r="TZP7" s="82"/>
      <c r="TZQ7" s="82"/>
      <c r="TZR7" s="81"/>
      <c r="TZS7" s="82"/>
      <c r="TZT7" s="82"/>
      <c r="TZU7" s="82"/>
      <c r="TZV7" s="81"/>
      <c r="TZW7" s="82"/>
      <c r="TZX7" s="82"/>
      <c r="TZY7" s="82"/>
      <c r="TZZ7" s="81"/>
      <c r="UAA7" s="82"/>
      <c r="UAB7" s="82"/>
      <c r="UAC7" s="82"/>
      <c r="UAD7" s="81"/>
      <c r="UAE7" s="82"/>
      <c r="UAF7" s="82"/>
      <c r="UAG7" s="82"/>
      <c r="UAH7" s="81"/>
      <c r="UAI7" s="82"/>
      <c r="UAJ7" s="82"/>
      <c r="UAK7" s="82"/>
      <c r="UAL7" s="81"/>
      <c r="UAM7" s="82"/>
      <c r="UAN7" s="82"/>
      <c r="UAO7" s="82"/>
      <c r="UAP7" s="81"/>
      <c r="UAQ7" s="82"/>
      <c r="UAR7" s="82"/>
      <c r="UAS7" s="82"/>
      <c r="UAT7" s="81"/>
      <c r="UAU7" s="82"/>
      <c r="UAV7" s="82"/>
      <c r="UAW7" s="82"/>
      <c r="UAX7" s="81"/>
      <c r="UAY7" s="82"/>
      <c r="UAZ7" s="82"/>
      <c r="UBA7" s="82"/>
      <c r="UBB7" s="81"/>
      <c r="UBC7" s="82"/>
      <c r="UBD7" s="82"/>
      <c r="UBE7" s="82"/>
      <c r="UBF7" s="81"/>
      <c r="UBG7" s="82"/>
      <c r="UBH7" s="82"/>
      <c r="UBI7" s="82"/>
      <c r="UBJ7" s="81"/>
      <c r="UBK7" s="82"/>
      <c r="UBL7" s="82"/>
      <c r="UBM7" s="82"/>
      <c r="UBN7" s="81"/>
      <c r="UBO7" s="82"/>
      <c r="UBP7" s="82"/>
      <c r="UBQ7" s="82"/>
      <c r="UBR7" s="81"/>
      <c r="UBS7" s="82"/>
      <c r="UBT7" s="82"/>
      <c r="UBU7" s="82"/>
      <c r="UBV7" s="81"/>
      <c r="UBW7" s="82"/>
      <c r="UBX7" s="82"/>
      <c r="UBY7" s="82"/>
      <c r="UBZ7" s="81"/>
      <c r="UCA7" s="82"/>
      <c r="UCB7" s="82"/>
      <c r="UCC7" s="82"/>
      <c r="UCD7" s="81"/>
      <c r="UCE7" s="82"/>
      <c r="UCF7" s="82"/>
      <c r="UCG7" s="82"/>
      <c r="UCH7" s="81"/>
      <c r="UCI7" s="82"/>
      <c r="UCJ7" s="82"/>
      <c r="UCK7" s="82"/>
      <c r="UCL7" s="81"/>
      <c r="UCM7" s="82"/>
      <c r="UCN7" s="82"/>
      <c r="UCO7" s="82"/>
      <c r="UCP7" s="81"/>
      <c r="UCQ7" s="82"/>
      <c r="UCR7" s="82"/>
      <c r="UCS7" s="82"/>
      <c r="UCT7" s="81"/>
      <c r="UCU7" s="82"/>
      <c r="UCV7" s="82"/>
      <c r="UCW7" s="82"/>
      <c r="UCX7" s="81"/>
      <c r="UCY7" s="82"/>
      <c r="UCZ7" s="82"/>
      <c r="UDA7" s="82"/>
      <c r="UDB7" s="81"/>
      <c r="UDC7" s="82"/>
      <c r="UDD7" s="82"/>
      <c r="UDE7" s="82"/>
      <c r="UDF7" s="81"/>
      <c r="UDG7" s="82"/>
      <c r="UDH7" s="82"/>
      <c r="UDI7" s="82"/>
      <c r="UDJ7" s="81"/>
      <c r="UDK7" s="82"/>
      <c r="UDL7" s="82"/>
      <c r="UDM7" s="82"/>
      <c r="UDN7" s="81"/>
      <c r="UDO7" s="82"/>
      <c r="UDP7" s="82"/>
      <c r="UDQ7" s="82"/>
      <c r="UDR7" s="81"/>
      <c r="UDS7" s="82"/>
      <c r="UDT7" s="82"/>
      <c r="UDU7" s="82"/>
      <c r="UDV7" s="81"/>
      <c r="UDW7" s="82"/>
      <c r="UDX7" s="82"/>
      <c r="UDY7" s="82"/>
      <c r="UDZ7" s="81"/>
      <c r="UEA7" s="82"/>
      <c r="UEB7" s="82"/>
      <c r="UEC7" s="82"/>
      <c r="UED7" s="81"/>
      <c r="UEE7" s="82"/>
      <c r="UEF7" s="82"/>
      <c r="UEG7" s="82"/>
      <c r="UEH7" s="81"/>
      <c r="UEI7" s="82"/>
      <c r="UEJ7" s="82"/>
      <c r="UEK7" s="82"/>
      <c r="UEL7" s="81"/>
      <c r="UEM7" s="82"/>
      <c r="UEN7" s="82"/>
      <c r="UEO7" s="82"/>
      <c r="UEP7" s="81"/>
      <c r="UEQ7" s="82"/>
      <c r="UER7" s="82"/>
      <c r="UES7" s="82"/>
      <c r="UET7" s="81"/>
      <c r="UEU7" s="82"/>
      <c r="UEV7" s="82"/>
      <c r="UEW7" s="82"/>
      <c r="UEX7" s="81"/>
      <c r="UEY7" s="82"/>
      <c r="UEZ7" s="82"/>
      <c r="UFA7" s="82"/>
      <c r="UFB7" s="81"/>
      <c r="UFC7" s="82"/>
      <c r="UFD7" s="82"/>
      <c r="UFE7" s="82"/>
      <c r="UFF7" s="81"/>
      <c r="UFG7" s="82"/>
      <c r="UFH7" s="82"/>
      <c r="UFI7" s="82"/>
      <c r="UFJ7" s="81"/>
      <c r="UFK7" s="82"/>
      <c r="UFL7" s="82"/>
      <c r="UFM7" s="82"/>
      <c r="UFN7" s="81"/>
      <c r="UFO7" s="82"/>
      <c r="UFP7" s="82"/>
      <c r="UFQ7" s="82"/>
      <c r="UFR7" s="81"/>
      <c r="UFS7" s="82"/>
      <c r="UFT7" s="82"/>
      <c r="UFU7" s="82"/>
      <c r="UFV7" s="81"/>
      <c r="UFW7" s="82"/>
      <c r="UFX7" s="82"/>
      <c r="UFY7" s="82"/>
      <c r="UFZ7" s="81"/>
      <c r="UGA7" s="82"/>
      <c r="UGB7" s="82"/>
      <c r="UGC7" s="82"/>
      <c r="UGD7" s="81"/>
      <c r="UGE7" s="82"/>
      <c r="UGF7" s="82"/>
      <c r="UGG7" s="82"/>
      <c r="UGH7" s="81"/>
      <c r="UGI7" s="82"/>
      <c r="UGJ7" s="82"/>
      <c r="UGK7" s="82"/>
      <c r="UGL7" s="81"/>
      <c r="UGM7" s="82"/>
      <c r="UGN7" s="82"/>
      <c r="UGO7" s="82"/>
      <c r="UGP7" s="81"/>
      <c r="UGQ7" s="82"/>
      <c r="UGR7" s="82"/>
      <c r="UGS7" s="82"/>
      <c r="UGT7" s="81"/>
      <c r="UGU7" s="82"/>
      <c r="UGV7" s="82"/>
      <c r="UGW7" s="82"/>
      <c r="UGX7" s="81"/>
      <c r="UGY7" s="82"/>
      <c r="UGZ7" s="82"/>
      <c r="UHA7" s="82"/>
      <c r="UHB7" s="81"/>
      <c r="UHC7" s="82"/>
      <c r="UHD7" s="82"/>
      <c r="UHE7" s="82"/>
      <c r="UHF7" s="81"/>
      <c r="UHG7" s="82"/>
      <c r="UHH7" s="82"/>
      <c r="UHI7" s="82"/>
      <c r="UHJ7" s="81"/>
      <c r="UHK7" s="82"/>
      <c r="UHL7" s="82"/>
      <c r="UHM7" s="82"/>
      <c r="UHN7" s="81"/>
      <c r="UHO7" s="82"/>
      <c r="UHP7" s="82"/>
      <c r="UHQ7" s="82"/>
      <c r="UHR7" s="81"/>
      <c r="UHS7" s="82"/>
      <c r="UHT7" s="82"/>
      <c r="UHU7" s="82"/>
      <c r="UHV7" s="81"/>
      <c r="UHW7" s="82"/>
      <c r="UHX7" s="82"/>
      <c r="UHY7" s="82"/>
      <c r="UHZ7" s="81"/>
      <c r="UIA7" s="82"/>
      <c r="UIB7" s="82"/>
      <c r="UIC7" s="82"/>
      <c r="UID7" s="81"/>
      <c r="UIE7" s="82"/>
      <c r="UIF7" s="82"/>
      <c r="UIG7" s="82"/>
      <c r="UIH7" s="81"/>
      <c r="UII7" s="82"/>
      <c r="UIJ7" s="82"/>
      <c r="UIK7" s="82"/>
      <c r="UIL7" s="81"/>
      <c r="UIM7" s="82"/>
      <c r="UIN7" s="82"/>
      <c r="UIO7" s="82"/>
      <c r="UIP7" s="81"/>
      <c r="UIQ7" s="82"/>
      <c r="UIR7" s="82"/>
      <c r="UIS7" s="82"/>
      <c r="UIT7" s="81"/>
      <c r="UIU7" s="82"/>
      <c r="UIV7" s="82"/>
      <c r="UIW7" s="82"/>
      <c r="UIX7" s="81"/>
      <c r="UIY7" s="82"/>
      <c r="UIZ7" s="82"/>
      <c r="UJA7" s="82"/>
      <c r="UJB7" s="81"/>
      <c r="UJC7" s="82"/>
      <c r="UJD7" s="82"/>
      <c r="UJE7" s="82"/>
      <c r="UJF7" s="81"/>
      <c r="UJG7" s="82"/>
      <c r="UJH7" s="82"/>
      <c r="UJI7" s="82"/>
      <c r="UJJ7" s="81"/>
      <c r="UJK7" s="82"/>
      <c r="UJL7" s="82"/>
      <c r="UJM7" s="82"/>
      <c r="UJN7" s="81"/>
      <c r="UJO7" s="82"/>
      <c r="UJP7" s="82"/>
      <c r="UJQ7" s="82"/>
      <c r="UJR7" s="81"/>
      <c r="UJS7" s="82"/>
      <c r="UJT7" s="82"/>
      <c r="UJU7" s="82"/>
      <c r="UJV7" s="81"/>
      <c r="UJW7" s="82"/>
      <c r="UJX7" s="82"/>
      <c r="UJY7" s="82"/>
      <c r="UJZ7" s="81"/>
      <c r="UKA7" s="82"/>
      <c r="UKB7" s="82"/>
      <c r="UKC7" s="82"/>
      <c r="UKD7" s="81"/>
      <c r="UKE7" s="82"/>
      <c r="UKF7" s="82"/>
      <c r="UKG7" s="82"/>
      <c r="UKH7" s="81"/>
      <c r="UKI7" s="82"/>
      <c r="UKJ7" s="82"/>
      <c r="UKK7" s="82"/>
      <c r="UKL7" s="81"/>
      <c r="UKM7" s="82"/>
      <c r="UKN7" s="82"/>
      <c r="UKO7" s="82"/>
      <c r="UKP7" s="81"/>
      <c r="UKQ7" s="82"/>
      <c r="UKR7" s="82"/>
      <c r="UKS7" s="82"/>
      <c r="UKT7" s="81"/>
      <c r="UKU7" s="82"/>
      <c r="UKV7" s="82"/>
      <c r="UKW7" s="82"/>
      <c r="UKX7" s="81"/>
      <c r="UKY7" s="82"/>
      <c r="UKZ7" s="82"/>
      <c r="ULA7" s="82"/>
      <c r="ULB7" s="81"/>
      <c r="ULC7" s="82"/>
      <c r="ULD7" s="82"/>
      <c r="ULE7" s="82"/>
      <c r="ULF7" s="81"/>
      <c r="ULG7" s="82"/>
      <c r="ULH7" s="82"/>
      <c r="ULI7" s="82"/>
      <c r="ULJ7" s="81"/>
      <c r="ULK7" s="82"/>
      <c r="ULL7" s="82"/>
      <c r="ULM7" s="82"/>
      <c r="ULN7" s="81"/>
      <c r="ULO7" s="82"/>
      <c r="ULP7" s="82"/>
      <c r="ULQ7" s="82"/>
      <c r="ULR7" s="81"/>
      <c r="ULS7" s="82"/>
      <c r="ULT7" s="82"/>
      <c r="ULU7" s="82"/>
      <c r="ULV7" s="81"/>
      <c r="ULW7" s="82"/>
      <c r="ULX7" s="82"/>
      <c r="ULY7" s="82"/>
      <c r="ULZ7" s="81"/>
      <c r="UMA7" s="82"/>
      <c r="UMB7" s="82"/>
      <c r="UMC7" s="82"/>
      <c r="UMD7" s="81"/>
      <c r="UME7" s="82"/>
      <c r="UMF7" s="82"/>
      <c r="UMG7" s="82"/>
      <c r="UMH7" s="81"/>
      <c r="UMI7" s="82"/>
      <c r="UMJ7" s="82"/>
      <c r="UMK7" s="82"/>
      <c r="UML7" s="81"/>
      <c r="UMM7" s="82"/>
      <c r="UMN7" s="82"/>
      <c r="UMO7" s="82"/>
      <c r="UMP7" s="81"/>
      <c r="UMQ7" s="82"/>
      <c r="UMR7" s="82"/>
      <c r="UMS7" s="82"/>
      <c r="UMT7" s="81"/>
      <c r="UMU7" s="82"/>
      <c r="UMV7" s="82"/>
      <c r="UMW7" s="82"/>
      <c r="UMX7" s="81"/>
      <c r="UMY7" s="82"/>
      <c r="UMZ7" s="82"/>
      <c r="UNA7" s="82"/>
      <c r="UNB7" s="81"/>
      <c r="UNC7" s="82"/>
      <c r="UND7" s="82"/>
      <c r="UNE7" s="82"/>
      <c r="UNF7" s="81"/>
      <c r="UNG7" s="82"/>
      <c r="UNH7" s="82"/>
      <c r="UNI7" s="82"/>
      <c r="UNJ7" s="81"/>
      <c r="UNK7" s="82"/>
      <c r="UNL7" s="82"/>
      <c r="UNM7" s="82"/>
      <c r="UNN7" s="81"/>
      <c r="UNO7" s="82"/>
      <c r="UNP7" s="82"/>
      <c r="UNQ7" s="82"/>
      <c r="UNR7" s="81"/>
      <c r="UNS7" s="82"/>
      <c r="UNT7" s="82"/>
      <c r="UNU7" s="82"/>
      <c r="UNV7" s="81"/>
      <c r="UNW7" s="82"/>
      <c r="UNX7" s="82"/>
      <c r="UNY7" s="82"/>
      <c r="UNZ7" s="81"/>
      <c r="UOA7" s="82"/>
      <c r="UOB7" s="82"/>
      <c r="UOC7" s="82"/>
      <c r="UOD7" s="81"/>
      <c r="UOE7" s="82"/>
      <c r="UOF7" s="82"/>
      <c r="UOG7" s="82"/>
      <c r="UOH7" s="81"/>
      <c r="UOI7" s="82"/>
      <c r="UOJ7" s="82"/>
      <c r="UOK7" s="82"/>
      <c r="UOL7" s="81"/>
      <c r="UOM7" s="82"/>
      <c r="UON7" s="82"/>
      <c r="UOO7" s="82"/>
      <c r="UOP7" s="81"/>
      <c r="UOQ7" s="82"/>
      <c r="UOR7" s="82"/>
      <c r="UOS7" s="82"/>
      <c r="UOT7" s="81"/>
      <c r="UOU7" s="82"/>
      <c r="UOV7" s="82"/>
      <c r="UOW7" s="82"/>
      <c r="UOX7" s="81"/>
      <c r="UOY7" s="82"/>
      <c r="UOZ7" s="82"/>
      <c r="UPA7" s="82"/>
      <c r="UPB7" s="81"/>
      <c r="UPC7" s="82"/>
      <c r="UPD7" s="82"/>
      <c r="UPE7" s="82"/>
      <c r="UPF7" s="81"/>
      <c r="UPG7" s="82"/>
      <c r="UPH7" s="82"/>
      <c r="UPI7" s="82"/>
      <c r="UPJ7" s="81"/>
      <c r="UPK7" s="82"/>
      <c r="UPL7" s="82"/>
      <c r="UPM7" s="82"/>
      <c r="UPN7" s="81"/>
      <c r="UPO7" s="82"/>
      <c r="UPP7" s="82"/>
      <c r="UPQ7" s="82"/>
      <c r="UPR7" s="81"/>
      <c r="UPS7" s="82"/>
      <c r="UPT7" s="82"/>
      <c r="UPU7" s="82"/>
      <c r="UPV7" s="81"/>
      <c r="UPW7" s="82"/>
      <c r="UPX7" s="82"/>
      <c r="UPY7" s="82"/>
      <c r="UPZ7" s="81"/>
      <c r="UQA7" s="82"/>
      <c r="UQB7" s="82"/>
      <c r="UQC7" s="82"/>
      <c r="UQD7" s="81"/>
      <c r="UQE7" s="82"/>
      <c r="UQF7" s="82"/>
      <c r="UQG7" s="82"/>
      <c r="UQH7" s="81"/>
      <c r="UQI7" s="82"/>
      <c r="UQJ7" s="82"/>
      <c r="UQK7" s="82"/>
      <c r="UQL7" s="81"/>
      <c r="UQM7" s="82"/>
      <c r="UQN7" s="82"/>
      <c r="UQO7" s="82"/>
      <c r="UQP7" s="81"/>
      <c r="UQQ7" s="82"/>
      <c r="UQR7" s="82"/>
      <c r="UQS7" s="82"/>
      <c r="UQT7" s="81"/>
      <c r="UQU7" s="82"/>
      <c r="UQV7" s="82"/>
      <c r="UQW7" s="82"/>
      <c r="UQX7" s="81"/>
      <c r="UQY7" s="82"/>
      <c r="UQZ7" s="82"/>
      <c r="URA7" s="82"/>
      <c r="URB7" s="81"/>
      <c r="URC7" s="82"/>
      <c r="URD7" s="82"/>
      <c r="URE7" s="82"/>
      <c r="URF7" s="81"/>
      <c r="URG7" s="82"/>
      <c r="URH7" s="82"/>
      <c r="URI7" s="82"/>
      <c r="URJ7" s="81"/>
      <c r="URK7" s="82"/>
      <c r="URL7" s="82"/>
      <c r="URM7" s="82"/>
      <c r="URN7" s="81"/>
      <c r="URO7" s="82"/>
      <c r="URP7" s="82"/>
      <c r="URQ7" s="82"/>
      <c r="URR7" s="81"/>
      <c r="URS7" s="82"/>
      <c r="URT7" s="82"/>
      <c r="URU7" s="82"/>
      <c r="URV7" s="81"/>
      <c r="URW7" s="82"/>
      <c r="URX7" s="82"/>
      <c r="URY7" s="82"/>
      <c r="URZ7" s="81"/>
      <c r="USA7" s="82"/>
      <c r="USB7" s="82"/>
      <c r="USC7" s="82"/>
      <c r="USD7" s="81"/>
      <c r="USE7" s="82"/>
      <c r="USF7" s="82"/>
      <c r="USG7" s="82"/>
      <c r="USH7" s="81"/>
      <c r="USI7" s="82"/>
      <c r="USJ7" s="82"/>
      <c r="USK7" s="82"/>
      <c r="USL7" s="81"/>
      <c r="USM7" s="82"/>
      <c r="USN7" s="82"/>
      <c r="USO7" s="82"/>
      <c r="USP7" s="81"/>
      <c r="USQ7" s="82"/>
      <c r="USR7" s="82"/>
      <c r="USS7" s="82"/>
      <c r="UST7" s="81"/>
      <c r="USU7" s="82"/>
      <c r="USV7" s="82"/>
      <c r="USW7" s="82"/>
      <c r="USX7" s="81"/>
      <c r="USY7" s="82"/>
      <c r="USZ7" s="82"/>
      <c r="UTA7" s="82"/>
      <c r="UTB7" s="81"/>
      <c r="UTC7" s="82"/>
      <c r="UTD7" s="82"/>
      <c r="UTE7" s="82"/>
      <c r="UTF7" s="81"/>
      <c r="UTG7" s="82"/>
      <c r="UTH7" s="82"/>
      <c r="UTI7" s="82"/>
      <c r="UTJ7" s="81"/>
      <c r="UTK7" s="82"/>
      <c r="UTL7" s="82"/>
      <c r="UTM7" s="82"/>
      <c r="UTN7" s="81"/>
      <c r="UTO7" s="82"/>
      <c r="UTP7" s="82"/>
      <c r="UTQ7" s="82"/>
      <c r="UTR7" s="81"/>
      <c r="UTS7" s="82"/>
      <c r="UTT7" s="82"/>
      <c r="UTU7" s="82"/>
      <c r="UTV7" s="81"/>
      <c r="UTW7" s="82"/>
      <c r="UTX7" s="82"/>
      <c r="UTY7" s="82"/>
      <c r="UTZ7" s="81"/>
      <c r="UUA7" s="82"/>
      <c r="UUB7" s="82"/>
      <c r="UUC7" s="82"/>
      <c r="UUD7" s="81"/>
      <c r="UUE7" s="82"/>
      <c r="UUF7" s="82"/>
      <c r="UUG7" s="82"/>
      <c r="UUH7" s="81"/>
      <c r="UUI7" s="82"/>
      <c r="UUJ7" s="82"/>
      <c r="UUK7" s="82"/>
      <c r="UUL7" s="81"/>
      <c r="UUM7" s="82"/>
      <c r="UUN7" s="82"/>
      <c r="UUO7" s="82"/>
      <c r="UUP7" s="81"/>
      <c r="UUQ7" s="82"/>
      <c r="UUR7" s="82"/>
      <c r="UUS7" s="82"/>
      <c r="UUT7" s="81"/>
      <c r="UUU7" s="82"/>
      <c r="UUV7" s="82"/>
      <c r="UUW7" s="82"/>
      <c r="UUX7" s="81"/>
      <c r="UUY7" s="82"/>
      <c r="UUZ7" s="82"/>
      <c r="UVA7" s="82"/>
      <c r="UVB7" s="81"/>
      <c r="UVC7" s="82"/>
      <c r="UVD7" s="82"/>
      <c r="UVE7" s="82"/>
      <c r="UVF7" s="81"/>
      <c r="UVG7" s="82"/>
      <c r="UVH7" s="82"/>
      <c r="UVI7" s="82"/>
      <c r="UVJ7" s="81"/>
      <c r="UVK7" s="82"/>
      <c r="UVL7" s="82"/>
      <c r="UVM7" s="82"/>
      <c r="UVN7" s="81"/>
      <c r="UVO7" s="82"/>
      <c r="UVP7" s="82"/>
      <c r="UVQ7" s="82"/>
      <c r="UVR7" s="81"/>
      <c r="UVS7" s="82"/>
      <c r="UVT7" s="82"/>
      <c r="UVU7" s="82"/>
      <c r="UVV7" s="81"/>
      <c r="UVW7" s="82"/>
      <c r="UVX7" s="82"/>
      <c r="UVY7" s="82"/>
      <c r="UVZ7" s="81"/>
      <c r="UWA7" s="82"/>
      <c r="UWB7" s="82"/>
      <c r="UWC7" s="82"/>
      <c r="UWD7" s="81"/>
      <c r="UWE7" s="82"/>
      <c r="UWF7" s="82"/>
      <c r="UWG7" s="82"/>
      <c r="UWH7" s="81"/>
      <c r="UWI7" s="82"/>
      <c r="UWJ7" s="82"/>
      <c r="UWK7" s="82"/>
      <c r="UWL7" s="81"/>
      <c r="UWM7" s="82"/>
      <c r="UWN7" s="82"/>
      <c r="UWO7" s="82"/>
      <c r="UWP7" s="81"/>
      <c r="UWQ7" s="82"/>
      <c r="UWR7" s="82"/>
      <c r="UWS7" s="82"/>
      <c r="UWT7" s="81"/>
      <c r="UWU7" s="82"/>
      <c r="UWV7" s="82"/>
      <c r="UWW7" s="82"/>
      <c r="UWX7" s="81"/>
      <c r="UWY7" s="82"/>
      <c r="UWZ7" s="82"/>
      <c r="UXA7" s="82"/>
      <c r="UXB7" s="81"/>
      <c r="UXC7" s="82"/>
      <c r="UXD7" s="82"/>
      <c r="UXE7" s="82"/>
      <c r="UXF7" s="81"/>
      <c r="UXG7" s="82"/>
      <c r="UXH7" s="82"/>
      <c r="UXI7" s="82"/>
      <c r="UXJ7" s="81"/>
      <c r="UXK7" s="82"/>
      <c r="UXL7" s="82"/>
      <c r="UXM7" s="82"/>
      <c r="UXN7" s="81"/>
      <c r="UXO7" s="82"/>
      <c r="UXP7" s="82"/>
      <c r="UXQ7" s="82"/>
      <c r="UXR7" s="81"/>
      <c r="UXS7" s="82"/>
      <c r="UXT7" s="82"/>
      <c r="UXU7" s="82"/>
      <c r="UXV7" s="81"/>
      <c r="UXW7" s="82"/>
      <c r="UXX7" s="82"/>
      <c r="UXY7" s="82"/>
      <c r="UXZ7" s="81"/>
      <c r="UYA7" s="82"/>
      <c r="UYB7" s="82"/>
      <c r="UYC7" s="82"/>
      <c r="UYD7" s="81"/>
      <c r="UYE7" s="82"/>
      <c r="UYF7" s="82"/>
      <c r="UYG7" s="82"/>
      <c r="UYH7" s="81"/>
      <c r="UYI7" s="82"/>
      <c r="UYJ7" s="82"/>
      <c r="UYK7" s="82"/>
      <c r="UYL7" s="81"/>
      <c r="UYM7" s="82"/>
      <c r="UYN7" s="82"/>
      <c r="UYO7" s="82"/>
      <c r="UYP7" s="81"/>
      <c r="UYQ7" s="82"/>
      <c r="UYR7" s="82"/>
      <c r="UYS7" s="82"/>
      <c r="UYT7" s="81"/>
      <c r="UYU7" s="82"/>
      <c r="UYV7" s="82"/>
      <c r="UYW7" s="82"/>
      <c r="UYX7" s="81"/>
      <c r="UYY7" s="82"/>
      <c r="UYZ7" s="82"/>
      <c r="UZA7" s="82"/>
      <c r="UZB7" s="81"/>
      <c r="UZC7" s="82"/>
      <c r="UZD7" s="82"/>
      <c r="UZE7" s="82"/>
      <c r="UZF7" s="81"/>
      <c r="UZG7" s="82"/>
      <c r="UZH7" s="82"/>
      <c r="UZI7" s="82"/>
      <c r="UZJ7" s="81"/>
      <c r="UZK7" s="82"/>
      <c r="UZL7" s="82"/>
      <c r="UZM7" s="82"/>
      <c r="UZN7" s="81"/>
      <c r="UZO7" s="82"/>
      <c r="UZP7" s="82"/>
      <c r="UZQ7" s="82"/>
      <c r="UZR7" s="81"/>
      <c r="UZS7" s="82"/>
      <c r="UZT7" s="82"/>
      <c r="UZU7" s="82"/>
      <c r="UZV7" s="81"/>
      <c r="UZW7" s="82"/>
      <c r="UZX7" s="82"/>
      <c r="UZY7" s="82"/>
      <c r="UZZ7" s="81"/>
      <c r="VAA7" s="82"/>
      <c r="VAB7" s="82"/>
      <c r="VAC7" s="82"/>
      <c r="VAD7" s="81"/>
      <c r="VAE7" s="82"/>
      <c r="VAF7" s="82"/>
      <c r="VAG7" s="82"/>
      <c r="VAH7" s="81"/>
      <c r="VAI7" s="82"/>
      <c r="VAJ7" s="82"/>
      <c r="VAK7" s="82"/>
      <c r="VAL7" s="81"/>
      <c r="VAM7" s="82"/>
      <c r="VAN7" s="82"/>
      <c r="VAO7" s="82"/>
      <c r="VAP7" s="81"/>
      <c r="VAQ7" s="82"/>
      <c r="VAR7" s="82"/>
      <c r="VAS7" s="82"/>
      <c r="VAT7" s="81"/>
      <c r="VAU7" s="82"/>
      <c r="VAV7" s="82"/>
      <c r="VAW7" s="82"/>
      <c r="VAX7" s="81"/>
      <c r="VAY7" s="82"/>
      <c r="VAZ7" s="82"/>
      <c r="VBA7" s="82"/>
      <c r="VBB7" s="81"/>
      <c r="VBC7" s="82"/>
      <c r="VBD7" s="82"/>
      <c r="VBE7" s="82"/>
      <c r="VBF7" s="81"/>
      <c r="VBG7" s="82"/>
      <c r="VBH7" s="82"/>
      <c r="VBI7" s="82"/>
      <c r="VBJ7" s="81"/>
      <c r="VBK7" s="82"/>
      <c r="VBL7" s="82"/>
      <c r="VBM7" s="82"/>
      <c r="VBN7" s="81"/>
      <c r="VBO7" s="82"/>
      <c r="VBP7" s="82"/>
      <c r="VBQ7" s="82"/>
      <c r="VBR7" s="81"/>
      <c r="VBS7" s="82"/>
      <c r="VBT7" s="82"/>
      <c r="VBU7" s="82"/>
      <c r="VBV7" s="81"/>
      <c r="VBW7" s="82"/>
      <c r="VBX7" s="82"/>
      <c r="VBY7" s="82"/>
      <c r="VBZ7" s="81"/>
      <c r="VCA7" s="82"/>
      <c r="VCB7" s="82"/>
      <c r="VCC7" s="82"/>
      <c r="VCD7" s="81"/>
      <c r="VCE7" s="82"/>
      <c r="VCF7" s="82"/>
      <c r="VCG7" s="82"/>
      <c r="VCH7" s="81"/>
      <c r="VCI7" s="82"/>
      <c r="VCJ7" s="82"/>
      <c r="VCK7" s="82"/>
      <c r="VCL7" s="81"/>
      <c r="VCM7" s="82"/>
      <c r="VCN7" s="82"/>
      <c r="VCO7" s="82"/>
      <c r="VCP7" s="81"/>
      <c r="VCQ7" s="82"/>
      <c r="VCR7" s="82"/>
      <c r="VCS7" s="82"/>
      <c r="VCT7" s="81"/>
      <c r="VCU7" s="82"/>
      <c r="VCV7" s="82"/>
      <c r="VCW7" s="82"/>
      <c r="VCX7" s="81"/>
      <c r="VCY7" s="82"/>
      <c r="VCZ7" s="82"/>
      <c r="VDA7" s="82"/>
      <c r="VDB7" s="81"/>
      <c r="VDC7" s="82"/>
      <c r="VDD7" s="82"/>
      <c r="VDE7" s="82"/>
      <c r="VDF7" s="81"/>
      <c r="VDG7" s="82"/>
      <c r="VDH7" s="82"/>
      <c r="VDI7" s="82"/>
      <c r="VDJ7" s="81"/>
      <c r="VDK7" s="82"/>
      <c r="VDL7" s="82"/>
      <c r="VDM7" s="82"/>
      <c r="VDN7" s="81"/>
      <c r="VDO7" s="82"/>
      <c r="VDP7" s="82"/>
      <c r="VDQ7" s="82"/>
      <c r="VDR7" s="81"/>
      <c r="VDS7" s="82"/>
      <c r="VDT7" s="82"/>
      <c r="VDU7" s="82"/>
      <c r="VDV7" s="81"/>
      <c r="VDW7" s="82"/>
      <c r="VDX7" s="82"/>
      <c r="VDY7" s="82"/>
      <c r="VDZ7" s="81"/>
      <c r="VEA7" s="82"/>
      <c r="VEB7" s="82"/>
      <c r="VEC7" s="82"/>
      <c r="VED7" s="81"/>
      <c r="VEE7" s="82"/>
      <c r="VEF7" s="82"/>
      <c r="VEG7" s="82"/>
      <c r="VEH7" s="81"/>
      <c r="VEI7" s="82"/>
      <c r="VEJ7" s="82"/>
      <c r="VEK7" s="82"/>
      <c r="VEL7" s="81"/>
      <c r="VEM7" s="82"/>
      <c r="VEN7" s="82"/>
      <c r="VEO7" s="82"/>
      <c r="VEP7" s="81"/>
      <c r="VEQ7" s="82"/>
      <c r="VER7" s="82"/>
      <c r="VES7" s="82"/>
      <c r="VET7" s="81"/>
      <c r="VEU7" s="82"/>
      <c r="VEV7" s="82"/>
      <c r="VEW7" s="82"/>
      <c r="VEX7" s="81"/>
      <c r="VEY7" s="82"/>
      <c r="VEZ7" s="82"/>
      <c r="VFA7" s="82"/>
      <c r="VFB7" s="81"/>
      <c r="VFC7" s="82"/>
      <c r="VFD7" s="82"/>
      <c r="VFE7" s="82"/>
      <c r="VFF7" s="81"/>
      <c r="VFG7" s="82"/>
      <c r="VFH7" s="82"/>
      <c r="VFI7" s="82"/>
      <c r="VFJ7" s="81"/>
      <c r="VFK7" s="82"/>
      <c r="VFL7" s="82"/>
      <c r="VFM7" s="82"/>
      <c r="VFN7" s="81"/>
      <c r="VFO7" s="82"/>
      <c r="VFP7" s="82"/>
      <c r="VFQ7" s="82"/>
      <c r="VFR7" s="81"/>
      <c r="VFS7" s="82"/>
      <c r="VFT7" s="82"/>
      <c r="VFU7" s="82"/>
      <c r="VFV7" s="81"/>
      <c r="VFW7" s="82"/>
      <c r="VFX7" s="82"/>
      <c r="VFY7" s="82"/>
      <c r="VFZ7" s="81"/>
      <c r="VGA7" s="82"/>
      <c r="VGB7" s="82"/>
      <c r="VGC7" s="82"/>
      <c r="VGD7" s="81"/>
      <c r="VGE7" s="82"/>
      <c r="VGF7" s="82"/>
      <c r="VGG7" s="82"/>
      <c r="VGH7" s="81"/>
      <c r="VGI7" s="82"/>
      <c r="VGJ7" s="82"/>
      <c r="VGK7" s="82"/>
      <c r="VGL7" s="81"/>
      <c r="VGM7" s="82"/>
      <c r="VGN7" s="82"/>
      <c r="VGO7" s="82"/>
      <c r="VGP7" s="81"/>
      <c r="VGQ7" s="82"/>
      <c r="VGR7" s="82"/>
      <c r="VGS7" s="82"/>
      <c r="VGT7" s="81"/>
      <c r="VGU7" s="82"/>
      <c r="VGV7" s="82"/>
      <c r="VGW7" s="82"/>
      <c r="VGX7" s="81"/>
      <c r="VGY7" s="82"/>
      <c r="VGZ7" s="82"/>
      <c r="VHA7" s="82"/>
      <c r="VHB7" s="81"/>
      <c r="VHC7" s="82"/>
      <c r="VHD7" s="82"/>
      <c r="VHE7" s="82"/>
      <c r="VHF7" s="81"/>
      <c r="VHG7" s="82"/>
      <c r="VHH7" s="82"/>
      <c r="VHI7" s="82"/>
      <c r="VHJ7" s="81"/>
      <c r="VHK7" s="82"/>
      <c r="VHL7" s="82"/>
      <c r="VHM7" s="82"/>
      <c r="VHN7" s="81"/>
      <c r="VHO7" s="82"/>
      <c r="VHP7" s="82"/>
      <c r="VHQ7" s="82"/>
      <c r="VHR7" s="81"/>
      <c r="VHS7" s="82"/>
      <c r="VHT7" s="82"/>
      <c r="VHU7" s="82"/>
      <c r="VHV7" s="81"/>
      <c r="VHW7" s="82"/>
      <c r="VHX7" s="82"/>
      <c r="VHY7" s="82"/>
      <c r="VHZ7" s="81"/>
      <c r="VIA7" s="82"/>
      <c r="VIB7" s="82"/>
      <c r="VIC7" s="82"/>
      <c r="VID7" s="81"/>
      <c r="VIE7" s="82"/>
      <c r="VIF7" s="82"/>
      <c r="VIG7" s="82"/>
      <c r="VIH7" s="81"/>
      <c r="VII7" s="82"/>
      <c r="VIJ7" s="82"/>
      <c r="VIK7" s="82"/>
      <c r="VIL7" s="81"/>
      <c r="VIM7" s="82"/>
      <c r="VIN7" s="82"/>
      <c r="VIO7" s="82"/>
      <c r="VIP7" s="81"/>
      <c r="VIQ7" s="82"/>
      <c r="VIR7" s="82"/>
      <c r="VIS7" s="82"/>
      <c r="VIT7" s="81"/>
      <c r="VIU7" s="82"/>
      <c r="VIV7" s="82"/>
      <c r="VIW7" s="82"/>
      <c r="VIX7" s="81"/>
      <c r="VIY7" s="82"/>
      <c r="VIZ7" s="82"/>
      <c r="VJA7" s="82"/>
      <c r="VJB7" s="81"/>
      <c r="VJC7" s="82"/>
      <c r="VJD7" s="82"/>
      <c r="VJE7" s="82"/>
      <c r="VJF7" s="81"/>
      <c r="VJG7" s="82"/>
      <c r="VJH7" s="82"/>
      <c r="VJI7" s="82"/>
      <c r="VJJ7" s="81"/>
      <c r="VJK7" s="82"/>
      <c r="VJL7" s="82"/>
      <c r="VJM7" s="82"/>
      <c r="VJN7" s="81"/>
      <c r="VJO7" s="82"/>
      <c r="VJP7" s="82"/>
      <c r="VJQ7" s="82"/>
      <c r="VJR7" s="81"/>
      <c r="VJS7" s="82"/>
      <c r="VJT7" s="82"/>
      <c r="VJU7" s="82"/>
      <c r="VJV7" s="81"/>
      <c r="VJW7" s="82"/>
      <c r="VJX7" s="82"/>
      <c r="VJY7" s="82"/>
      <c r="VJZ7" s="81"/>
      <c r="VKA7" s="82"/>
      <c r="VKB7" s="82"/>
      <c r="VKC7" s="82"/>
      <c r="VKD7" s="81"/>
      <c r="VKE7" s="82"/>
      <c r="VKF7" s="82"/>
      <c r="VKG7" s="82"/>
      <c r="VKH7" s="81"/>
      <c r="VKI7" s="82"/>
      <c r="VKJ7" s="82"/>
      <c r="VKK7" s="82"/>
      <c r="VKL7" s="81"/>
      <c r="VKM7" s="82"/>
      <c r="VKN7" s="82"/>
      <c r="VKO7" s="82"/>
      <c r="VKP7" s="81"/>
      <c r="VKQ7" s="82"/>
      <c r="VKR7" s="82"/>
      <c r="VKS7" s="82"/>
      <c r="VKT7" s="81"/>
      <c r="VKU7" s="82"/>
      <c r="VKV7" s="82"/>
      <c r="VKW7" s="82"/>
      <c r="VKX7" s="81"/>
      <c r="VKY7" s="82"/>
      <c r="VKZ7" s="82"/>
      <c r="VLA7" s="82"/>
      <c r="VLB7" s="81"/>
      <c r="VLC7" s="82"/>
      <c r="VLD7" s="82"/>
      <c r="VLE7" s="82"/>
      <c r="VLF7" s="81"/>
      <c r="VLG7" s="82"/>
      <c r="VLH7" s="82"/>
      <c r="VLI7" s="82"/>
      <c r="VLJ7" s="81"/>
      <c r="VLK7" s="82"/>
      <c r="VLL7" s="82"/>
      <c r="VLM7" s="82"/>
      <c r="VLN7" s="81"/>
      <c r="VLO7" s="82"/>
      <c r="VLP7" s="82"/>
      <c r="VLQ7" s="82"/>
      <c r="VLR7" s="81"/>
      <c r="VLS7" s="82"/>
      <c r="VLT7" s="82"/>
      <c r="VLU7" s="82"/>
      <c r="VLV7" s="81"/>
      <c r="VLW7" s="82"/>
      <c r="VLX7" s="82"/>
      <c r="VLY7" s="82"/>
      <c r="VLZ7" s="81"/>
      <c r="VMA7" s="82"/>
      <c r="VMB7" s="82"/>
      <c r="VMC7" s="82"/>
      <c r="VMD7" s="81"/>
      <c r="VME7" s="82"/>
      <c r="VMF7" s="82"/>
      <c r="VMG7" s="82"/>
      <c r="VMH7" s="81"/>
      <c r="VMI7" s="82"/>
      <c r="VMJ7" s="82"/>
      <c r="VMK7" s="82"/>
      <c r="VML7" s="81"/>
      <c r="VMM7" s="82"/>
      <c r="VMN7" s="82"/>
      <c r="VMO7" s="82"/>
      <c r="VMP7" s="81"/>
      <c r="VMQ7" s="82"/>
      <c r="VMR7" s="82"/>
      <c r="VMS7" s="82"/>
      <c r="VMT7" s="81"/>
      <c r="VMU7" s="82"/>
      <c r="VMV7" s="82"/>
      <c r="VMW7" s="82"/>
      <c r="VMX7" s="81"/>
      <c r="VMY7" s="82"/>
      <c r="VMZ7" s="82"/>
      <c r="VNA7" s="82"/>
      <c r="VNB7" s="81"/>
      <c r="VNC7" s="82"/>
      <c r="VND7" s="82"/>
      <c r="VNE7" s="82"/>
      <c r="VNF7" s="81"/>
      <c r="VNG7" s="82"/>
      <c r="VNH7" s="82"/>
      <c r="VNI7" s="82"/>
      <c r="VNJ7" s="81"/>
      <c r="VNK7" s="82"/>
      <c r="VNL7" s="82"/>
      <c r="VNM7" s="82"/>
      <c r="VNN7" s="81"/>
      <c r="VNO7" s="82"/>
      <c r="VNP7" s="82"/>
      <c r="VNQ7" s="82"/>
      <c r="VNR7" s="81"/>
      <c r="VNS7" s="82"/>
      <c r="VNT7" s="82"/>
      <c r="VNU7" s="82"/>
      <c r="VNV7" s="81"/>
      <c r="VNW7" s="82"/>
      <c r="VNX7" s="82"/>
      <c r="VNY7" s="82"/>
      <c r="VNZ7" s="81"/>
      <c r="VOA7" s="82"/>
      <c r="VOB7" s="82"/>
      <c r="VOC7" s="82"/>
      <c r="VOD7" s="81"/>
      <c r="VOE7" s="82"/>
      <c r="VOF7" s="82"/>
      <c r="VOG7" s="82"/>
      <c r="VOH7" s="81"/>
      <c r="VOI7" s="82"/>
      <c r="VOJ7" s="82"/>
      <c r="VOK7" s="82"/>
      <c r="VOL7" s="81"/>
      <c r="VOM7" s="82"/>
      <c r="VON7" s="82"/>
      <c r="VOO7" s="82"/>
      <c r="VOP7" s="81"/>
      <c r="VOQ7" s="82"/>
      <c r="VOR7" s="82"/>
      <c r="VOS7" s="82"/>
      <c r="VOT7" s="81"/>
      <c r="VOU7" s="82"/>
      <c r="VOV7" s="82"/>
      <c r="VOW7" s="82"/>
      <c r="VOX7" s="81"/>
      <c r="VOY7" s="82"/>
      <c r="VOZ7" s="82"/>
      <c r="VPA7" s="82"/>
      <c r="VPB7" s="81"/>
      <c r="VPC7" s="82"/>
      <c r="VPD7" s="82"/>
      <c r="VPE7" s="82"/>
      <c r="VPF7" s="81"/>
      <c r="VPG7" s="82"/>
      <c r="VPH7" s="82"/>
      <c r="VPI7" s="82"/>
      <c r="VPJ7" s="81"/>
      <c r="VPK7" s="82"/>
      <c r="VPL7" s="82"/>
      <c r="VPM7" s="82"/>
      <c r="VPN7" s="81"/>
      <c r="VPO7" s="82"/>
      <c r="VPP7" s="82"/>
      <c r="VPQ7" s="82"/>
      <c r="VPR7" s="81"/>
      <c r="VPS7" s="82"/>
      <c r="VPT7" s="82"/>
      <c r="VPU7" s="82"/>
      <c r="VPV7" s="81"/>
      <c r="VPW7" s="82"/>
      <c r="VPX7" s="82"/>
      <c r="VPY7" s="82"/>
      <c r="VPZ7" s="81"/>
      <c r="VQA7" s="82"/>
      <c r="VQB7" s="82"/>
      <c r="VQC7" s="82"/>
      <c r="VQD7" s="81"/>
      <c r="VQE7" s="82"/>
      <c r="VQF7" s="82"/>
      <c r="VQG7" s="82"/>
      <c r="VQH7" s="81"/>
      <c r="VQI7" s="82"/>
      <c r="VQJ7" s="82"/>
      <c r="VQK7" s="82"/>
      <c r="VQL7" s="81"/>
      <c r="VQM7" s="82"/>
      <c r="VQN7" s="82"/>
      <c r="VQO7" s="82"/>
      <c r="VQP7" s="81"/>
      <c r="VQQ7" s="82"/>
      <c r="VQR7" s="82"/>
      <c r="VQS7" s="82"/>
      <c r="VQT7" s="81"/>
      <c r="VQU7" s="82"/>
      <c r="VQV7" s="82"/>
      <c r="VQW7" s="82"/>
      <c r="VQX7" s="81"/>
      <c r="VQY7" s="82"/>
      <c r="VQZ7" s="82"/>
      <c r="VRA7" s="82"/>
      <c r="VRB7" s="81"/>
      <c r="VRC7" s="82"/>
      <c r="VRD7" s="82"/>
      <c r="VRE7" s="82"/>
      <c r="VRF7" s="81"/>
      <c r="VRG7" s="82"/>
      <c r="VRH7" s="82"/>
      <c r="VRI7" s="82"/>
      <c r="VRJ7" s="81"/>
      <c r="VRK7" s="82"/>
      <c r="VRL7" s="82"/>
      <c r="VRM7" s="82"/>
      <c r="VRN7" s="81"/>
      <c r="VRO7" s="82"/>
      <c r="VRP7" s="82"/>
      <c r="VRQ7" s="82"/>
      <c r="VRR7" s="81"/>
      <c r="VRS7" s="82"/>
      <c r="VRT7" s="82"/>
      <c r="VRU7" s="82"/>
      <c r="VRV7" s="81"/>
      <c r="VRW7" s="82"/>
      <c r="VRX7" s="82"/>
      <c r="VRY7" s="82"/>
      <c r="VRZ7" s="81"/>
      <c r="VSA7" s="82"/>
      <c r="VSB7" s="82"/>
      <c r="VSC7" s="82"/>
      <c r="VSD7" s="81"/>
      <c r="VSE7" s="82"/>
      <c r="VSF7" s="82"/>
      <c r="VSG7" s="82"/>
      <c r="VSH7" s="81"/>
      <c r="VSI7" s="82"/>
      <c r="VSJ7" s="82"/>
      <c r="VSK7" s="82"/>
      <c r="VSL7" s="81"/>
      <c r="VSM7" s="82"/>
      <c r="VSN7" s="82"/>
      <c r="VSO7" s="82"/>
      <c r="VSP7" s="81"/>
      <c r="VSQ7" s="82"/>
      <c r="VSR7" s="82"/>
      <c r="VSS7" s="82"/>
      <c r="VST7" s="81"/>
      <c r="VSU7" s="82"/>
      <c r="VSV7" s="82"/>
      <c r="VSW7" s="82"/>
      <c r="VSX7" s="81"/>
      <c r="VSY7" s="82"/>
      <c r="VSZ7" s="82"/>
      <c r="VTA7" s="82"/>
      <c r="VTB7" s="81"/>
      <c r="VTC7" s="82"/>
      <c r="VTD7" s="82"/>
      <c r="VTE7" s="82"/>
      <c r="VTF7" s="81"/>
      <c r="VTG7" s="82"/>
      <c r="VTH7" s="82"/>
      <c r="VTI7" s="82"/>
      <c r="VTJ7" s="81"/>
      <c r="VTK7" s="82"/>
      <c r="VTL7" s="82"/>
      <c r="VTM7" s="82"/>
      <c r="VTN7" s="81"/>
      <c r="VTO7" s="82"/>
      <c r="VTP7" s="82"/>
      <c r="VTQ7" s="82"/>
      <c r="VTR7" s="81"/>
      <c r="VTS7" s="82"/>
      <c r="VTT7" s="82"/>
      <c r="VTU7" s="82"/>
      <c r="VTV7" s="81"/>
      <c r="VTW7" s="82"/>
      <c r="VTX7" s="82"/>
      <c r="VTY7" s="82"/>
      <c r="VTZ7" s="81"/>
      <c r="VUA7" s="82"/>
      <c r="VUB7" s="82"/>
      <c r="VUC7" s="82"/>
      <c r="VUD7" s="81"/>
      <c r="VUE7" s="82"/>
      <c r="VUF7" s="82"/>
      <c r="VUG7" s="82"/>
      <c r="VUH7" s="81"/>
      <c r="VUI7" s="82"/>
      <c r="VUJ7" s="82"/>
      <c r="VUK7" s="82"/>
      <c r="VUL7" s="81"/>
      <c r="VUM7" s="82"/>
      <c r="VUN7" s="82"/>
      <c r="VUO7" s="82"/>
      <c r="VUP7" s="81"/>
      <c r="VUQ7" s="82"/>
      <c r="VUR7" s="82"/>
      <c r="VUS7" s="82"/>
      <c r="VUT7" s="81"/>
      <c r="VUU7" s="82"/>
      <c r="VUV7" s="82"/>
      <c r="VUW7" s="82"/>
      <c r="VUX7" s="81"/>
      <c r="VUY7" s="82"/>
      <c r="VUZ7" s="82"/>
      <c r="VVA7" s="82"/>
      <c r="VVB7" s="81"/>
      <c r="VVC7" s="82"/>
      <c r="VVD7" s="82"/>
      <c r="VVE7" s="82"/>
      <c r="VVF7" s="81"/>
      <c r="VVG7" s="82"/>
      <c r="VVH7" s="82"/>
      <c r="VVI7" s="82"/>
      <c r="VVJ7" s="81"/>
      <c r="VVK7" s="82"/>
      <c r="VVL7" s="82"/>
      <c r="VVM7" s="82"/>
      <c r="VVN7" s="81"/>
      <c r="VVO7" s="82"/>
      <c r="VVP7" s="82"/>
      <c r="VVQ7" s="82"/>
      <c r="VVR7" s="81"/>
      <c r="VVS7" s="82"/>
      <c r="VVT7" s="82"/>
      <c r="VVU7" s="82"/>
      <c r="VVV7" s="81"/>
      <c r="VVW7" s="82"/>
      <c r="VVX7" s="82"/>
      <c r="VVY7" s="82"/>
      <c r="VVZ7" s="81"/>
      <c r="VWA7" s="82"/>
      <c r="VWB7" s="82"/>
      <c r="VWC7" s="82"/>
      <c r="VWD7" s="81"/>
      <c r="VWE7" s="82"/>
      <c r="VWF7" s="82"/>
      <c r="VWG7" s="82"/>
      <c r="VWH7" s="81"/>
      <c r="VWI7" s="82"/>
      <c r="VWJ7" s="82"/>
      <c r="VWK7" s="82"/>
      <c r="VWL7" s="81"/>
      <c r="VWM7" s="82"/>
      <c r="VWN7" s="82"/>
      <c r="VWO7" s="82"/>
      <c r="VWP7" s="81"/>
      <c r="VWQ7" s="82"/>
      <c r="VWR7" s="82"/>
      <c r="VWS7" s="82"/>
      <c r="VWT7" s="81"/>
      <c r="VWU7" s="82"/>
      <c r="VWV7" s="82"/>
      <c r="VWW7" s="82"/>
      <c r="VWX7" s="81"/>
      <c r="VWY7" s="82"/>
      <c r="VWZ7" s="82"/>
      <c r="VXA7" s="82"/>
      <c r="VXB7" s="81"/>
      <c r="VXC7" s="82"/>
      <c r="VXD7" s="82"/>
      <c r="VXE7" s="82"/>
      <c r="VXF7" s="81"/>
      <c r="VXG7" s="82"/>
      <c r="VXH7" s="82"/>
      <c r="VXI7" s="82"/>
      <c r="VXJ7" s="81"/>
      <c r="VXK7" s="82"/>
      <c r="VXL7" s="82"/>
      <c r="VXM7" s="82"/>
      <c r="VXN7" s="81"/>
      <c r="VXO7" s="82"/>
      <c r="VXP7" s="82"/>
      <c r="VXQ7" s="82"/>
      <c r="VXR7" s="81"/>
      <c r="VXS7" s="82"/>
      <c r="VXT7" s="82"/>
      <c r="VXU7" s="82"/>
      <c r="VXV7" s="81"/>
      <c r="VXW7" s="82"/>
      <c r="VXX7" s="82"/>
      <c r="VXY7" s="82"/>
      <c r="VXZ7" s="81"/>
      <c r="VYA7" s="82"/>
      <c r="VYB7" s="82"/>
      <c r="VYC7" s="82"/>
      <c r="VYD7" s="81"/>
      <c r="VYE7" s="82"/>
      <c r="VYF7" s="82"/>
      <c r="VYG7" s="82"/>
      <c r="VYH7" s="81"/>
      <c r="VYI7" s="82"/>
      <c r="VYJ7" s="82"/>
      <c r="VYK7" s="82"/>
      <c r="VYL7" s="81"/>
      <c r="VYM7" s="82"/>
      <c r="VYN7" s="82"/>
      <c r="VYO7" s="82"/>
      <c r="VYP7" s="81"/>
      <c r="VYQ7" s="82"/>
      <c r="VYR7" s="82"/>
      <c r="VYS7" s="82"/>
      <c r="VYT7" s="81"/>
      <c r="VYU7" s="82"/>
      <c r="VYV7" s="82"/>
      <c r="VYW7" s="82"/>
      <c r="VYX7" s="81"/>
      <c r="VYY7" s="82"/>
      <c r="VYZ7" s="82"/>
      <c r="VZA7" s="82"/>
      <c r="VZB7" s="81"/>
      <c r="VZC7" s="82"/>
      <c r="VZD7" s="82"/>
      <c r="VZE7" s="82"/>
      <c r="VZF7" s="81"/>
      <c r="VZG7" s="82"/>
      <c r="VZH7" s="82"/>
      <c r="VZI7" s="82"/>
      <c r="VZJ7" s="81"/>
      <c r="VZK7" s="82"/>
      <c r="VZL7" s="82"/>
      <c r="VZM7" s="82"/>
      <c r="VZN7" s="81"/>
      <c r="VZO7" s="82"/>
      <c r="VZP7" s="82"/>
      <c r="VZQ7" s="82"/>
      <c r="VZR7" s="81"/>
      <c r="VZS7" s="82"/>
      <c r="VZT7" s="82"/>
      <c r="VZU7" s="82"/>
      <c r="VZV7" s="81"/>
      <c r="VZW7" s="82"/>
      <c r="VZX7" s="82"/>
      <c r="VZY7" s="82"/>
      <c r="VZZ7" s="81"/>
      <c r="WAA7" s="82"/>
      <c r="WAB7" s="82"/>
      <c r="WAC7" s="82"/>
      <c r="WAD7" s="81"/>
      <c r="WAE7" s="82"/>
      <c r="WAF7" s="82"/>
      <c r="WAG7" s="82"/>
      <c r="WAH7" s="81"/>
      <c r="WAI7" s="82"/>
      <c r="WAJ7" s="82"/>
      <c r="WAK7" s="82"/>
      <c r="WAL7" s="81"/>
      <c r="WAM7" s="82"/>
      <c r="WAN7" s="82"/>
      <c r="WAO7" s="82"/>
      <c r="WAP7" s="81"/>
      <c r="WAQ7" s="82"/>
      <c r="WAR7" s="82"/>
      <c r="WAS7" s="82"/>
      <c r="WAT7" s="81"/>
      <c r="WAU7" s="82"/>
      <c r="WAV7" s="82"/>
      <c r="WAW7" s="82"/>
      <c r="WAX7" s="81"/>
      <c r="WAY7" s="82"/>
      <c r="WAZ7" s="82"/>
      <c r="WBA7" s="82"/>
      <c r="WBB7" s="81"/>
      <c r="WBC7" s="82"/>
      <c r="WBD7" s="82"/>
      <c r="WBE7" s="82"/>
      <c r="WBF7" s="81"/>
      <c r="WBG7" s="82"/>
      <c r="WBH7" s="82"/>
      <c r="WBI7" s="82"/>
      <c r="WBJ7" s="81"/>
      <c r="WBK7" s="82"/>
      <c r="WBL7" s="82"/>
      <c r="WBM7" s="82"/>
      <c r="WBN7" s="81"/>
      <c r="WBO7" s="82"/>
      <c r="WBP7" s="82"/>
      <c r="WBQ7" s="82"/>
      <c r="WBR7" s="81"/>
      <c r="WBS7" s="82"/>
      <c r="WBT7" s="82"/>
      <c r="WBU7" s="82"/>
      <c r="WBV7" s="81"/>
      <c r="WBW7" s="82"/>
      <c r="WBX7" s="82"/>
      <c r="WBY7" s="82"/>
      <c r="WBZ7" s="81"/>
      <c r="WCA7" s="82"/>
      <c r="WCB7" s="82"/>
      <c r="WCC7" s="82"/>
      <c r="WCD7" s="81"/>
      <c r="WCE7" s="82"/>
      <c r="WCF7" s="82"/>
      <c r="WCG7" s="82"/>
      <c r="WCH7" s="81"/>
      <c r="WCI7" s="82"/>
      <c r="WCJ7" s="82"/>
      <c r="WCK7" s="82"/>
      <c r="WCL7" s="81"/>
      <c r="WCM7" s="82"/>
      <c r="WCN7" s="82"/>
      <c r="WCO7" s="82"/>
      <c r="WCP7" s="81"/>
      <c r="WCQ7" s="82"/>
      <c r="WCR7" s="82"/>
      <c r="WCS7" s="82"/>
      <c r="WCT7" s="81"/>
      <c r="WCU7" s="82"/>
      <c r="WCV7" s="82"/>
      <c r="WCW7" s="82"/>
      <c r="WCX7" s="81"/>
      <c r="WCY7" s="82"/>
      <c r="WCZ7" s="82"/>
      <c r="WDA7" s="82"/>
      <c r="WDB7" s="81"/>
      <c r="WDC7" s="82"/>
      <c r="WDD7" s="82"/>
      <c r="WDE7" s="82"/>
      <c r="WDF7" s="81"/>
      <c r="WDG7" s="82"/>
      <c r="WDH7" s="82"/>
      <c r="WDI7" s="82"/>
      <c r="WDJ7" s="81"/>
      <c r="WDK7" s="82"/>
      <c r="WDL7" s="82"/>
      <c r="WDM7" s="82"/>
      <c r="WDN7" s="81"/>
      <c r="WDO7" s="82"/>
      <c r="WDP7" s="82"/>
      <c r="WDQ7" s="82"/>
      <c r="WDR7" s="81"/>
      <c r="WDS7" s="82"/>
      <c r="WDT7" s="82"/>
      <c r="WDU7" s="82"/>
      <c r="WDV7" s="81"/>
      <c r="WDW7" s="82"/>
      <c r="WDX7" s="82"/>
      <c r="WDY7" s="82"/>
      <c r="WDZ7" s="81"/>
      <c r="WEA7" s="82"/>
      <c r="WEB7" s="82"/>
      <c r="WEC7" s="82"/>
      <c r="WED7" s="81"/>
      <c r="WEE7" s="82"/>
      <c r="WEF7" s="82"/>
      <c r="WEG7" s="82"/>
      <c r="WEH7" s="81"/>
      <c r="WEI7" s="82"/>
      <c r="WEJ7" s="82"/>
      <c r="WEK7" s="82"/>
      <c r="WEL7" s="81"/>
      <c r="WEM7" s="82"/>
      <c r="WEN7" s="82"/>
      <c r="WEO7" s="82"/>
      <c r="WEP7" s="81"/>
      <c r="WEQ7" s="82"/>
      <c r="WER7" s="82"/>
      <c r="WES7" s="82"/>
      <c r="WET7" s="81"/>
      <c r="WEU7" s="82"/>
      <c r="WEV7" s="82"/>
      <c r="WEW7" s="82"/>
      <c r="WEX7" s="81"/>
      <c r="WEY7" s="82"/>
      <c r="WEZ7" s="82"/>
      <c r="WFA7" s="82"/>
      <c r="WFB7" s="81"/>
      <c r="WFC7" s="82"/>
      <c r="WFD7" s="82"/>
      <c r="WFE7" s="82"/>
      <c r="WFF7" s="81"/>
      <c r="WFG7" s="82"/>
      <c r="WFH7" s="82"/>
      <c r="WFI7" s="82"/>
      <c r="WFJ7" s="81"/>
      <c r="WFK7" s="82"/>
      <c r="WFL7" s="82"/>
      <c r="WFM7" s="82"/>
      <c r="WFN7" s="81"/>
      <c r="WFO7" s="82"/>
      <c r="WFP7" s="82"/>
      <c r="WFQ7" s="82"/>
      <c r="WFR7" s="81"/>
      <c r="WFS7" s="82"/>
      <c r="WFT7" s="82"/>
      <c r="WFU7" s="82"/>
      <c r="WFV7" s="81"/>
      <c r="WFW7" s="82"/>
      <c r="WFX7" s="82"/>
      <c r="WFY7" s="82"/>
      <c r="WFZ7" s="81"/>
      <c r="WGA7" s="82"/>
      <c r="WGB7" s="82"/>
      <c r="WGC7" s="82"/>
      <c r="WGD7" s="81"/>
      <c r="WGE7" s="82"/>
      <c r="WGF7" s="82"/>
      <c r="WGG7" s="82"/>
      <c r="WGH7" s="81"/>
      <c r="WGI7" s="82"/>
      <c r="WGJ7" s="82"/>
      <c r="WGK7" s="82"/>
      <c r="WGL7" s="81"/>
      <c r="WGM7" s="82"/>
      <c r="WGN7" s="82"/>
      <c r="WGO7" s="82"/>
      <c r="WGP7" s="81"/>
      <c r="WGQ7" s="82"/>
      <c r="WGR7" s="82"/>
      <c r="WGS7" s="82"/>
      <c r="WGT7" s="81"/>
      <c r="WGU7" s="82"/>
      <c r="WGV7" s="82"/>
      <c r="WGW7" s="82"/>
      <c r="WGX7" s="81"/>
      <c r="WGY7" s="82"/>
      <c r="WGZ7" s="82"/>
      <c r="WHA7" s="82"/>
      <c r="WHB7" s="81"/>
      <c r="WHC7" s="82"/>
      <c r="WHD7" s="82"/>
      <c r="WHE7" s="82"/>
      <c r="WHF7" s="81"/>
      <c r="WHG7" s="82"/>
      <c r="WHH7" s="82"/>
      <c r="WHI7" s="82"/>
      <c r="WHJ7" s="81"/>
      <c r="WHK7" s="82"/>
      <c r="WHL7" s="82"/>
      <c r="WHM7" s="82"/>
      <c r="WHN7" s="81"/>
      <c r="WHO7" s="82"/>
      <c r="WHP7" s="82"/>
      <c r="WHQ7" s="82"/>
      <c r="WHR7" s="81"/>
      <c r="WHS7" s="82"/>
      <c r="WHT7" s="82"/>
      <c r="WHU7" s="82"/>
      <c r="WHV7" s="81"/>
      <c r="WHW7" s="82"/>
      <c r="WHX7" s="82"/>
      <c r="WHY7" s="82"/>
      <c r="WHZ7" s="81"/>
      <c r="WIA7" s="82"/>
      <c r="WIB7" s="82"/>
      <c r="WIC7" s="82"/>
      <c r="WID7" s="81"/>
      <c r="WIE7" s="82"/>
      <c r="WIF7" s="82"/>
      <c r="WIG7" s="82"/>
      <c r="WIH7" s="81"/>
      <c r="WII7" s="82"/>
      <c r="WIJ7" s="82"/>
      <c r="WIK7" s="82"/>
      <c r="WIL7" s="81"/>
      <c r="WIM7" s="82"/>
      <c r="WIN7" s="82"/>
      <c r="WIO7" s="82"/>
      <c r="WIP7" s="81"/>
      <c r="WIQ7" s="82"/>
      <c r="WIR7" s="82"/>
      <c r="WIS7" s="82"/>
      <c r="WIT7" s="81"/>
      <c r="WIU7" s="82"/>
      <c r="WIV7" s="82"/>
      <c r="WIW7" s="82"/>
      <c r="WIX7" s="81"/>
      <c r="WIY7" s="82"/>
      <c r="WIZ7" s="82"/>
      <c r="WJA7" s="82"/>
      <c r="WJB7" s="81"/>
      <c r="WJC7" s="82"/>
      <c r="WJD7" s="82"/>
      <c r="WJE7" s="82"/>
      <c r="WJF7" s="81"/>
      <c r="WJG7" s="82"/>
      <c r="WJH7" s="82"/>
      <c r="WJI7" s="82"/>
      <c r="WJJ7" s="81"/>
      <c r="WJK7" s="82"/>
      <c r="WJL7" s="82"/>
      <c r="WJM7" s="82"/>
      <c r="WJN7" s="81"/>
      <c r="WJO7" s="82"/>
      <c r="WJP7" s="82"/>
      <c r="WJQ7" s="82"/>
      <c r="WJR7" s="81"/>
      <c r="WJS7" s="82"/>
      <c r="WJT7" s="82"/>
      <c r="WJU7" s="82"/>
      <c r="WJV7" s="81"/>
      <c r="WJW7" s="82"/>
      <c r="WJX7" s="82"/>
      <c r="WJY7" s="82"/>
      <c r="WJZ7" s="81"/>
      <c r="WKA7" s="82"/>
      <c r="WKB7" s="82"/>
      <c r="WKC7" s="82"/>
      <c r="WKD7" s="81"/>
      <c r="WKE7" s="82"/>
      <c r="WKF7" s="82"/>
      <c r="WKG7" s="82"/>
      <c r="WKH7" s="81"/>
      <c r="WKI7" s="82"/>
      <c r="WKJ7" s="82"/>
      <c r="WKK7" s="82"/>
      <c r="WKL7" s="81"/>
      <c r="WKM7" s="82"/>
      <c r="WKN7" s="82"/>
      <c r="WKO7" s="82"/>
      <c r="WKP7" s="81"/>
      <c r="WKQ7" s="82"/>
      <c r="WKR7" s="82"/>
      <c r="WKS7" s="82"/>
      <c r="WKT7" s="81"/>
      <c r="WKU7" s="82"/>
      <c r="WKV7" s="82"/>
      <c r="WKW7" s="82"/>
      <c r="WKX7" s="81"/>
      <c r="WKY7" s="82"/>
      <c r="WKZ7" s="82"/>
      <c r="WLA7" s="82"/>
      <c r="WLB7" s="81"/>
      <c r="WLC7" s="82"/>
      <c r="WLD7" s="82"/>
      <c r="WLE7" s="82"/>
      <c r="WLF7" s="81"/>
      <c r="WLG7" s="82"/>
      <c r="WLH7" s="82"/>
      <c r="WLI7" s="82"/>
      <c r="WLJ7" s="81"/>
      <c r="WLK7" s="82"/>
      <c r="WLL7" s="82"/>
      <c r="WLM7" s="82"/>
      <c r="WLN7" s="81"/>
      <c r="WLO7" s="82"/>
      <c r="WLP7" s="82"/>
      <c r="WLQ7" s="82"/>
      <c r="WLR7" s="81"/>
      <c r="WLS7" s="82"/>
      <c r="WLT7" s="82"/>
      <c r="WLU7" s="82"/>
      <c r="WLV7" s="81"/>
      <c r="WLW7" s="82"/>
      <c r="WLX7" s="82"/>
      <c r="WLY7" s="82"/>
      <c r="WLZ7" s="81"/>
      <c r="WMA7" s="82"/>
      <c r="WMB7" s="82"/>
      <c r="WMC7" s="82"/>
      <c r="WMD7" s="81"/>
      <c r="WME7" s="82"/>
      <c r="WMF7" s="82"/>
      <c r="WMG7" s="82"/>
      <c r="WMH7" s="81"/>
      <c r="WMI7" s="82"/>
      <c r="WMJ7" s="82"/>
      <c r="WMK7" s="82"/>
      <c r="WML7" s="81"/>
      <c r="WMM7" s="82"/>
      <c r="WMN7" s="82"/>
      <c r="WMO7" s="82"/>
      <c r="WMP7" s="81"/>
      <c r="WMQ7" s="82"/>
      <c r="WMR7" s="82"/>
      <c r="WMS7" s="82"/>
      <c r="WMT7" s="81"/>
      <c r="WMU7" s="82"/>
      <c r="WMV7" s="82"/>
      <c r="WMW7" s="82"/>
      <c r="WMX7" s="81"/>
      <c r="WMY7" s="82"/>
      <c r="WMZ7" s="82"/>
      <c r="WNA7" s="82"/>
      <c r="WNB7" s="81"/>
      <c r="WNC7" s="82"/>
      <c r="WND7" s="82"/>
      <c r="WNE7" s="82"/>
      <c r="WNF7" s="81"/>
      <c r="WNG7" s="82"/>
      <c r="WNH7" s="82"/>
      <c r="WNI7" s="82"/>
      <c r="WNJ7" s="81"/>
      <c r="WNK7" s="82"/>
      <c r="WNL7" s="82"/>
      <c r="WNM7" s="82"/>
      <c r="WNN7" s="81"/>
      <c r="WNO7" s="82"/>
      <c r="WNP7" s="82"/>
      <c r="WNQ7" s="82"/>
      <c r="WNR7" s="81"/>
      <c r="WNS7" s="82"/>
      <c r="WNT7" s="82"/>
      <c r="WNU7" s="82"/>
      <c r="WNV7" s="81"/>
      <c r="WNW7" s="82"/>
      <c r="WNX7" s="82"/>
      <c r="WNY7" s="82"/>
      <c r="WNZ7" s="81"/>
      <c r="WOA7" s="82"/>
      <c r="WOB7" s="82"/>
      <c r="WOC7" s="82"/>
      <c r="WOD7" s="81"/>
      <c r="WOE7" s="82"/>
      <c r="WOF7" s="82"/>
      <c r="WOG7" s="82"/>
      <c r="WOH7" s="81"/>
      <c r="WOI7" s="82"/>
      <c r="WOJ7" s="82"/>
      <c r="WOK7" s="82"/>
      <c r="WOL7" s="81"/>
      <c r="WOM7" s="82"/>
      <c r="WON7" s="82"/>
      <c r="WOO7" s="82"/>
      <c r="WOP7" s="81"/>
      <c r="WOQ7" s="82"/>
      <c r="WOR7" s="82"/>
      <c r="WOS7" s="82"/>
      <c r="WOT7" s="81"/>
      <c r="WOU7" s="82"/>
      <c r="WOV7" s="82"/>
      <c r="WOW7" s="82"/>
      <c r="WOX7" s="81"/>
      <c r="WOY7" s="82"/>
      <c r="WOZ7" s="82"/>
      <c r="WPA7" s="82"/>
      <c r="WPB7" s="81"/>
      <c r="WPC7" s="82"/>
      <c r="WPD7" s="82"/>
      <c r="WPE7" s="82"/>
      <c r="WPF7" s="81"/>
      <c r="WPG7" s="82"/>
      <c r="WPH7" s="82"/>
      <c r="WPI7" s="82"/>
      <c r="WPJ7" s="81"/>
      <c r="WPK7" s="82"/>
      <c r="WPL7" s="82"/>
      <c r="WPM7" s="82"/>
      <c r="WPN7" s="81"/>
      <c r="WPO7" s="82"/>
      <c r="WPP7" s="82"/>
      <c r="WPQ7" s="82"/>
      <c r="WPR7" s="81"/>
      <c r="WPS7" s="82"/>
      <c r="WPT7" s="82"/>
      <c r="WPU7" s="82"/>
      <c r="WPV7" s="81"/>
      <c r="WPW7" s="82"/>
      <c r="WPX7" s="82"/>
      <c r="WPY7" s="82"/>
      <c r="WPZ7" s="81"/>
      <c r="WQA7" s="82"/>
      <c r="WQB7" s="82"/>
      <c r="WQC7" s="82"/>
      <c r="WQD7" s="81"/>
      <c r="WQE7" s="82"/>
      <c r="WQF7" s="82"/>
      <c r="WQG7" s="82"/>
      <c r="WQH7" s="81"/>
      <c r="WQI7" s="82"/>
      <c r="WQJ7" s="82"/>
      <c r="WQK7" s="82"/>
      <c r="WQL7" s="81"/>
      <c r="WQM7" s="82"/>
      <c r="WQN7" s="82"/>
      <c r="WQO7" s="82"/>
      <c r="WQP7" s="81"/>
      <c r="WQQ7" s="82"/>
      <c r="WQR7" s="82"/>
      <c r="WQS7" s="82"/>
      <c r="WQT7" s="81"/>
      <c r="WQU7" s="82"/>
      <c r="WQV7" s="82"/>
      <c r="WQW7" s="82"/>
      <c r="WQX7" s="81"/>
      <c r="WQY7" s="82"/>
      <c r="WQZ7" s="82"/>
      <c r="WRA7" s="82"/>
      <c r="WRB7" s="81"/>
      <c r="WRC7" s="82"/>
      <c r="WRD7" s="82"/>
      <c r="WRE7" s="82"/>
      <c r="WRF7" s="81"/>
      <c r="WRG7" s="82"/>
      <c r="WRH7" s="82"/>
      <c r="WRI7" s="82"/>
      <c r="WRJ7" s="81"/>
      <c r="WRK7" s="82"/>
      <c r="WRL7" s="82"/>
      <c r="WRM7" s="82"/>
      <c r="WRN7" s="81"/>
      <c r="WRO7" s="82"/>
      <c r="WRP7" s="82"/>
      <c r="WRQ7" s="82"/>
      <c r="WRR7" s="81"/>
      <c r="WRS7" s="82"/>
      <c r="WRT7" s="82"/>
      <c r="WRU7" s="82"/>
      <c r="WRV7" s="81"/>
      <c r="WRW7" s="82"/>
      <c r="WRX7" s="82"/>
      <c r="WRY7" s="82"/>
      <c r="WRZ7" s="81"/>
      <c r="WSA7" s="82"/>
      <c r="WSB7" s="82"/>
      <c r="WSC7" s="82"/>
      <c r="WSD7" s="81"/>
      <c r="WSE7" s="82"/>
      <c r="WSF7" s="82"/>
      <c r="WSG7" s="82"/>
      <c r="WSH7" s="81"/>
      <c r="WSI7" s="82"/>
      <c r="WSJ7" s="82"/>
      <c r="WSK7" s="82"/>
      <c r="WSL7" s="81"/>
      <c r="WSM7" s="82"/>
      <c r="WSN7" s="82"/>
      <c r="WSO7" s="82"/>
      <c r="WSP7" s="81"/>
      <c r="WSQ7" s="82"/>
      <c r="WSR7" s="82"/>
      <c r="WSS7" s="82"/>
      <c r="WST7" s="81"/>
      <c r="WSU7" s="82"/>
      <c r="WSV7" s="82"/>
      <c r="WSW7" s="82"/>
      <c r="WSX7" s="81"/>
      <c r="WSY7" s="82"/>
      <c r="WSZ7" s="82"/>
      <c r="WTA7" s="82"/>
      <c r="WTB7" s="81"/>
      <c r="WTC7" s="82"/>
      <c r="WTD7" s="82"/>
      <c r="WTE7" s="82"/>
      <c r="WTF7" s="81"/>
      <c r="WTG7" s="82"/>
      <c r="WTH7" s="82"/>
      <c r="WTI7" s="82"/>
      <c r="WTJ7" s="81"/>
      <c r="WTK7" s="82"/>
      <c r="WTL7" s="82"/>
      <c r="WTM7" s="82"/>
      <c r="WTN7" s="81"/>
      <c r="WTO7" s="82"/>
      <c r="WTP7" s="82"/>
      <c r="WTQ7" s="82"/>
      <c r="WTR7" s="81"/>
      <c r="WTS7" s="82"/>
      <c r="WTT7" s="82"/>
      <c r="WTU7" s="82"/>
      <c r="WTV7" s="81"/>
      <c r="WTW7" s="82"/>
      <c r="WTX7" s="82"/>
      <c r="WTY7" s="82"/>
      <c r="WTZ7" s="81"/>
      <c r="WUA7" s="82"/>
      <c r="WUB7" s="82"/>
      <c r="WUC7" s="82"/>
      <c r="WUD7" s="81"/>
      <c r="WUE7" s="82"/>
      <c r="WUF7" s="82"/>
      <c r="WUG7" s="82"/>
      <c r="WUH7" s="81"/>
      <c r="WUI7" s="82"/>
      <c r="WUJ7" s="82"/>
      <c r="WUK7" s="82"/>
      <c r="WUL7" s="81"/>
      <c r="WUM7" s="82"/>
      <c r="WUN7" s="82"/>
      <c r="WUO7" s="82"/>
      <c r="WUP7" s="81"/>
      <c r="WUQ7" s="82"/>
      <c r="WUR7" s="82"/>
      <c r="WUS7" s="82"/>
      <c r="WUT7" s="81"/>
      <c r="WUU7" s="82"/>
      <c r="WUV7" s="82"/>
      <c r="WUW7" s="82"/>
      <c r="WUX7" s="81"/>
      <c r="WUY7" s="82"/>
      <c r="WUZ7" s="82"/>
      <c r="WVA7" s="82"/>
      <c r="WVB7" s="81"/>
      <c r="WVC7" s="82"/>
      <c r="WVD7" s="82"/>
      <c r="WVE7" s="82"/>
      <c r="WVF7" s="81"/>
      <c r="WVG7" s="82"/>
      <c r="WVH7" s="82"/>
      <c r="WVI7" s="82"/>
      <c r="WVJ7" s="81"/>
      <c r="WVK7" s="82"/>
      <c r="WVL7" s="82"/>
      <c r="WVM7" s="82"/>
      <c r="WVN7" s="81"/>
      <c r="WVO7" s="82"/>
      <c r="WVP7" s="82"/>
      <c r="WVQ7" s="82"/>
      <c r="WVR7" s="81"/>
      <c r="WVS7" s="82"/>
      <c r="WVT7" s="82"/>
      <c r="WVU7" s="82"/>
      <c r="WVV7" s="81"/>
      <c r="WVW7" s="82"/>
      <c r="WVX7" s="82"/>
      <c r="WVY7" s="82"/>
      <c r="WVZ7" s="81"/>
      <c r="WWA7" s="82"/>
      <c r="WWB7" s="82"/>
      <c r="WWC7" s="82"/>
      <c r="WWD7" s="81"/>
      <c r="WWE7" s="82"/>
      <c r="WWF7" s="82"/>
      <c r="WWG7" s="82"/>
      <c r="WWH7" s="81"/>
      <c r="WWI7" s="82"/>
      <c r="WWJ7" s="82"/>
      <c r="WWK7" s="82"/>
      <c r="WWL7" s="81"/>
      <c r="WWM7" s="82"/>
      <c r="WWN7" s="82"/>
      <c r="WWO7" s="82"/>
      <c r="WWP7" s="81"/>
      <c r="WWQ7" s="82"/>
      <c r="WWR7" s="82"/>
      <c r="WWS7" s="82"/>
      <c r="WWT7" s="81"/>
      <c r="WWU7" s="82"/>
      <c r="WWV7" s="82"/>
      <c r="WWW7" s="82"/>
      <c r="WWX7" s="81"/>
      <c r="WWY7" s="82"/>
      <c r="WWZ7" s="82"/>
      <c r="WXA7" s="82"/>
      <c r="WXB7" s="81"/>
      <c r="WXC7" s="82"/>
      <c r="WXD7" s="82"/>
      <c r="WXE7" s="82"/>
      <c r="WXF7" s="81"/>
      <c r="WXG7" s="82"/>
      <c r="WXH7" s="82"/>
      <c r="WXI7" s="82"/>
      <c r="WXJ7" s="81"/>
      <c r="WXK7" s="82"/>
      <c r="WXL7" s="82"/>
      <c r="WXM7" s="82"/>
      <c r="WXN7" s="81"/>
      <c r="WXO7" s="82"/>
      <c r="WXP7" s="82"/>
      <c r="WXQ7" s="82"/>
      <c r="WXR7" s="81"/>
      <c r="WXS7" s="82"/>
      <c r="WXT7" s="82"/>
      <c r="WXU7" s="82"/>
      <c r="WXV7" s="81"/>
      <c r="WXW7" s="82"/>
      <c r="WXX7" s="82"/>
      <c r="WXY7" s="82"/>
      <c r="WXZ7" s="81"/>
      <c r="WYA7" s="82"/>
      <c r="WYB7" s="82"/>
      <c r="WYC7" s="82"/>
      <c r="WYD7" s="81"/>
      <c r="WYE7" s="82"/>
      <c r="WYF7" s="82"/>
      <c r="WYG7" s="82"/>
      <c r="WYH7" s="81"/>
      <c r="WYI7" s="82"/>
      <c r="WYJ7" s="82"/>
      <c r="WYK7" s="82"/>
      <c r="WYL7" s="81"/>
      <c r="WYM7" s="82"/>
      <c r="WYN7" s="82"/>
      <c r="WYO7" s="82"/>
      <c r="WYP7" s="81"/>
      <c r="WYQ7" s="82"/>
      <c r="WYR7" s="82"/>
      <c r="WYS7" s="82"/>
      <c r="WYT7" s="81"/>
      <c r="WYU7" s="82"/>
      <c r="WYV7" s="82"/>
      <c r="WYW7" s="82"/>
      <c r="WYX7" s="81"/>
      <c r="WYY7" s="82"/>
      <c r="WYZ7" s="82"/>
      <c r="WZA7" s="82"/>
      <c r="WZB7" s="81"/>
      <c r="WZC7" s="82"/>
      <c r="WZD7" s="82"/>
      <c r="WZE7" s="82"/>
      <c r="WZF7" s="81"/>
      <c r="WZG7" s="82"/>
      <c r="WZH7" s="82"/>
      <c r="WZI7" s="82"/>
      <c r="WZJ7" s="81"/>
      <c r="WZK7" s="82"/>
      <c r="WZL7" s="82"/>
      <c r="WZM7" s="82"/>
      <c r="WZN7" s="81"/>
      <c r="WZO7" s="82"/>
      <c r="WZP7" s="82"/>
      <c r="WZQ7" s="82"/>
      <c r="WZR7" s="81"/>
      <c r="WZS7" s="82"/>
      <c r="WZT7" s="82"/>
      <c r="WZU7" s="82"/>
      <c r="WZV7" s="81"/>
      <c r="WZW7" s="82"/>
      <c r="WZX7" s="82"/>
      <c r="WZY7" s="82"/>
      <c r="WZZ7" s="81"/>
      <c r="XAA7" s="82"/>
      <c r="XAB7" s="82"/>
      <c r="XAC7" s="82"/>
      <c r="XAD7" s="81"/>
      <c r="XAE7" s="82"/>
      <c r="XAF7" s="82"/>
      <c r="XAG7" s="82"/>
      <c r="XAH7" s="81"/>
      <c r="XAI7" s="82"/>
      <c r="XAJ7" s="82"/>
      <c r="XAK7" s="82"/>
      <c r="XAL7" s="81"/>
      <c r="XAM7" s="82"/>
      <c r="XAN7" s="82"/>
      <c r="XAO7" s="82"/>
      <c r="XAP7" s="81"/>
      <c r="XAQ7" s="82"/>
      <c r="XAR7" s="82"/>
      <c r="XAS7" s="82"/>
      <c r="XAT7" s="81"/>
      <c r="XAU7" s="82"/>
      <c r="XAV7" s="82"/>
      <c r="XAW7" s="82"/>
      <c r="XAX7" s="81"/>
      <c r="XAY7" s="82"/>
      <c r="XAZ7" s="82"/>
      <c r="XBA7" s="82"/>
      <c r="XBB7" s="81"/>
      <c r="XBC7" s="82"/>
      <c r="XBD7" s="82"/>
      <c r="XBE7" s="82"/>
      <c r="XBF7" s="81"/>
      <c r="XBG7" s="82"/>
      <c r="XBH7" s="82"/>
      <c r="XBI7" s="82"/>
      <c r="XBJ7" s="81"/>
      <c r="XBK7" s="82"/>
      <c r="XBL7" s="82"/>
      <c r="XBM7" s="82"/>
      <c r="XBN7" s="81"/>
      <c r="XBO7" s="82"/>
      <c r="XBP7" s="82"/>
      <c r="XBQ7" s="82"/>
      <c r="XBR7" s="81"/>
      <c r="XBS7" s="82"/>
      <c r="XBT7" s="82"/>
      <c r="XBU7" s="82"/>
      <c r="XBV7" s="81"/>
      <c r="XBW7" s="82"/>
      <c r="XBX7" s="82"/>
      <c r="XBY7" s="82"/>
      <c r="XBZ7" s="81"/>
      <c r="XCA7" s="82"/>
      <c r="XCB7" s="82"/>
      <c r="XCC7" s="82"/>
      <c r="XCD7" s="81"/>
      <c r="XCE7" s="82"/>
      <c r="XCF7" s="82"/>
      <c r="XCG7" s="82"/>
      <c r="XCH7" s="81"/>
      <c r="XCI7" s="82"/>
      <c r="XCJ7" s="82"/>
      <c r="XCK7" s="82"/>
      <c r="XCL7" s="81"/>
      <c r="XCM7" s="82"/>
      <c r="XCN7" s="82"/>
      <c r="XCO7" s="82"/>
      <c r="XCP7" s="81"/>
      <c r="XCQ7" s="82"/>
      <c r="XCR7" s="82"/>
      <c r="XCS7" s="82"/>
      <c r="XCT7" s="81"/>
      <c r="XCU7" s="82"/>
      <c r="XCV7" s="82"/>
      <c r="XCW7" s="82"/>
      <c r="XCX7" s="81"/>
      <c r="XCY7" s="82"/>
      <c r="XCZ7" s="82"/>
      <c r="XDA7" s="82"/>
      <c r="XDB7" s="81"/>
      <c r="XDC7" s="82"/>
      <c r="XDD7" s="82"/>
      <c r="XDE7" s="82"/>
      <c r="XDF7" s="81"/>
      <c r="XDG7" s="82"/>
      <c r="XDH7" s="82"/>
      <c r="XDI7" s="82"/>
      <c r="XDJ7" s="81"/>
      <c r="XDK7" s="82"/>
      <c r="XDL7" s="82"/>
      <c r="XDM7" s="82"/>
      <c r="XDN7" s="81"/>
      <c r="XDO7" s="82"/>
      <c r="XDP7" s="82"/>
      <c r="XDQ7" s="82"/>
      <c r="XDR7" s="81"/>
      <c r="XDS7" s="82"/>
      <c r="XDT7" s="82"/>
      <c r="XDU7" s="82"/>
      <c r="XDV7" s="81"/>
      <c r="XDW7" s="82"/>
      <c r="XDX7" s="82"/>
      <c r="XDY7" s="82"/>
      <c r="XDZ7" s="81"/>
      <c r="XEA7" s="82"/>
      <c r="XEB7" s="82"/>
      <c r="XEC7" s="82"/>
      <c r="XED7" s="81"/>
      <c r="XEE7" s="82"/>
      <c r="XEF7" s="82"/>
      <c r="XEG7" s="82"/>
      <c r="XEH7" s="81"/>
      <c r="XEI7" s="82"/>
      <c r="XEJ7" s="82"/>
      <c r="XEK7" s="82"/>
      <c r="XEL7" s="81"/>
      <c r="XEM7" s="82"/>
      <c r="XEN7" s="82"/>
      <c r="XEO7" s="82"/>
      <c r="XEP7" s="81"/>
      <c r="XEQ7" s="82"/>
      <c r="XER7" s="82"/>
      <c r="XES7" s="82"/>
      <c r="XET7" s="81"/>
      <c r="XEU7" s="82"/>
      <c r="XEV7" s="82"/>
      <c r="XEW7" s="82"/>
      <c r="XEX7" s="81"/>
      <c r="XEY7" s="82"/>
      <c r="XEZ7" s="82"/>
      <c r="XFA7" s="82"/>
      <c r="XFB7" s="81"/>
    </row>
    <row r="8" spans="1:16382" s="77" customFormat="1" ht="18">
      <c r="A8" s="72" t="s">
        <v>207</v>
      </c>
      <c r="B8" s="83"/>
      <c r="C8" s="84"/>
      <c r="E8" s="76"/>
      <c r="F8" s="76"/>
    </row>
    <row r="9" spans="1:16382" s="77" customFormat="1" ht="14.45" customHeight="1">
      <c r="A9" s="72"/>
      <c r="B9" s="83"/>
      <c r="C9" s="84"/>
      <c r="E9" s="76"/>
      <c r="F9" s="76"/>
    </row>
    <row r="10" spans="1:16382" s="77" customFormat="1" ht="14.45" customHeight="1">
      <c r="A10" s="143">
        <f>Procedures!D10</f>
        <v>46191</v>
      </c>
      <c r="B10" s="143"/>
      <c r="C10" s="69"/>
      <c r="E10" s="76"/>
      <c r="F10" s="76"/>
    </row>
    <row r="11" spans="1:16382" s="77" customFormat="1" ht="14.45" customHeight="1">
      <c r="A11" s="144" t="str">
        <f>Procedures!D11</f>
        <v>EMA/122939/2026</v>
      </c>
      <c r="B11" s="144"/>
      <c r="C11" s="70"/>
      <c r="E11" s="76"/>
      <c r="F11" s="76"/>
    </row>
    <row r="12" spans="1:16382" s="77" customFormat="1" ht="14.45" customHeight="1">
      <c r="A12" s="144" t="s">
        <v>3</v>
      </c>
      <c r="B12" s="144"/>
      <c r="C12" s="70"/>
      <c r="D12" s="76"/>
      <c r="E12" s="76"/>
      <c r="F12" s="76"/>
    </row>
    <row r="13" spans="1:16382" s="77" customFormat="1" ht="14.45" customHeight="1">
      <c r="A13" s="70"/>
      <c r="B13" s="85"/>
      <c r="C13" s="70"/>
      <c r="D13" s="76"/>
      <c r="E13" s="76"/>
      <c r="F13" s="76"/>
    </row>
    <row r="14" spans="1:16382" s="77" customFormat="1" ht="24.6" customHeight="1">
      <c r="A14" s="146" t="s">
        <v>208</v>
      </c>
      <c r="B14" s="146"/>
      <c r="C14" s="146"/>
      <c r="D14" s="146"/>
      <c r="E14" s="146"/>
      <c r="F14" s="146"/>
      <c r="H14" s="76"/>
      <c r="I14" s="76"/>
      <c r="J14" s="87"/>
    </row>
    <row r="15" spans="1:16382" s="77" customFormat="1" ht="24.95" customHeight="1">
      <c r="A15" s="86" t="s">
        <v>209</v>
      </c>
      <c r="B15" s="88" t="s">
        <v>210</v>
      </c>
      <c r="C15" s="86"/>
      <c r="D15" s="86"/>
      <c r="E15" s="86"/>
      <c r="F15" s="86"/>
      <c r="H15" s="76"/>
      <c r="I15" s="76"/>
      <c r="J15" s="87"/>
    </row>
    <row r="16" spans="1:16382" s="77" customFormat="1" ht="14.45" customHeight="1">
      <c r="A16" s="89"/>
      <c r="B16" s="90"/>
      <c r="C16" s="75"/>
      <c r="D16" s="86"/>
      <c r="E16" s="86"/>
      <c r="F16" s="91"/>
      <c r="G16" s="92"/>
      <c r="H16" s="93"/>
      <c r="I16" s="76"/>
      <c r="J16" s="87"/>
    </row>
    <row r="17" spans="1:4123" s="77" customFormat="1" ht="14.45" customHeight="1">
      <c r="A17" s="94" t="s">
        <v>11</v>
      </c>
      <c r="B17" s="74"/>
      <c r="C17" s="74"/>
      <c r="D17" s="86"/>
      <c r="E17" s="86"/>
      <c r="F17" s="93"/>
      <c r="G17" s="92"/>
      <c r="H17" s="92"/>
    </row>
    <row r="18" spans="1:4123">
      <c r="D18" s="95"/>
    </row>
    <row r="19" spans="1:4123" ht="45" customHeight="1">
      <c r="A19" s="96" t="s">
        <v>211</v>
      </c>
      <c r="B19" s="96" t="s">
        <v>212</v>
      </c>
      <c r="C19" s="96" t="s">
        <v>213</v>
      </c>
      <c r="D19" s="96" t="s">
        <v>214</v>
      </c>
      <c r="E19" s="96" t="s">
        <v>215</v>
      </c>
      <c r="F19" s="97" t="s">
        <v>216</v>
      </c>
      <c r="G19" s="98"/>
      <c r="H19" s="98"/>
      <c r="I19" s="98"/>
      <c r="J19" s="98"/>
      <c r="K19" s="98"/>
      <c r="L19" s="98"/>
      <c r="M19" s="98"/>
      <c r="N19" s="98"/>
      <c r="O19" s="98"/>
      <c r="P19" s="98"/>
      <c r="Q19" s="98"/>
      <c r="R19" s="98"/>
      <c r="S19" s="98"/>
      <c r="T19" s="98"/>
      <c r="U19" s="98"/>
      <c r="V19" s="98"/>
      <c r="W19" s="98"/>
      <c r="X19" s="98"/>
      <c r="Y19" s="98"/>
      <c r="Z19" s="98"/>
      <c r="AA19" s="98"/>
      <c r="AB19" s="98"/>
      <c r="AC19" s="98"/>
      <c r="AD19" s="98"/>
      <c r="AE19" s="98"/>
      <c r="AF19" s="98"/>
      <c r="AG19" s="98"/>
      <c r="AH19" s="98"/>
      <c r="AI19" s="98"/>
      <c r="AJ19" s="98"/>
      <c r="AK19" s="98"/>
      <c r="AL19" s="98"/>
      <c r="AM19" s="98"/>
      <c r="AN19" s="98"/>
      <c r="AO19" s="98"/>
      <c r="AP19" s="98"/>
      <c r="AQ19" s="98"/>
      <c r="AR19" s="98"/>
      <c r="AS19" s="98"/>
      <c r="AT19" s="98"/>
      <c r="AU19" s="98"/>
      <c r="AV19" s="98"/>
      <c r="AW19" s="98"/>
      <c r="AX19" s="98"/>
      <c r="AY19" s="98"/>
      <c r="AZ19" s="98"/>
      <c r="BA19" s="98"/>
      <c r="BB19" s="98"/>
      <c r="BC19" s="98"/>
      <c r="BD19" s="98"/>
      <c r="BE19" s="98"/>
      <c r="BF19" s="98"/>
      <c r="BG19" s="98"/>
      <c r="BH19" s="98"/>
      <c r="BI19" s="98"/>
      <c r="BJ19" s="98"/>
      <c r="BK19" s="98"/>
      <c r="BL19" s="98"/>
      <c r="BM19" s="98"/>
      <c r="BN19" s="98"/>
      <c r="BO19" s="98"/>
      <c r="BP19" s="98"/>
      <c r="BQ19" s="98"/>
      <c r="BR19" s="98"/>
      <c r="BS19" s="98"/>
      <c r="BT19" s="98"/>
      <c r="BU19" s="98"/>
      <c r="BV19" s="98"/>
      <c r="BW19" s="98"/>
      <c r="BX19" s="98"/>
      <c r="BY19" s="98"/>
      <c r="BZ19" s="98"/>
      <c r="CA19" s="98"/>
      <c r="CB19" s="98"/>
      <c r="CC19" s="98"/>
      <c r="CD19" s="98"/>
      <c r="CE19" s="98"/>
      <c r="CF19" s="98"/>
      <c r="CG19" s="98"/>
      <c r="CH19" s="98"/>
      <c r="CI19" s="98"/>
      <c r="CJ19" s="98"/>
      <c r="CK19" s="98"/>
      <c r="CL19" s="98"/>
      <c r="CM19" s="98"/>
      <c r="CN19" s="98"/>
      <c r="CO19" s="98"/>
      <c r="CP19" s="98"/>
      <c r="CQ19" s="98"/>
      <c r="CR19" s="98"/>
      <c r="CS19" s="98"/>
      <c r="CT19" s="98"/>
      <c r="CU19" s="98"/>
      <c r="CV19" s="98"/>
      <c r="CW19" s="98"/>
      <c r="CX19" s="98"/>
      <c r="CY19" s="98"/>
      <c r="CZ19" s="98"/>
      <c r="DA19" s="98"/>
      <c r="DB19" s="98"/>
      <c r="DC19" s="98"/>
      <c r="DD19" s="98"/>
      <c r="DE19" s="98"/>
      <c r="DF19" s="98"/>
      <c r="DG19" s="98"/>
      <c r="DH19" s="98"/>
      <c r="DI19" s="98"/>
      <c r="DJ19" s="98"/>
      <c r="DK19" s="98"/>
      <c r="DL19" s="98"/>
      <c r="DM19" s="98"/>
      <c r="DN19" s="98"/>
      <c r="DO19" s="98"/>
      <c r="DP19" s="98"/>
      <c r="DQ19" s="98"/>
      <c r="DR19" s="98"/>
      <c r="DS19" s="98"/>
      <c r="DT19" s="98"/>
      <c r="DU19" s="98"/>
      <c r="DV19" s="98"/>
      <c r="DW19" s="98"/>
      <c r="DX19" s="98"/>
      <c r="DY19" s="98"/>
      <c r="DZ19" s="98"/>
      <c r="EA19" s="98"/>
      <c r="EB19" s="98"/>
      <c r="EC19" s="98"/>
      <c r="ED19" s="98"/>
      <c r="EE19" s="98"/>
      <c r="EF19" s="98"/>
      <c r="EG19" s="98"/>
      <c r="EH19" s="98"/>
      <c r="EI19" s="98"/>
      <c r="EJ19" s="98"/>
      <c r="EK19" s="98"/>
      <c r="EL19" s="98"/>
      <c r="EM19" s="98"/>
      <c r="EN19" s="98"/>
      <c r="EO19" s="98"/>
      <c r="EP19" s="98"/>
      <c r="EQ19" s="98"/>
      <c r="ER19" s="98"/>
      <c r="ES19" s="98"/>
      <c r="ET19" s="98"/>
      <c r="EU19" s="98"/>
      <c r="EV19" s="98"/>
      <c r="EW19" s="98"/>
      <c r="EX19" s="98"/>
      <c r="EY19" s="98"/>
      <c r="EZ19" s="98"/>
      <c r="FA19" s="98"/>
      <c r="FB19" s="98"/>
      <c r="FC19" s="98"/>
      <c r="FD19" s="98"/>
      <c r="FE19" s="98"/>
      <c r="FF19" s="98"/>
      <c r="FG19" s="98"/>
      <c r="FH19" s="98"/>
      <c r="FI19" s="98"/>
      <c r="FJ19" s="98"/>
      <c r="FK19" s="98"/>
      <c r="FL19" s="98"/>
      <c r="FM19" s="98"/>
      <c r="FN19" s="98"/>
      <c r="FO19" s="98"/>
      <c r="FP19" s="98"/>
      <c r="FQ19" s="98"/>
      <c r="FR19" s="98"/>
      <c r="FS19" s="98"/>
      <c r="FT19" s="98"/>
      <c r="FU19" s="98"/>
      <c r="FV19" s="98"/>
      <c r="FW19" s="98"/>
      <c r="FX19" s="98"/>
      <c r="FY19" s="98"/>
      <c r="FZ19" s="98"/>
      <c r="GA19" s="98"/>
      <c r="GB19" s="98"/>
      <c r="GC19" s="98"/>
      <c r="GD19" s="98"/>
      <c r="GE19" s="98"/>
      <c r="GF19" s="98"/>
      <c r="GG19" s="98"/>
      <c r="GH19" s="98"/>
      <c r="GI19" s="98"/>
      <c r="GJ19" s="98"/>
      <c r="GK19" s="98"/>
      <c r="GL19" s="98"/>
      <c r="GM19" s="98"/>
      <c r="GN19" s="98"/>
      <c r="GO19" s="98"/>
      <c r="GP19" s="98"/>
      <c r="GQ19" s="98"/>
      <c r="GR19" s="98"/>
      <c r="GS19" s="98"/>
      <c r="GT19" s="98"/>
      <c r="GU19" s="98"/>
      <c r="GV19" s="98"/>
      <c r="GW19" s="98"/>
      <c r="GX19" s="98"/>
      <c r="GY19" s="98"/>
      <c r="GZ19" s="98"/>
      <c r="HA19" s="98"/>
      <c r="HB19" s="98"/>
      <c r="HC19" s="98"/>
      <c r="HD19" s="98"/>
      <c r="HE19" s="98"/>
      <c r="HF19" s="98"/>
      <c r="HG19" s="98"/>
      <c r="HH19" s="98"/>
      <c r="HI19" s="98"/>
      <c r="HJ19" s="98"/>
      <c r="HK19" s="98"/>
      <c r="HL19" s="98"/>
      <c r="HM19" s="98"/>
      <c r="HN19" s="98"/>
      <c r="HO19" s="98"/>
      <c r="HP19" s="98"/>
      <c r="HQ19" s="98"/>
      <c r="HR19" s="98"/>
      <c r="HS19" s="98"/>
      <c r="HT19" s="98"/>
      <c r="HU19" s="98"/>
      <c r="HV19" s="98"/>
      <c r="HW19" s="98"/>
      <c r="HX19" s="98"/>
      <c r="HY19" s="98"/>
      <c r="HZ19" s="98"/>
      <c r="IA19" s="98"/>
      <c r="IB19" s="98"/>
      <c r="IC19" s="98"/>
      <c r="ID19" s="98"/>
      <c r="IE19" s="98"/>
      <c r="IF19" s="98"/>
      <c r="IG19" s="98"/>
      <c r="IH19" s="98"/>
      <c r="II19" s="98"/>
      <c r="IJ19" s="98"/>
      <c r="IK19" s="98"/>
      <c r="IL19" s="98"/>
      <c r="IM19" s="98"/>
      <c r="IN19" s="98"/>
      <c r="IO19" s="98"/>
      <c r="IP19" s="98"/>
      <c r="IQ19" s="98"/>
      <c r="IR19" s="98"/>
      <c r="IS19" s="98"/>
      <c r="IT19" s="98"/>
      <c r="IU19" s="98"/>
      <c r="IV19" s="98"/>
      <c r="IW19" s="98"/>
      <c r="IX19" s="98"/>
      <c r="IY19" s="98"/>
      <c r="IZ19" s="98"/>
      <c r="JA19" s="98"/>
      <c r="JB19" s="98"/>
      <c r="JC19" s="98"/>
      <c r="JD19" s="98"/>
      <c r="JE19" s="98"/>
      <c r="JF19" s="98"/>
      <c r="JG19" s="98"/>
      <c r="JH19" s="98"/>
      <c r="JI19" s="98"/>
      <c r="JJ19" s="98"/>
      <c r="JK19" s="98"/>
      <c r="JL19" s="98"/>
      <c r="JM19" s="98"/>
      <c r="JN19" s="98"/>
      <c r="JO19" s="98"/>
      <c r="JP19" s="98"/>
      <c r="JQ19" s="98"/>
      <c r="JR19" s="98"/>
      <c r="JS19" s="98"/>
      <c r="JT19" s="98"/>
      <c r="JU19" s="98"/>
      <c r="JV19" s="98"/>
      <c r="JW19" s="98"/>
      <c r="JX19" s="98"/>
      <c r="JY19" s="98"/>
      <c r="JZ19" s="98"/>
      <c r="KA19" s="98"/>
      <c r="KB19" s="98"/>
      <c r="KC19" s="98"/>
      <c r="KD19" s="98"/>
      <c r="KE19" s="98"/>
      <c r="KF19" s="98"/>
      <c r="KG19" s="98"/>
      <c r="KH19" s="98"/>
      <c r="KI19" s="98"/>
      <c r="KJ19" s="98"/>
      <c r="KK19" s="98"/>
      <c r="KL19" s="98"/>
      <c r="KM19" s="98"/>
      <c r="KN19" s="98"/>
      <c r="KO19" s="98"/>
      <c r="KP19" s="98"/>
      <c r="KQ19" s="98"/>
      <c r="KR19" s="98"/>
      <c r="KS19" s="98"/>
      <c r="KT19" s="98"/>
      <c r="KU19" s="98"/>
      <c r="KV19" s="98"/>
      <c r="KW19" s="98"/>
      <c r="KX19" s="98"/>
      <c r="KY19" s="98"/>
      <c r="KZ19" s="98"/>
      <c r="LA19" s="98"/>
      <c r="LB19" s="98"/>
      <c r="LC19" s="98"/>
      <c r="LD19" s="98"/>
      <c r="LE19" s="98"/>
      <c r="LF19" s="98"/>
      <c r="LG19" s="98"/>
      <c r="LH19" s="98"/>
      <c r="LI19" s="98"/>
      <c r="LJ19" s="98"/>
      <c r="LK19" s="98"/>
      <c r="LL19" s="98"/>
      <c r="LM19" s="98"/>
      <c r="LN19" s="98"/>
      <c r="LO19" s="98"/>
      <c r="LP19" s="98"/>
      <c r="LQ19" s="98"/>
      <c r="LR19" s="98"/>
      <c r="LS19" s="98"/>
      <c r="LT19" s="98"/>
      <c r="LU19" s="98"/>
      <c r="LV19" s="98"/>
      <c r="LW19" s="98"/>
      <c r="LX19" s="98"/>
      <c r="LY19" s="98"/>
      <c r="LZ19" s="98"/>
      <c r="MA19" s="98"/>
      <c r="MB19" s="98"/>
      <c r="MC19" s="98"/>
      <c r="MD19" s="98"/>
      <c r="ME19" s="98"/>
      <c r="MF19" s="98"/>
      <c r="MG19" s="98"/>
      <c r="MH19" s="98"/>
      <c r="MI19" s="98"/>
      <c r="MJ19" s="98"/>
      <c r="MK19" s="98"/>
      <c r="ML19" s="98"/>
      <c r="MM19" s="98"/>
      <c r="MN19" s="98"/>
      <c r="MO19" s="98"/>
      <c r="MP19" s="98"/>
      <c r="MQ19" s="98"/>
      <c r="MR19" s="98"/>
      <c r="MS19" s="98"/>
      <c r="MT19" s="98"/>
      <c r="MU19" s="98"/>
      <c r="MV19" s="98"/>
      <c r="MW19" s="98"/>
      <c r="MX19" s="98"/>
      <c r="MY19" s="98"/>
      <c r="MZ19" s="98"/>
      <c r="NA19" s="98"/>
      <c r="NB19" s="98"/>
      <c r="NC19" s="98"/>
      <c r="ND19" s="98"/>
      <c r="NE19" s="98"/>
      <c r="NF19" s="98"/>
      <c r="NG19" s="98"/>
      <c r="NH19" s="98"/>
      <c r="NI19" s="98"/>
      <c r="NJ19" s="98"/>
      <c r="NK19" s="98"/>
      <c r="NL19" s="98"/>
      <c r="NM19" s="98"/>
      <c r="NN19" s="98"/>
      <c r="NO19" s="98"/>
      <c r="NP19" s="98"/>
      <c r="NQ19" s="98"/>
      <c r="NR19" s="98"/>
      <c r="NS19" s="98"/>
      <c r="NT19" s="98"/>
      <c r="NU19" s="98"/>
      <c r="NV19" s="98"/>
      <c r="NW19" s="98"/>
      <c r="NX19" s="98"/>
      <c r="NY19" s="98"/>
      <c r="NZ19" s="98"/>
      <c r="OA19" s="98"/>
      <c r="OB19" s="98"/>
      <c r="OC19" s="98"/>
      <c r="OD19" s="98"/>
      <c r="OE19" s="98"/>
      <c r="OF19" s="98"/>
      <c r="OG19" s="98"/>
      <c r="OH19" s="98"/>
      <c r="OI19" s="98"/>
      <c r="OJ19" s="98"/>
      <c r="OK19" s="98"/>
      <c r="OL19" s="98"/>
      <c r="OM19" s="98"/>
      <c r="ON19" s="98"/>
      <c r="OO19" s="98"/>
      <c r="OP19" s="98"/>
      <c r="OQ19" s="98"/>
      <c r="OR19" s="98"/>
      <c r="OS19" s="98"/>
      <c r="OT19" s="98"/>
      <c r="OU19" s="98"/>
      <c r="OV19" s="98"/>
      <c r="OW19" s="98"/>
      <c r="OX19" s="98"/>
      <c r="OY19" s="98"/>
      <c r="OZ19" s="98"/>
      <c r="PA19" s="98"/>
      <c r="PB19" s="98"/>
      <c r="PC19" s="98"/>
      <c r="PD19" s="98"/>
      <c r="PE19" s="98"/>
      <c r="PF19" s="98"/>
      <c r="PG19" s="98"/>
      <c r="PH19" s="98"/>
      <c r="PI19" s="98"/>
      <c r="PJ19" s="98"/>
      <c r="PK19" s="98"/>
      <c r="PL19" s="98"/>
      <c r="PM19" s="98"/>
      <c r="PN19" s="98"/>
      <c r="PO19" s="98"/>
      <c r="PP19" s="98"/>
      <c r="PQ19" s="98"/>
      <c r="PR19" s="98"/>
      <c r="PS19" s="98"/>
      <c r="PT19" s="98"/>
      <c r="PU19" s="98"/>
      <c r="PV19" s="98"/>
      <c r="PW19" s="98"/>
      <c r="PX19" s="98"/>
      <c r="PY19" s="98"/>
      <c r="PZ19" s="98"/>
      <c r="QA19" s="98"/>
      <c r="QB19" s="98"/>
      <c r="QC19" s="98"/>
      <c r="QD19" s="98"/>
      <c r="QE19" s="98"/>
      <c r="QF19" s="98"/>
      <c r="QG19" s="98"/>
      <c r="QH19" s="98"/>
      <c r="QI19" s="98"/>
      <c r="QJ19" s="98"/>
      <c r="QK19" s="98"/>
      <c r="QL19" s="98"/>
      <c r="QM19" s="98"/>
      <c r="QN19" s="98"/>
      <c r="QO19" s="98"/>
      <c r="QP19" s="98"/>
      <c r="QQ19" s="98"/>
      <c r="QR19" s="98"/>
      <c r="QS19" s="98"/>
      <c r="QT19" s="98"/>
      <c r="QU19" s="98"/>
      <c r="QV19" s="98"/>
      <c r="QW19" s="98"/>
      <c r="QX19" s="98"/>
      <c r="QY19" s="98"/>
      <c r="QZ19" s="98"/>
      <c r="RA19" s="98"/>
      <c r="RB19" s="98"/>
      <c r="RC19" s="98"/>
      <c r="RD19" s="98"/>
      <c r="RE19" s="98"/>
      <c r="RF19" s="98"/>
      <c r="RG19" s="98"/>
      <c r="RH19" s="98"/>
      <c r="RI19" s="98"/>
      <c r="RJ19" s="98"/>
      <c r="RK19" s="98"/>
      <c r="RL19" s="98"/>
      <c r="RM19" s="98"/>
      <c r="RN19" s="98"/>
      <c r="RO19" s="98"/>
      <c r="RP19" s="98"/>
      <c r="RQ19" s="98"/>
      <c r="RR19" s="98"/>
      <c r="RS19" s="98"/>
      <c r="RT19" s="98"/>
      <c r="RU19" s="98"/>
      <c r="RV19" s="98"/>
      <c r="RW19" s="98"/>
      <c r="RX19" s="98"/>
      <c r="RY19" s="98"/>
      <c r="RZ19" s="98"/>
      <c r="SA19" s="98"/>
      <c r="SB19" s="98"/>
      <c r="SC19" s="98"/>
      <c r="SD19" s="98"/>
      <c r="SE19" s="98"/>
      <c r="SF19" s="98"/>
      <c r="SG19" s="98"/>
      <c r="SH19" s="98"/>
      <c r="SI19" s="98"/>
      <c r="SJ19" s="98"/>
      <c r="SK19" s="98"/>
      <c r="SL19" s="98"/>
      <c r="SM19" s="98"/>
      <c r="SN19" s="98"/>
      <c r="SO19" s="98"/>
      <c r="SP19" s="98"/>
      <c r="SQ19" s="98"/>
      <c r="SR19" s="98"/>
      <c r="SS19" s="98"/>
      <c r="ST19" s="98"/>
      <c r="SU19" s="98"/>
      <c r="SV19" s="98"/>
      <c r="SW19" s="98"/>
      <c r="SX19" s="98"/>
      <c r="SY19" s="98"/>
      <c r="SZ19" s="98"/>
      <c r="TA19" s="98"/>
      <c r="TB19" s="98"/>
      <c r="TC19" s="98"/>
      <c r="TD19" s="98"/>
      <c r="TE19" s="98"/>
      <c r="TF19" s="98"/>
      <c r="TG19" s="98"/>
      <c r="TH19" s="98"/>
      <c r="TI19" s="98"/>
      <c r="TJ19" s="98"/>
      <c r="TK19" s="98"/>
      <c r="TL19" s="98"/>
      <c r="TM19" s="98"/>
      <c r="TN19" s="98"/>
      <c r="TO19" s="98"/>
      <c r="TP19" s="98"/>
      <c r="TQ19" s="98"/>
      <c r="TR19" s="98"/>
      <c r="TS19" s="98"/>
      <c r="TT19" s="98"/>
      <c r="TU19" s="98"/>
      <c r="TV19" s="98"/>
      <c r="TW19" s="98"/>
      <c r="TX19" s="98"/>
      <c r="TY19" s="98"/>
      <c r="TZ19" s="98"/>
      <c r="UA19" s="98"/>
      <c r="UB19" s="98"/>
      <c r="UC19" s="98"/>
      <c r="UD19" s="98"/>
      <c r="UE19" s="98"/>
      <c r="UF19" s="98"/>
      <c r="UG19" s="98"/>
      <c r="UH19" s="98"/>
      <c r="UI19" s="98"/>
      <c r="UJ19" s="98"/>
      <c r="UK19" s="98"/>
      <c r="UL19" s="98"/>
      <c r="UM19" s="98"/>
      <c r="UN19" s="98"/>
      <c r="UO19" s="98"/>
      <c r="UP19" s="98"/>
      <c r="UQ19" s="98"/>
      <c r="UR19" s="98"/>
      <c r="US19" s="98"/>
      <c r="UT19" s="98"/>
      <c r="UU19" s="98"/>
      <c r="UV19" s="98"/>
      <c r="UW19" s="98"/>
      <c r="UX19" s="98"/>
      <c r="UY19" s="98"/>
      <c r="UZ19" s="98"/>
      <c r="VA19" s="98"/>
      <c r="VB19" s="98"/>
      <c r="VC19" s="98"/>
      <c r="VD19" s="98"/>
      <c r="VE19" s="98"/>
      <c r="VF19" s="98"/>
      <c r="VG19" s="98"/>
      <c r="VH19" s="98"/>
      <c r="VI19" s="98"/>
      <c r="VJ19" s="98"/>
      <c r="VK19" s="98"/>
      <c r="VL19" s="98"/>
      <c r="VM19" s="98"/>
      <c r="VN19" s="98"/>
      <c r="VO19" s="98"/>
      <c r="VP19" s="98"/>
      <c r="VQ19" s="98"/>
      <c r="VR19" s="98"/>
      <c r="VS19" s="98"/>
      <c r="VT19" s="98"/>
      <c r="VU19" s="98"/>
      <c r="VV19" s="98"/>
      <c r="VW19" s="98"/>
      <c r="VX19" s="98"/>
      <c r="VY19" s="98"/>
      <c r="VZ19" s="98"/>
      <c r="WA19" s="98"/>
      <c r="WB19" s="98"/>
      <c r="WC19" s="98"/>
      <c r="WD19" s="98"/>
      <c r="WE19" s="98"/>
      <c r="WF19" s="98"/>
      <c r="WG19" s="98"/>
      <c r="WH19" s="98"/>
      <c r="WI19" s="98"/>
      <c r="WJ19" s="98"/>
      <c r="WK19" s="98"/>
      <c r="WL19" s="98"/>
      <c r="WM19" s="98"/>
      <c r="WN19" s="98"/>
      <c r="WO19" s="98"/>
      <c r="WP19" s="98"/>
      <c r="WQ19" s="98"/>
      <c r="WR19" s="98"/>
      <c r="WS19" s="98"/>
      <c r="WT19" s="98"/>
      <c r="WU19" s="98"/>
      <c r="WV19" s="98"/>
      <c r="WW19" s="98"/>
      <c r="WX19" s="98"/>
      <c r="WY19" s="98"/>
      <c r="WZ19" s="98"/>
      <c r="XA19" s="98"/>
      <c r="XB19" s="98"/>
      <c r="XC19" s="98"/>
      <c r="XD19" s="98"/>
      <c r="XE19" s="98"/>
      <c r="XF19" s="98"/>
      <c r="XG19" s="98"/>
      <c r="XH19" s="98"/>
      <c r="XI19" s="98"/>
      <c r="XJ19" s="98"/>
      <c r="XK19" s="98"/>
      <c r="XL19" s="98"/>
      <c r="XM19" s="98"/>
      <c r="XN19" s="98"/>
      <c r="XO19" s="98"/>
      <c r="XP19" s="98"/>
      <c r="XQ19" s="98"/>
      <c r="XR19" s="98"/>
      <c r="XS19" s="98"/>
      <c r="XT19" s="98"/>
      <c r="XU19" s="98"/>
      <c r="XV19" s="98"/>
      <c r="XW19" s="98"/>
      <c r="XX19" s="98"/>
      <c r="XY19" s="98"/>
      <c r="XZ19" s="98"/>
      <c r="YA19" s="98"/>
      <c r="YB19" s="98"/>
      <c r="YC19" s="98"/>
      <c r="YD19" s="98"/>
      <c r="YE19" s="98"/>
      <c r="YF19" s="98"/>
      <c r="YG19" s="98"/>
      <c r="YH19" s="98"/>
      <c r="YI19" s="98"/>
      <c r="YJ19" s="98"/>
      <c r="YK19" s="98"/>
      <c r="YL19" s="98"/>
      <c r="YM19" s="98"/>
      <c r="YN19" s="98"/>
      <c r="YO19" s="98"/>
      <c r="YP19" s="98"/>
      <c r="YQ19" s="98"/>
      <c r="YR19" s="98"/>
      <c r="YS19" s="98"/>
      <c r="YT19" s="98"/>
      <c r="YU19" s="98"/>
      <c r="YV19" s="98"/>
      <c r="YW19" s="98"/>
      <c r="YX19" s="98"/>
      <c r="YY19" s="98"/>
      <c r="YZ19" s="98"/>
      <c r="ZA19" s="98"/>
      <c r="ZB19" s="98"/>
      <c r="ZC19" s="98"/>
      <c r="ZD19" s="98"/>
      <c r="ZE19" s="98"/>
      <c r="ZF19" s="98"/>
      <c r="ZG19" s="98"/>
      <c r="ZH19" s="98"/>
      <c r="ZI19" s="98"/>
      <c r="ZJ19" s="98"/>
      <c r="ZK19" s="98"/>
      <c r="ZL19" s="98"/>
      <c r="ZM19" s="98"/>
      <c r="ZN19" s="98"/>
      <c r="ZO19" s="98"/>
      <c r="ZP19" s="98"/>
      <c r="ZQ19" s="98"/>
      <c r="ZR19" s="98"/>
      <c r="ZS19" s="98"/>
      <c r="ZT19" s="98"/>
      <c r="ZU19" s="98"/>
      <c r="ZV19" s="98"/>
      <c r="ZW19" s="98"/>
      <c r="ZX19" s="98"/>
      <c r="ZY19" s="98"/>
      <c r="ZZ19" s="98"/>
      <c r="AAA19" s="98"/>
      <c r="AAB19" s="98"/>
      <c r="AAC19" s="98"/>
      <c r="AAD19" s="98"/>
      <c r="AAE19" s="98"/>
      <c r="AAF19" s="98"/>
      <c r="AAG19" s="98"/>
      <c r="AAH19" s="98"/>
      <c r="AAI19" s="98"/>
      <c r="AAJ19" s="98"/>
      <c r="AAK19" s="98"/>
      <c r="AAL19" s="98"/>
      <c r="AAM19" s="98"/>
      <c r="AAN19" s="98"/>
      <c r="AAO19" s="98"/>
      <c r="AAP19" s="98"/>
      <c r="AAQ19" s="98"/>
      <c r="AAR19" s="98"/>
      <c r="AAS19" s="98"/>
      <c r="AAT19" s="98"/>
      <c r="AAU19" s="98"/>
      <c r="AAV19" s="98"/>
      <c r="AAW19" s="98"/>
      <c r="AAX19" s="98"/>
      <c r="AAY19" s="98"/>
      <c r="AAZ19" s="98"/>
      <c r="ABA19" s="98"/>
      <c r="ABB19" s="98"/>
      <c r="ABC19" s="98"/>
      <c r="ABD19" s="98"/>
      <c r="ABE19" s="98"/>
      <c r="ABF19" s="98"/>
      <c r="ABG19" s="98"/>
      <c r="ABH19" s="98"/>
      <c r="ABI19" s="98"/>
      <c r="ABJ19" s="98"/>
      <c r="ABK19" s="98"/>
      <c r="ABL19" s="98"/>
      <c r="ABM19" s="98"/>
      <c r="ABN19" s="98"/>
      <c r="ABO19" s="98"/>
      <c r="ABP19" s="98"/>
      <c r="ABQ19" s="98"/>
      <c r="ABR19" s="98"/>
      <c r="ABS19" s="98"/>
      <c r="ABT19" s="98"/>
      <c r="ABU19" s="98"/>
      <c r="ABV19" s="98"/>
      <c r="ABW19" s="98"/>
      <c r="ABX19" s="98"/>
      <c r="ABY19" s="98"/>
      <c r="ABZ19" s="98"/>
      <c r="ACA19" s="98"/>
      <c r="ACB19" s="98"/>
      <c r="ACC19" s="98"/>
      <c r="ACD19" s="98"/>
      <c r="ACE19" s="98"/>
      <c r="ACF19" s="98"/>
      <c r="ACG19" s="98"/>
      <c r="ACH19" s="98"/>
      <c r="ACI19" s="98"/>
      <c r="ACJ19" s="98"/>
      <c r="ACK19" s="98"/>
      <c r="ACL19" s="98"/>
      <c r="ACM19" s="98"/>
      <c r="ACN19" s="98"/>
      <c r="ACO19" s="98"/>
      <c r="ACP19" s="98"/>
      <c r="ACQ19" s="98"/>
      <c r="ACR19" s="98"/>
      <c r="ACS19" s="98"/>
      <c r="ACT19" s="98"/>
      <c r="ACU19" s="98"/>
      <c r="ACV19" s="98"/>
      <c r="ACW19" s="98"/>
      <c r="ACX19" s="98"/>
      <c r="ACY19" s="98"/>
      <c r="ACZ19" s="98"/>
      <c r="ADA19" s="98"/>
      <c r="ADB19" s="98"/>
      <c r="ADC19" s="98"/>
      <c r="ADD19" s="98"/>
      <c r="ADE19" s="98"/>
      <c r="ADF19" s="98"/>
      <c r="ADG19" s="98"/>
      <c r="ADH19" s="98"/>
      <c r="ADI19" s="98"/>
      <c r="ADJ19" s="98"/>
      <c r="ADK19" s="98"/>
      <c r="ADL19" s="98"/>
      <c r="ADM19" s="98"/>
      <c r="ADN19" s="98"/>
      <c r="ADO19" s="98"/>
      <c r="ADP19" s="98"/>
      <c r="ADQ19" s="98"/>
      <c r="ADR19" s="98"/>
      <c r="ADS19" s="98"/>
      <c r="ADT19" s="98"/>
      <c r="ADU19" s="98"/>
      <c r="ADV19" s="98"/>
      <c r="ADW19" s="98"/>
      <c r="ADX19" s="98"/>
      <c r="ADY19" s="98"/>
      <c r="ADZ19" s="98"/>
      <c r="AEA19" s="98"/>
      <c r="AEB19" s="98"/>
      <c r="AEC19" s="98"/>
      <c r="AED19" s="98"/>
      <c r="AEE19" s="98"/>
      <c r="AEF19" s="98"/>
      <c r="AEG19" s="98"/>
      <c r="AEH19" s="98"/>
      <c r="AEI19" s="98"/>
      <c r="AEJ19" s="98"/>
      <c r="AEK19" s="98"/>
      <c r="AEL19" s="98"/>
      <c r="AEM19" s="98"/>
      <c r="AEN19" s="98"/>
      <c r="AEO19" s="98"/>
      <c r="AEP19" s="98"/>
      <c r="AEQ19" s="98"/>
      <c r="AER19" s="98"/>
      <c r="AES19" s="98"/>
      <c r="AET19" s="98"/>
      <c r="AEU19" s="98"/>
      <c r="AEV19" s="98"/>
      <c r="AEW19" s="98"/>
      <c r="AEX19" s="98"/>
      <c r="AEY19" s="98"/>
      <c r="AEZ19" s="98"/>
      <c r="AFA19" s="98"/>
      <c r="AFB19" s="98"/>
      <c r="AFC19" s="98"/>
      <c r="AFD19" s="98"/>
      <c r="AFE19" s="98"/>
      <c r="AFF19" s="98"/>
      <c r="AFG19" s="98"/>
      <c r="AFH19" s="98"/>
      <c r="AFI19" s="98"/>
      <c r="AFJ19" s="98"/>
      <c r="AFK19" s="98"/>
      <c r="AFL19" s="98"/>
      <c r="AFM19" s="98"/>
      <c r="AFN19" s="98"/>
      <c r="AFO19" s="98"/>
      <c r="AFP19" s="98"/>
      <c r="AFQ19" s="98"/>
      <c r="AFR19" s="98"/>
      <c r="AFS19" s="98"/>
      <c r="AFT19" s="98"/>
      <c r="AFU19" s="98"/>
      <c r="AFV19" s="98"/>
      <c r="AFW19" s="98"/>
      <c r="AFX19" s="98"/>
      <c r="AFY19" s="98"/>
      <c r="AFZ19" s="98"/>
      <c r="AGA19" s="98"/>
      <c r="AGB19" s="98"/>
      <c r="AGC19" s="98"/>
      <c r="AGD19" s="98"/>
      <c r="AGE19" s="98"/>
      <c r="AGF19" s="98"/>
      <c r="AGG19" s="98"/>
      <c r="AGH19" s="98"/>
      <c r="AGI19" s="98"/>
      <c r="AGJ19" s="98"/>
      <c r="AGK19" s="98"/>
      <c r="AGL19" s="98"/>
      <c r="AGM19" s="98"/>
      <c r="AGN19" s="98"/>
      <c r="AGO19" s="98"/>
      <c r="AGP19" s="98"/>
      <c r="AGQ19" s="98"/>
      <c r="AGR19" s="98"/>
      <c r="AGS19" s="98"/>
      <c r="AGT19" s="98"/>
      <c r="AGU19" s="98"/>
      <c r="AGV19" s="98"/>
      <c r="AGW19" s="98"/>
      <c r="AGX19" s="98"/>
      <c r="AGY19" s="98"/>
      <c r="AGZ19" s="98"/>
      <c r="AHA19" s="98"/>
      <c r="AHB19" s="98"/>
      <c r="AHC19" s="98"/>
      <c r="AHD19" s="98"/>
      <c r="AHE19" s="98"/>
      <c r="AHF19" s="98"/>
      <c r="AHG19" s="98"/>
      <c r="AHH19" s="98"/>
      <c r="AHI19" s="98"/>
      <c r="AHJ19" s="98"/>
      <c r="AHK19" s="98"/>
      <c r="AHL19" s="98"/>
      <c r="AHM19" s="98"/>
      <c r="AHN19" s="98"/>
      <c r="AHO19" s="98"/>
      <c r="AHP19" s="98"/>
      <c r="AHQ19" s="98"/>
      <c r="AHR19" s="98"/>
      <c r="AHS19" s="98"/>
      <c r="AHT19" s="98"/>
      <c r="AHU19" s="98"/>
      <c r="AHV19" s="98"/>
      <c r="AHW19" s="98"/>
      <c r="AHX19" s="98"/>
      <c r="AHY19" s="98"/>
      <c r="AHZ19" s="98"/>
      <c r="AIA19" s="98"/>
      <c r="AIB19" s="98"/>
      <c r="AIC19" s="98"/>
      <c r="AID19" s="98"/>
      <c r="AIE19" s="98"/>
      <c r="AIF19" s="98"/>
      <c r="AIG19" s="98"/>
      <c r="AIH19" s="98"/>
      <c r="AII19" s="98"/>
      <c r="AIJ19" s="98"/>
      <c r="AIK19" s="98"/>
      <c r="AIL19" s="98"/>
      <c r="AIM19" s="98"/>
      <c r="AIN19" s="98"/>
      <c r="AIO19" s="98"/>
      <c r="AIP19" s="98"/>
      <c r="AIQ19" s="98"/>
      <c r="AIR19" s="98"/>
      <c r="AIS19" s="98"/>
      <c r="AIT19" s="98"/>
      <c r="AIU19" s="98"/>
      <c r="AIV19" s="98"/>
      <c r="AIW19" s="98"/>
      <c r="AIX19" s="98"/>
      <c r="AIY19" s="98"/>
      <c r="AIZ19" s="98"/>
      <c r="AJA19" s="98"/>
      <c r="AJB19" s="98"/>
      <c r="AJC19" s="98"/>
      <c r="AJD19" s="98"/>
      <c r="AJE19" s="98"/>
      <c r="AJF19" s="98"/>
      <c r="AJG19" s="98"/>
      <c r="AJH19" s="98"/>
      <c r="AJI19" s="98"/>
      <c r="AJJ19" s="98"/>
      <c r="AJK19" s="98"/>
      <c r="AJL19" s="98"/>
      <c r="AJM19" s="98"/>
      <c r="AJN19" s="98"/>
      <c r="AJO19" s="98"/>
      <c r="AJP19" s="98"/>
      <c r="AJQ19" s="98"/>
      <c r="AJR19" s="98"/>
      <c r="AJS19" s="98"/>
      <c r="AJT19" s="98"/>
      <c r="AJU19" s="98"/>
      <c r="AJV19" s="98"/>
      <c r="AJW19" s="98"/>
      <c r="AJX19" s="98"/>
      <c r="AJY19" s="98"/>
      <c r="AJZ19" s="98"/>
      <c r="AKA19" s="98"/>
      <c r="AKB19" s="98"/>
      <c r="AKC19" s="98"/>
      <c r="AKD19" s="98"/>
      <c r="AKE19" s="98"/>
      <c r="AKF19" s="98"/>
      <c r="AKG19" s="98"/>
      <c r="AKH19" s="98"/>
      <c r="AKI19" s="98"/>
      <c r="AKJ19" s="98"/>
      <c r="AKK19" s="98"/>
      <c r="AKL19" s="98"/>
      <c r="AKM19" s="98"/>
      <c r="AKN19" s="98"/>
      <c r="AKO19" s="98"/>
      <c r="AKP19" s="98"/>
      <c r="AKQ19" s="98"/>
      <c r="AKR19" s="98"/>
      <c r="AKS19" s="98"/>
      <c r="AKT19" s="98"/>
      <c r="AKU19" s="98"/>
      <c r="AKV19" s="98"/>
      <c r="AKW19" s="98"/>
      <c r="AKX19" s="98"/>
      <c r="AKY19" s="98"/>
      <c r="AKZ19" s="98"/>
      <c r="ALA19" s="98"/>
      <c r="ALB19" s="98"/>
      <c r="ALC19" s="98"/>
      <c r="ALD19" s="98"/>
      <c r="ALE19" s="98"/>
      <c r="ALF19" s="98"/>
      <c r="ALG19" s="98"/>
      <c r="ALH19" s="98"/>
      <c r="ALI19" s="98"/>
      <c r="ALJ19" s="98"/>
      <c r="ALK19" s="98"/>
      <c r="ALL19" s="98"/>
      <c r="ALM19" s="98"/>
      <c r="ALN19" s="98"/>
      <c r="ALO19" s="98"/>
      <c r="ALP19" s="98"/>
      <c r="ALQ19" s="98"/>
      <c r="ALR19" s="98"/>
      <c r="ALS19" s="98"/>
      <c r="ALT19" s="98"/>
      <c r="ALU19" s="98"/>
      <c r="ALV19" s="98"/>
      <c r="ALW19" s="98"/>
      <c r="ALX19" s="98"/>
      <c r="ALY19" s="98"/>
      <c r="ALZ19" s="98"/>
      <c r="AMA19" s="98"/>
      <c r="AMB19" s="98"/>
      <c r="AMC19" s="98"/>
      <c r="AMD19" s="98"/>
      <c r="AME19" s="98"/>
      <c r="AMF19" s="98"/>
      <c r="AMG19" s="98"/>
      <c r="AMH19" s="98"/>
      <c r="AMI19" s="98"/>
      <c r="AMJ19" s="98"/>
      <c r="AMK19" s="98"/>
      <c r="AML19" s="98"/>
      <c r="AMM19" s="98"/>
      <c r="AMN19" s="98"/>
      <c r="AMO19" s="98"/>
      <c r="AMP19" s="98"/>
      <c r="AMQ19" s="98"/>
      <c r="AMR19" s="98"/>
      <c r="AMS19" s="98"/>
      <c r="AMT19" s="98"/>
      <c r="AMU19" s="98"/>
      <c r="AMV19" s="98"/>
      <c r="AMW19" s="98"/>
      <c r="AMX19" s="98"/>
      <c r="AMY19" s="98"/>
      <c r="AMZ19" s="98"/>
      <c r="ANA19" s="98"/>
      <c r="ANB19" s="98"/>
      <c r="ANC19" s="98"/>
      <c r="AND19" s="98"/>
      <c r="ANE19" s="98"/>
      <c r="ANF19" s="98"/>
      <c r="ANG19" s="98"/>
      <c r="ANH19" s="98"/>
      <c r="ANI19" s="98"/>
      <c r="ANJ19" s="98"/>
      <c r="ANK19" s="98"/>
      <c r="ANL19" s="98"/>
      <c r="ANM19" s="98"/>
      <c r="ANN19" s="98"/>
      <c r="ANO19" s="98"/>
      <c r="ANP19" s="98"/>
      <c r="ANQ19" s="98"/>
      <c r="ANR19" s="98"/>
      <c r="ANS19" s="98"/>
      <c r="ANT19" s="98"/>
      <c r="ANU19" s="98"/>
      <c r="ANV19" s="98"/>
      <c r="ANW19" s="98"/>
      <c r="ANX19" s="98"/>
      <c r="ANY19" s="98"/>
      <c r="ANZ19" s="98"/>
      <c r="AOA19" s="98"/>
      <c r="AOB19" s="98"/>
      <c r="AOC19" s="98"/>
      <c r="AOD19" s="98"/>
      <c r="AOE19" s="98"/>
      <c r="AOF19" s="98"/>
      <c r="AOG19" s="98"/>
      <c r="AOH19" s="98"/>
      <c r="AOI19" s="98"/>
      <c r="AOJ19" s="98"/>
      <c r="AOK19" s="98"/>
      <c r="AOL19" s="98"/>
      <c r="AOM19" s="98"/>
      <c r="AON19" s="98"/>
      <c r="AOO19" s="98"/>
      <c r="AOP19" s="98"/>
      <c r="AOQ19" s="98"/>
      <c r="AOR19" s="98"/>
      <c r="AOS19" s="98"/>
      <c r="AOT19" s="98"/>
      <c r="AOU19" s="98"/>
      <c r="AOV19" s="98"/>
      <c r="AOW19" s="98"/>
      <c r="AOX19" s="98"/>
      <c r="AOY19" s="98"/>
      <c r="AOZ19" s="98"/>
      <c r="APA19" s="98"/>
      <c r="APB19" s="98"/>
      <c r="APC19" s="98"/>
      <c r="APD19" s="98"/>
      <c r="APE19" s="98"/>
      <c r="APF19" s="98"/>
      <c r="APG19" s="98"/>
      <c r="APH19" s="98"/>
      <c r="API19" s="98"/>
      <c r="APJ19" s="98"/>
      <c r="APK19" s="98"/>
      <c r="APL19" s="98"/>
      <c r="APM19" s="98"/>
      <c r="APN19" s="98"/>
      <c r="APO19" s="98"/>
      <c r="APP19" s="98"/>
      <c r="APQ19" s="98"/>
      <c r="APR19" s="98"/>
      <c r="APS19" s="98"/>
      <c r="APT19" s="98"/>
      <c r="APU19" s="98"/>
      <c r="APV19" s="98"/>
      <c r="APW19" s="98"/>
      <c r="APX19" s="98"/>
      <c r="APY19" s="98"/>
      <c r="APZ19" s="98"/>
      <c r="AQA19" s="98"/>
      <c r="AQB19" s="98"/>
      <c r="AQC19" s="98"/>
      <c r="AQD19" s="98"/>
      <c r="AQE19" s="98"/>
      <c r="AQF19" s="98"/>
      <c r="AQG19" s="98"/>
      <c r="AQH19" s="98"/>
      <c r="AQI19" s="98"/>
      <c r="AQJ19" s="98"/>
      <c r="AQK19" s="98"/>
      <c r="AQL19" s="98"/>
      <c r="AQM19" s="98"/>
      <c r="AQN19" s="98"/>
      <c r="AQO19" s="98"/>
      <c r="AQP19" s="98"/>
      <c r="AQQ19" s="98"/>
      <c r="AQR19" s="98"/>
      <c r="AQS19" s="98"/>
      <c r="AQT19" s="98"/>
      <c r="AQU19" s="98"/>
      <c r="AQV19" s="98"/>
      <c r="AQW19" s="98"/>
      <c r="AQX19" s="98"/>
      <c r="AQY19" s="98"/>
      <c r="AQZ19" s="98"/>
      <c r="ARA19" s="98"/>
      <c r="ARB19" s="98"/>
      <c r="ARC19" s="98"/>
      <c r="ARD19" s="98"/>
      <c r="ARE19" s="98"/>
      <c r="ARF19" s="98"/>
      <c r="ARG19" s="98"/>
      <c r="ARH19" s="98"/>
      <c r="ARI19" s="98"/>
      <c r="ARJ19" s="98"/>
      <c r="ARK19" s="98"/>
      <c r="ARL19" s="98"/>
      <c r="ARM19" s="98"/>
      <c r="ARN19" s="98"/>
      <c r="ARO19" s="98"/>
      <c r="ARP19" s="98"/>
      <c r="ARQ19" s="98"/>
      <c r="ARR19" s="98"/>
      <c r="ARS19" s="98"/>
      <c r="ART19" s="98"/>
      <c r="ARU19" s="98"/>
      <c r="ARV19" s="98"/>
      <c r="ARW19" s="98"/>
      <c r="ARX19" s="98"/>
      <c r="ARY19" s="98"/>
      <c r="ARZ19" s="98"/>
      <c r="ASA19" s="98"/>
      <c r="ASB19" s="98"/>
      <c r="ASC19" s="98"/>
      <c r="ASD19" s="98"/>
      <c r="ASE19" s="98"/>
      <c r="ASF19" s="98"/>
      <c r="ASG19" s="98"/>
      <c r="ASH19" s="98"/>
      <c r="ASI19" s="98"/>
      <c r="ASJ19" s="98"/>
      <c r="ASK19" s="98"/>
      <c r="ASL19" s="98"/>
      <c r="ASM19" s="98"/>
      <c r="ASN19" s="98"/>
      <c r="ASO19" s="98"/>
      <c r="ASP19" s="98"/>
      <c r="ASQ19" s="98"/>
      <c r="ASR19" s="98"/>
      <c r="ASS19" s="98"/>
      <c r="AST19" s="98"/>
      <c r="ASU19" s="98"/>
      <c r="ASV19" s="98"/>
      <c r="ASW19" s="98"/>
      <c r="ASX19" s="98"/>
      <c r="ASY19" s="98"/>
      <c r="ASZ19" s="98"/>
      <c r="ATA19" s="98"/>
      <c r="ATB19" s="98"/>
      <c r="ATC19" s="98"/>
      <c r="ATD19" s="98"/>
      <c r="ATE19" s="98"/>
      <c r="ATF19" s="98"/>
      <c r="ATG19" s="98"/>
      <c r="ATH19" s="98"/>
      <c r="ATI19" s="98"/>
      <c r="ATJ19" s="98"/>
      <c r="ATK19" s="98"/>
      <c r="ATL19" s="98"/>
      <c r="ATM19" s="98"/>
      <c r="ATN19" s="98"/>
      <c r="ATO19" s="98"/>
      <c r="ATP19" s="98"/>
      <c r="ATQ19" s="98"/>
      <c r="ATR19" s="98"/>
      <c r="ATS19" s="98"/>
      <c r="ATT19" s="98"/>
      <c r="ATU19" s="98"/>
      <c r="ATV19" s="98"/>
      <c r="ATW19" s="98"/>
      <c r="ATX19" s="98"/>
      <c r="ATY19" s="98"/>
      <c r="ATZ19" s="98"/>
      <c r="AUA19" s="98"/>
      <c r="AUB19" s="98"/>
      <c r="AUC19" s="98"/>
      <c r="AUD19" s="98"/>
      <c r="AUE19" s="98"/>
      <c r="AUF19" s="98"/>
      <c r="AUG19" s="98"/>
      <c r="AUH19" s="98"/>
      <c r="AUI19" s="98"/>
      <c r="AUJ19" s="98"/>
      <c r="AUK19" s="98"/>
      <c r="AUL19" s="98"/>
      <c r="AUM19" s="98"/>
      <c r="AUN19" s="98"/>
      <c r="AUO19" s="98"/>
      <c r="AUP19" s="98"/>
      <c r="AUQ19" s="98"/>
      <c r="AUR19" s="98"/>
      <c r="AUS19" s="98"/>
      <c r="AUT19" s="98"/>
      <c r="AUU19" s="98"/>
      <c r="AUV19" s="98"/>
      <c r="AUW19" s="98"/>
      <c r="AUX19" s="98"/>
      <c r="AUY19" s="98"/>
      <c r="AUZ19" s="98"/>
      <c r="AVA19" s="98"/>
      <c r="AVB19" s="98"/>
      <c r="AVC19" s="98"/>
      <c r="AVD19" s="98"/>
      <c r="AVE19" s="98"/>
      <c r="AVF19" s="98"/>
      <c r="AVG19" s="98"/>
      <c r="AVH19" s="98"/>
      <c r="AVI19" s="98"/>
      <c r="AVJ19" s="98"/>
      <c r="AVK19" s="98"/>
      <c r="AVL19" s="98"/>
      <c r="AVM19" s="98"/>
      <c r="AVN19" s="98"/>
      <c r="AVO19" s="98"/>
      <c r="AVP19" s="98"/>
      <c r="AVQ19" s="98"/>
      <c r="AVR19" s="98"/>
      <c r="AVS19" s="98"/>
      <c r="AVT19" s="98"/>
      <c r="AVU19" s="98"/>
      <c r="AVV19" s="98"/>
      <c r="AVW19" s="98"/>
      <c r="AVX19" s="98"/>
      <c r="AVY19" s="98"/>
      <c r="AVZ19" s="98"/>
      <c r="AWA19" s="98"/>
      <c r="AWB19" s="98"/>
      <c r="AWC19" s="98"/>
      <c r="AWD19" s="98"/>
      <c r="AWE19" s="98"/>
      <c r="AWF19" s="98"/>
      <c r="AWG19" s="98"/>
      <c r="AWH19" s="98"/>
      <c r="AWI19" s="98"/>
      <c r="AWJ19" s="98"/>
      <c r="AWK19" s="98"/>
      <c r="AWL19" s="98"/>
      <c r="AWM19" s="98"/>
      <c r="AWN19" s="98"/>
      <c r="AWO19" s="98"/>
      <c r="AWP19" s="98"/>
      <c r="AWQ19" s="98"/>
      <c r="AWR19" s="98"/>
      <c r="AWS19" s="98"/>
      <c r="AWT19" s="98"/>
      <c r="AWU19" s="98"/>
      <c r="AWV19" s="98"/>
      <c r="AWW19" s="98"/>
      <c r="AWX19" s="98"/>
      <c r="AWY19" s="98"/>
      <c r="AWZ19" s="98"/>
      <c r="AXA19" s="98"/>
      <c r="AXB19" s="98"/>
      <c r="AXC19" s="98"/>
      <c r="AXD19" s="98"/>
      <c r="AXE19" s="98"/>
      <c r="AXF19" s="98"/>
      <c r="AXG19" s="98"/>
      <c r="AXH19" s="98"/>
      <c r="AXI19" s="98"/>
      <c r="AXJ19" s="98"/>
      <c r="AXK19" s="98"/>
      <c r="AXL19" s="98"/>
      <c r="AXM19" s="98"/>
      <c r="AXN19" s="98"/>
      <c r="AXO19" s="98"/>
      <c r="AXP19" s="98"/>
      <c r="AXQ19" s="98"/>
      <c r="AXR19" s="98"/>
      <c r="AXS19" s="98"/>
      <c r="AXT19" s="98"/>
      <c r="AXU19" s="98"/>
      <c r="AXV19" s="98"/>
      <c r="AXW19" s="98"/>
      <c r="AXX19" s="98"/>
      <c r="AXY19" s="98"/>
      <c r="AXZ19" s="98"/>
      <c r="AYA19" s="98"/>
      <c r="AYB19" s="98"/>
      <c r="AYC19" s="98"/>
      <c r="AYD19" s="98"/>
      <c r="AYE19" s="98"/>
      <c r="AYF19" s="98"/>
      <c r="AYG19" s="98"/>
      <c r="AYH19" s="98"/>
      <c r="AYI19" s="98"/>
      <c r="AYJ19" s="98"/>
      <c r="AYK19" s="98"/>
      <c r="AYL19" s="98"/>
      <c r="AYM19" s="98"/>
      <c r="AYN19" s="98"/>
      <c r="AYO19" s="98"/>
      <c r="AYP19" s="98"/>
      <c r="AYQ19" s="98"/>
      <c r="AYR19" s="98"/>
      <c r="AYS19" s="98"/>
      <c r="AYT19" s="98"/>
      <c r="AYU19" s="98"/>
      <c r="AYV19" s="98"/>
      <c r="AYW19" s="98"/>
      <c r="AYX19" s="98"/>
      <c r="AYY19" s="98"/>
      <c r="AYZ19" s="98"/>
      <c r="AZA19" s="98"/>
      <c r="AZB19" s="98"/>
      <c r="AZC19" s="98"/>
      <c r="AZD19" s="98"/>
      <c r="AZE19" s="98"/>
      <c r="AZF19" s="98"/>
      <c r="AZG19" s="98"/>
      <c r="AZH19" s="98"/>
      <c r="AZI19" s="98"/>
      <c r="AZJ19" s="98"/>
      <c r="AZK19" s="98"/>
      <c r="AZL19" s="98"/>
      <c r="AZM19" s="98"/>
      <c r="AZN19" s="98"/>
      <c r="AZO19" s="98"/>
      <c r="AZP19" s="98"/>
      <c r="AZQ19" s="98"/>
      <c r="AZR19" s="98"/>
      <c r="AZS19" s="98"/>
      <c r="AZT19" s="98"/>
      <c r="AZU19" s="98"/>
      <c r="AZV19" s="98"/>
      <c r="AZW19" s="98"/>
      <c r="AZX19" s="98"/>
      <c r="AZY19" s="98"/>
      <c r="AZZ19" s="98"/>
      <c r="BAA19" s="98"/>
      <c r="BAB19" s="98"/>
      <c r="BAC19" s="98"/>
      <c r="BAD19" s="98"/>
      <c r="BAE19" s="98"/>
      <c r="BAF19" s="98"/>
      <c r="BAG19" s="98"/>
      <c r="BAH19" s="98"/>
      <c r="BAI19" s="98"/>
      <c r="BAJ19" s="98"/>
      <c r="BAK19" s="98"/>
      <c r="BAL19" s="98"/>
      <c r="BAM19" s="98"/>
      <c r="BAN19" s="98"/>
      <c r="BAO19" s="98"/>
      <c r="BAP19" s="98"/>
      <c r="BAQ19" s="98"/>
      <c r="BAR19" s="98"/>
      <c r="BAS19" s="98"/>
      <c r="BAT19" s="98"/>
      <c r="BAU19" s="98"/>
      <c r="BAV19" s="98"/>
      <c r="BAW19" s="98"/>
      <c r="BAX19" s="98"/>
      <c r="BAY19" s="98"/>
      <c r="BAZ19" s="98"/>
      <c r="BBA19" s="98"/>
      <c r="BBB19" s="98"/>
      <c r="BBC19" s="98"/>
      <c r="BBD19" s="98"/>
      <c r="BBE19" s="98"/>
      <c r="BBF19" s="98"/>
      <c r="BBG19" s="98"/>
      <c r="BBH19" s="98"/>
      <c r="BBI19" s="98"/>
      <c r="BBJ19" s="98"/>
      <c r="BBK19" s="98"/>
      <c r="BBL19" s="98"/>
      <c r="BBM19" s="98"/>
      <c r="BBN19" s="98"/>
      <c r="BBO19" s="98"/>
      <c r="BBP19" s="98"/>
      <c r="BBQ19" s="98"/>
      <c r="BBR19" s="98"/>
      <c r="BBS19" s="98"/>
      <c r="BBT19" s="98"/>
      <c r="BBU19" s="98"/>
      <c r="BBV19" s="98"/>
      <c r="BBW19" s="98"/>
      <c r="BBX19" s="98"/>
      <c r="BBY19" s="98"/>
      <c r="BBZ19" s="98"/>
      <c r="BCA19" s="98"/>
      <c r="BCB19" s="98"/>
      <c r="BCC19" s="98"/>
      <c r="BCD19" s="98"/>
      <c r="BCE19" s="98"/>
      <c r="BCF19" s="98"/>
      <c r="BCG19" s="98"/>
      <c r="BCH19" s="98"/>
      <c r="BCI19" s="98"/>
      <c r="BCJ19" s="98"/>
      <c r="BCK19" s="98"/>
      <c r="BCL19" s="98"/>
      <c r="BCM19" s="98"/>
      <c r="BCN19" s="98"/>
      <c r="BCO19" s="98"/>
      <c r="BCP19" s="98"/>
      <c r="BCQ19" s="98"/>
      <c r="BCR19" s="98"/>
      <c r="BCS19" s="98"/>
      <c r="BCT19" s="98"/>
      <c r="BCU19" s="98"/>
      <c r="BCV19" s="98"/>
      <c r="BCW19" s="98"/>
      <c r="BCX19" s="98"/>
      <c r="BCY19" s="98"/>
      <c r="BCZ19" s="98"/>
      <c r="BDA19" s="98"/>
      <c r="BDB19" s="98"/>
      <c r="BDC19" s="98"/>
      <c r="BDD19" s="98"/>
      <c r="BDE19" s="98"/>
      <c r="BDF19" s="98"/>
      <c r="BDG19" s="98"/>
      <c r="BDH19" s="98"/>
      <c r="BDI19" s="98"/>
      <c r="BDJ19" s="98"/>
      <c r="BDK19" s="98"/>
      <c r="BDL19" s="98"/>
      <c r="BDM19" s="98"/>
      <c r="BDN19" s="98"/>
      <c r="BDO19" s="98"/>
      <c r="BDP19" s="98"/>
      <c r="BDQ19" s="98"/>
      <c r="BDR19" s="98"/>
      <c r="BDS19" s="98"/>
      <c r="BDT19" s="98"/>
      <c r="BDU19" s="98"/>
      <c r="BDV19" s="98"/>
      <c r="BDW19" s="98"/>
      <c r="BDX19" s="98"/>
      <c r="BDY19" s="98"/>
      <c r="BDZ19" s="98"/>
      <c r="BEA19" s="98"/>
      <c r="BEB19" s="98"/>
      <c r="BEC19" s="98"/>
      <c r="BED19" s="98"/>
      <c r="BEE19" s="98"/>
      <c r="BEF19" s="98"/>
      <c r="BEG19" s="98"/>
      <c r="BEH19" s="98"/>
      <c r="BEI19" s="98"/>
      <c r="BEJ19" s="98"/>
      <c r="BEK19" s="98"/>
      <c r="BEL19" s="98"/>
      <c r="BEM19" s="98"/>
      <c r="BEN19" s="98"/>
      <c r="BEO19" s="98"/>
      <c r="BEP19" s="98"/>
      <c r="BEQ19" s="98"/>
      <c r="BER19" s="98"/>
      <c r="BES19" s="98"/>
      <c r="BET19" s="98"/>
      <c r="BEU19" s="98"/>
      <c r="BEV19" s="98"/>
      <c r="BEW19" s="98"/>
      <c r="BEX19" s="98"/>
      <c r="BEY19" s="98"/>
      <c r="BEZ19" s="98"/>
      <c r="BFA19" s="98"/>
      <c r="BFB19" s="98"/>
      <c r="BFC19" s="98"/>
      <c r="BFD19" s="98"/>
      <c r="BFE19" s="98"/>
      <c r="BFF19" s="98"/>
      <c r="BFG19" s="98"/>
      <c r="BFH19" s="98"/>
      <c r="BFI19" s="98"/>
      <c r="BFJ19" s="98"/>
      <c r="BFK19" s="98"/>
      <c r="BFL19" s="98"/>
      <c r="BFM19" s="98"/>
      <c r="BFN19" s="98"/>
      <c r="BFO19" s="98"/>
      <c r="BFP19" s="98"/>
      <c r="BFQ19" s="98"/>
      <c r="BFR19" s="98"/>
      <c r="BFS19" s="98"/>
      <c r="BFT19" s="98"/>
      <c r="BFU19" s="98"/>
      <c r="BFV19" s="98"/>
      <c r="BFW19" s="98"/>
      <c r="BFX19" s="98"/>
      <c r="BFY19" s="98"/>
      <c r="BFZ19" s="98"/>
      <c r="BGA19" s="98"/>
      <c r="BGB19" s="98"/>
      <c r="BGC19" s="98"/>
      <c r="BGD19" s="98"/>
      <c r="BGE19" s="98"/>
      <c r="BGF19" s="98"/>
      <c r="BGG19" s="98"/>
      <c r="BGH19" s="98"/>
      <c r="BGI19" s="98"/>
      <c r="BGJ19" s="98"/>
      <c r="BGK19" s="98"/>
      <c r="BGL19" s="98"/>
      <c r="BGM19" s="98"/>
      <c r="BGN19" s="98"/>
      <c r="BGO19" s="98"/>
      <c r="BGP19" s="98"/>
      <c r="BGQ19" s="98"/>
      <c r="BGR19" s="98"/>
      <c r="BGS19" s="98"/>
      <c r="BGT19" s="98"/>
      <c r="BGU19" s="98"/>
      <c r="BGV19" s="98"/>
      <c r="BGW19" s="98"/>
      <c r="BGX19" s="98"/>
      <c r="BGY19" s="98"/>
      <c r="BGZ19" s="98"/>
      <c r="BHA19" s="98"/>
      <c r="BHB19" s="98"/>
      <c r="BHC19" s="98"/>
      <c r="BHD19" s="98"/>
      <c r="BHE19" s="98"/>
      <c r="BHF19" s="98"/>
      <c r="BHG19" s="98"/>
      <c r="BHH19" s="98"/>
      <c r="BHI19" s="98"/>
      <c r="BHJ19" s="98"/>
      <c r="BHK19" s="98"/>
      <c r="BHL19" s="98"/>
      <c r="BHM19" s="98"/>
      <c r="BHN19" s="98"/>
      <c r="BHO19" s="98"/>
      <c r="BHP19" s="98"/>
      <c r="BHQ19" s="98"/>
      <c r="BHR19" s="98"/>
      <c r="BHS19" s="98"/>
      <c r="BHT19" s="98"/>
      <c r="BHU19" s="98"/>
      <c r="BHV19" s="98"/>
      <c r="BHW19" s="98"/>
      <c r="BHX19" s="98"/>
      <c r="BHY19" s="98"/>
      <c r="BHZ19" s="98"/>
      <c r="BIA19" s="98"/>
      <c r="BIB19" s="98"/>
      <c r="BIC19" s="98"/>
      <c r="BID19" s="98"/>
      <c r="BIE19" s="98"/>
      <c r="BIF19" s="98"/>
      <c r="BIG19" s="98"/>
      <c r="BIH19" s="98"/>
      <c r="BII19" s="98"/>
      <c r="BIJ19" s="98"/>
      <c r="BIK19" s="98"/>
      <c r="BIL19" s="98"/>
      <c r="BIM19" s="98"/>
      <c r="BIN19" s="98"/>
      <c r="BIO19" s="98"/>
      <c r="BIP19" s="98"/>
      <c r="BIQ19" s="98"/>
      <c r="BIR19" s="98"/>
      <c r="BIS19" s="98"/>
      <c r="BIT19" s="98"/>
      <c r="BIU19" s="98"/>
      <c r="BIV19" s="98"/>
      <c r="BIW19" s="98"/>
      <c r="BIX19" s="98"/>
      <c r="BIY19" s="98"/>
      <c r="BIZ19" s="98"/>
      <c r="BJA19" s="98"/>
      <c r="BJB19" s="98"/>
      <c r="BJC19" s="98"/>
      <c r="BJD19" s="98"/>
      <c r="BJE19" s="98"/>
      <c r="BJF19" s="98"/>
      <c r="BJG19" s="98"/>
      <c r="BJH19" s="98"/>
      <c r="BJI19" s="98"/>
      <c r="BJJ19" s="98"/>
      <c r="BJK19" s="98"/>
      <c r="BJL19" s="98"/>
      <c r="BJM19" s="98"/>
      <c r="BJN19" s="98"/>
      <c r="BJO19" s="98"/>
      <c r="BJP19" s="98"/>
      <c r="BJQ19" s="98"/>
      <c r="BJR19" s="98"/>
      <c r="BJS19" s="98"/>
      <c r="BJT19" s="98"/>
      <c r="BJU19" s="98"/>
      <c r="BJV19" s="98"/>
      <c r="BJW19" s="98"/>
      <c r="BJX19" s="98"/>
      <c r="BJY19" s="98"/>
      <c r="BJZ19" s="98"/>
      <c r="BKA19" s="98"/>
      <c r="BKB19" s="98"/>
      <c r="BKC19" s="98"/>
      <c r="BKD19" s="98"/>
      <c r="BKE19" s="98"/>
      <c r="BKF19" s="98"/>
      <c r="BKG19" s="98"/>
      <c r="BKH19" s="98"/>
      <c r="BKI19" s="98"/>
      <c r="BKJ19" s="98"/>
      <c r="BKK19" s="98"/>
      <c r="BKL19" s="98"/>
      <c r="BKM19" s="98"/>
      <c r="BKN19" s="98"/>
      <c r="BKO19" s="98"/>
      <c r="BKP19" s="98"/>
      <c r="BKQ19" s="98"/>
      <c r="BKR19" s="98"/>
      <c r="BKS19" s="98"/>
      <c r="BKT19" s="98"/>
      <c r="BKU19" s="98"/>
      <c r="BKV19" s="98"/>
      <c r="BKW19" s="98"/>
      <c r="BKX19" s="98"/>
      <c r="BKY19" s="98"/>
      <c r="BKZ19" s="98"/>
      <c r="BLA19" s="98"/>
      <c r="BLB19" s="98"/>
      <c r="BLC19" s="98"/>
      <c r="BLD19" s="98"/>
      <c r="BLE19" s="98"/>
      <c r="BLF19" s="98"/>
      <c r="BLG19" s="98"/>
      <c r="BLH19" s="98"/>
      <c r="BLI19" s="98"/>
      <c r="BLJ19" s="98"/>
      <c r="BLK19" s="98"/>
      <c r="BLL19" s="98"/>
      <c r="BLM19" s="98"/>
      <c r="BLN19" s="98"/>
      <c r="BLO19" s="98"/>
      <c r="BLP19" s="98"/>
      <c r="BLQ19" s="98"/>
      <c r="BLR19" s="98"/>
      <c r="BLS19" s="98"/>
      <c r="BLT19" s="98"/>
      <c r="BLU19" s="98"/>
      <c r="BLV19" s="98"/>
      <c r="BLW19" s="98"/>
      <c r="BLX19" s="98"/>
      <c r="BLY19" s="98"/>
      <c r="BLZ19" s="98"/>
      <c r="BMA19" s="98"/>
      <c r="BMB19" s="98"/>
      <c r="BMC19" s="98"/>
      <c r="BMD19" s="98"/>
      <c r="BME19" s="98"/>
      <c r="BMF19" s="98"/>
      <c r="BMG19" s="98"/>
      <c r="BMH19" s="98"/>
      <c r="BMI19" s="98"/>
      <c r="BMJ19" s="98"/>
      <c r="BMK19" s="98"/>
      <c r="BML19" s="98"/>
      <c r="BMM19" s="98"/>
      <c r="BMN19" s="98"/>
      <c r="BMO19" s="98"/>
      <c r="BMP19" s="98"/>
      <c r="BMQ19" s="98"/>
      <c r="BMR19" s="98"/>
      <c r="BMS19" s="98"/>
      <c r="BMT19" s="98"/>
      <c r="BMU19" s="98"/>
      <c r="BMV19" s="98"/>
      <c r="BMW19" s="98"/>
      <c r="BMX19" s="98"/>
      <c r="BMY19" s="98"/>
      <c r="BMZ19" s="98"/>
      <c r="BNA19" s="98"/>
      <c r="BNB19" s="98"/>
      <c r="BNC19" s="98"/>
      <c r="BND19" s="98"/>
      <c r="BNE19" s="98"/>
      <c r="BNF19" s="98"/>
      <c r="BNG19" s="98"/>
      <c r="BNH19" s="98"/>
      <c r="BNI19" s="98"/>
      <c r="BNJ19" s="98"/>
      <c r="BNK19" s="98"/>
      <c r="BNL19" s="98"/>
      <c r="BNM19" s="98"/>
      <c r="BNN19" s="98"/>
      <c r="BNO19" s="98"/>
      <c r="BNP19" s="98"/>
      <c r="BNQ19" s="98"/>
      <c r="BNR19" s="98"/>
      <c r="BNS19" s="98"/>
      <c r="BNT19" s="98"/>
      <c r="BNU19" s="98"/>
      <c r="BNV19" s="98"/>
      <c r="BNW19" s="98"/>
      <c r="BNX19" s="98"/>
      <c r="BNY19" s="98"/>
      <c r="BNZ19" s="98"/>
      <c r="BOA19" s="98"/>
      <c r="BOB19" s="98"/>
      <c r="BOC19" s="98"/>
      <c r="BOD19" s="98"/>
      <c r="BOE19" s="98"/>
      <c r="BOF19" s="98"/>
      <c r="BOG19" s="98"/>
      <c r="BOH19" s="98"/>
      <c r="BOI19" s="98"/>
      <c r="BOJ19" s="98"/>
      <c r="BOK19" s="98"/>
      <c r="BOL19" s="98"/>
      <c r="BOM19" s="98"/>
      <c r="BON19" s="98"/>
      <c r="BOO19" s="98"/>
      <c r="BOP19" s="98"/>
      <c r="BOQ19" s="98"/>
      <c r="BOR19" s="98"/>
      <c r="BOS19" s="98"/>
      <c r="BOT19" s="98"/>
      <c r="BOU19" s="98"/>
      <c r="BOV19" s="98"/>
      <c r="BOW19" s="98"/>
      <c r="BOX19" s="98"/>
      <c r="BOY19" s="98"/>
      <c r="BOZ19" s="98"/>
      <c r="BPA19" s="98"/>
      <c r="BPB19" s="98"/>
      <c r="BPC19" s="98"/>
      <c r="BPD19" s="98"/>
      <c r="BPE19" s="98"/>
      <c r="BPF19" s="98"/>
      <c r="BPG19" s="98"/>
      <c r="BPH19" s="98"/>
      <c r="BPI19" s="98"/>
      <c r="BPJ19" s="98"/>
      <c r="BPK19" s="98"/>
      <c r="BPL19" s="98"/>
      <c r="BPM19" s="98"/>
      <c r="BPN19" s="98"/>
      <c r="BPO19" s="98"/>
      <c r="BPP19" s="98"/>
      <c r="BPQ19" s="98"/>
      <c r="BPR19" s="98"/>
      <c r="BPS19" s="98"/>
      <c r="BPT19" s="98"/>
      <c r="BPU19" s="98"/>
      <c r="BPV19" s="98"/>
      <c r="BPW19" s="98"/>
      <c r="BPX19" s="98"/>
      <c r="BPY19" s="98"/>
      <c r="BPZ19" s="98"/>
      <c r="BQA19" s="98"/>
      <c r="BQB19" s="98"/>
      <c r="BQC19" s="98"/>
      <c r="BQD19" s="98"/>
      <c r="BQE19" s="98"/>
      <c r="BQF19" s="98"/>
      <c r="BQG19" s="98"/>
      <c r="BQH19" s="98"/>
      <c r="BQI19" s="98"/>
      <c r="BQJ19" s="98"/>
      <c r="BQK19" s="98"/>
      <c r="BQL19" s="98"/>
      <c r="BQM19" s="98"/>
      <c r="BQN19" s="98"/>
      <c r="BQO19" s="98"/>
      <c r="BQP19" s="98"/>
      <c r="BQQ19" s="98"/>
      <c r="BQR19" s="98"/>
      <c r="BQS19" s="98"/>
      <c r="BQT19" s="98"/>
      <c r="BQU19" s="98"/>
      <c r="BQV19" s="98"/>
      <c r="BQW19" s="98"/>
      <c r="BQX19" s="98"/>
      <c r="BQY19" s="98"/>
      <c r="BQZ19" s="98"/>
      <c r="BRA19" s="98"/>
      <c r="BRB19" s="98"/>
      <c r="BRC19" s="98"/>
      <c r="BRD19" s="98"/>
      <c r="BRE19" s="98"/>
      <c r="BRF19" s="98"/>
      <c r="BRG19" s="98"/>
      <c r="BRH19" s="98"/>
      <c r="BRI19" s="98"/>
      <c r="BRJ19" s="98"/>
      <c r="BRK19" s="98"/>
      <c r="BRL19" s="98"/>
      <c r="BRM19" s="98"/>
      <c r="BRN19" s="98"/>
      <c r="BRO19" s="98"/>
      <c r="BRP19" s="98"/>
      <c r="BRQ19" s="98"/>
      <c r="BRR19" s="98"/>
      <c r="BRS19" s="98"/>
      <c r="BRT19" s="98"/>
      <c r="BRU19" s="98"/>
      <c r="BRV19" s="98"/>
      <c r="BRW19" s="98"/>
      <c r="BRX19" s="98"/>
      <c r="BRY19" s="98"/>
      <c r="BRZ19" s="98"/>
      <c r="BSA19" s="98"/>
      <c r="BSB19" s="98"/>
      <c r="BSC19" s="98"/>
      <c r="BSD19" s="98"/>
      <c r="BSE19" s="98"/>
      <c r="BSF19" s="98"/>
      <c r="BSG19" s="98"/>
      <c r="BSH19" s="98"/>
      <c r="BSI19" s="98"/>
      <c r="BSJ19" s="98"/>
      <c r="BSK19" s="98"/>
      <c r="BSL19" s="98"/>
      <c r="BSM19" s="98"/>
      <c r="BSN19" s="98"/>
      <c r="BSO19" s="98"/>
      <c r="BSP19" s="98"/>
      <c r="BSQ19" s="98"/>
      <c r="BSR19" s="98"/>
      <c r="BSS19" s="98"/>
      <c r="BST19" s="98"/>
      <c r="BSU19" s="98"/>
      <c r="BSV19" s="98"/>
      <c r="BSW19" s="98"/>
      <c r="BSX19" s="98"/>
      <c r="BSY19" s="98"/>
      <c r="BSZ19" s="98"/>
      <c r="BTA19" s="98"/>
      <c r="BTB19" s="98"/>
      <c r="BTC19" s="98"/>
      <c r="BTD19" s="98"/>
      <c r="BTE19" s="98"/>
      <c r="BTF19" s="98"/>
      <c r="BTG19" s="98"/>
      <c r="BTH19" s="98"/>
      <c r="BTI19" s="98"/>
      <c r="BTJ19" s="98"/>
      <c r="BTK19" s="98"/>
      <c r="BTL19" s="98"/>
      <c r="BTM19" s="98"/>
      <c r="BTN19" s="98"/>
      <c r="BTO19" s="98"/>
      <c r="BTP19" s="98"/>
      <c r="BTQ19" s="98"/>
      <c r="BTR19" s="98"/>
      <c r="BTS19" s="98"/>
      <c r="BTT19" s="98"/>
      <c r="BTU19" s="98"/>
      <c r="BTV19" s="98"/>
      <c r="BTW19" s="98"/>
      <c r="BTX19" s="98"/>
      <c r="BTY19" s="98"/>
      <c r="BTZ19" s="98"/>
      <c r="BUA19" s="98"/>
      <c r="BUB19" s="98"/>
      <c r="BUC19" s="98"/>
      <c r="BUD19" s="98"/>
      <c r="BUE19" s="98"/>
      <c r="BUF19" s="98"/>
      <c r="BUG19" s="98"/>
      <c r="BUH19" s="98"/>
      <c r="BUI19" s="98"/>
      <c r="BUJ19" s="98"/>
      <c r="BUK19" s="98"/>
      <c r="BUL19" s="98"/>
      <c r="BUM19" s="98"/>
      <c r="BUN19" s="98"/>
      <c r="BUO19" s="98"/>
      <c r="BUP19" s="98"/>
      <c r="BUQ19" s="98"/>
      <c r="BUR19" s="98"/>
      <c r="BUS19" s="98"/>
      <c r="BUT19" s="98"/>
      <c r="BUU19" s="98"/>
      <c r="BUV19" s="98"/>
      <c r="BUW19" s="98"/>
      <c r="BUX19" s="98"/>
      <c r="BUY19" s="98"/>
      <c r="BUZ19" s="98"/>
      <c r="BVA19" s="98"/>
      <c r="BVB19" s="98"/>
      <c r="BVC19" s="98"/>
      <c r="BVD19" s="98"/>
      <c r="BVE19" s="98"/>
      <c r="BVF19" s="98"/>
      <c r="BVG19" s="98"/>
      <c r="BVH19" s="98"/>
      <c r="BVI19" s="98"/>
      <c r="BVJ19" s="98"/>
      <c r="BVK19" s="98"/>
      <c r="BVL19" s="98"/>
      <c r="BVM19" s="98"/>
      <c r="BVN19" s="98"/>
      <c r="BVO19" s="98"/>
      <c r="BVP19" s="98"/>
      <c r="BVQ19" s="98"/>
      <c r="BVR19" s="98"/>
      <c r="BVS19" s="98"/>
      <c r="BVT19" s="98"/>
      <c r="BVU19" s="98"/>
      <c r="BVV19" s="98"/>
      <c r="BVW19" s="98"/>
      <c r="BVX19" s="98"/>
      <c r="BVY19" s="98"/>
      <c r="BVZ19" s="98"/>
      <c r="BWA19" s="98"/>
      <c r="BWB19" s="98"/>
      <c r="BWC19" s="98"/>
      <c r="BWD19" s="98"/>
      <c r="BWE19" s="98"/>
      <c r="BWF19" s="98"/>
      <c r="BWG19" s="98"/>
      <c r="BWH19" s="98"/>
      <c r="BWI19" s="98"/>
      <c r="BWJ19" s="98"/>
      <c r="BWK19" s="98"/>
      <c r="BWL19" s="98"/>
      <c r="BWM19" s="98"/>
      <c r="BWN19" s="98"/>
      <c r="BWO19" s="98"/>
      <c r="BWP19" s="98"/>
      <c r="BWQ19" s="98"/>
      <c r="BWR19" s="98"/>
      <c r="BWS19" s="98"/>
      <c r="BWT19" s="98"/>
      <c r="BWU19" s="98"/>
      <c r="BWV19" s="98"/>
      <c r="BWW19" s="98"/>
      <c r="BWX19" s="98"/>
      <c r="BWY19" s="98"/>
      <c r="BWZ19" s="98"/>
      <c r="BXA19" s="98"/>
      <c r="BXB19" s="98"/>
      <c r="BXC19" s="98"/>
      <c r="BXD19" s="98"/>
      <c r="BXE19" s="98"/>
      <c r="BXF19" s="98"/>
      <c r="BXG19" s="98"/>
      <c r="BXH19" s="98"/>
      <c r="BXI19" s="98"/>
      <c r="BXJ19" s="98"/>
      <c r="BXK19" s="98"/>
      <c r="BXL19" s="98"/>
      <c r="BXM19" s="98"/>
      <c r="BXN19" s="98"/>
      <c r="BXO19" s="98"/>
      <c r="BXP19" s="98"/>
      <c r="BXQ19" s="98"/>
      <c r="BXR19" s="98"/>
      <c r="BXS19" s="98"/>
      <c r="BXT19" s="98"/>
      <c r="BXU19" s="98"/>
      <c r="BXV19" s="98"/>
      <c r="BXW19" s="98"/>
      <c r="BXX19" s="98"/>
      <c r="BXY19" s="98"/>
      <c r="BXZ19" s="98"/>
      <c r="BYA19" s="98"/>
      <c r="BYB19" s="98"/>
      <c r="BYC19" s="98"/>
      <c r="BYD19" s="98"/>
      <c r="BYE19" s="98"/>
      <c r="BYF19" s="98"/>
      <c r="BYG19" s="98"/>
      <c r="BYH19" s="98"/>
      <c r="BYI19" s="98"/>
      <c r="BYJ19" s="98"/>
      <c r="BYK19" s="98"/>
      <c r="BYL19" s="98"/>
      <c r="BYM19" s="98"/>
      <c r="BYN19" s="98"/>
      <c r="BYO19" s="98"/>
      <c r="BYP19" s="98"/>
      <c r="BYQ19" s="98"/>
      <c r="BYR19" s="98"/>
      <c r="BYS19" s="98"/>
      <c r="BYT19" s="98"/>
      <c r="BYU19" s="98"/>
      <c r="BYV19" s="98"/>
      <c r="BYW19" s="98"/>
      <c r="BYX19" s="98"/>
      <c r="BYY19" s="98"/>
      <c r="BYZ19" s="98"/>
      <c r="BZA19" s="98"/>
      <c r="BZB19" s="98"/>
      <c r="BZC19" s="98"/>
      <c r="BZD19" s="98"/>
      <c r="BZE19" s="98"/>
      <c r="BZF19" s="98"/>
      <c r="BZG19" s="98"/>
      <c r="BZH19" s="98"/>
      <c r="BZI19" s="98"/>
      <c r="BZJ19" s="98"/>
      <c r="BZK19" s="98"/>
      <c r="BZL19" s="98"/>
      <c r="BZM19" s="98"/>
      <c r="BZN19" s="98"/>
      <c r="BZO19" s="98"/>
      <c r="BZP19" s="98"/>
      <c r="BZQ19" s="98"/>
      <c r="BZR19" s="98"/>
      <c r="BZS19" s="98"/>
      <c r="BZT19" s="98"/>
      <c r="BZU19" s="98"/>
      <c r="BZV19" s="98"/>
      <c r="BZW19" s="98"/>
      <c r="BZX19" s="98"/>
      <c r="BZY19" s="98"/>
      <c r="BZZ19" s="98"/>
      <c r="CAA19" s="98"/>
      <c r="CAB19" s="98"/>
      <c r="CAC19" s="98"/>
      <c r="CAD19" s="98"/>
      <c r="CAE19" s="98"/>
      <c r="CAF19" s="98"/>
      <c r="CAG19" s="98"/>
      <c r="CAH19" s="98"/>
      <c r="CAI19" s="98"/>
      <c r="CAJ19" s="98"/>
      <c r="CAK19" s="98"/>
      <c r="CAL19" s="98"/>
      <c r="CAM19" s="98"/>
      <c r="CAN19" s="98"/>
      <c r="CAO19" s="98"/>
      <c r="CAP19" s="98"/>
      <c r="CAQ19" s="98"/>
      <c r="CAR19" s="98"/>
      <c r="CAS19" s="98"/>
      <c r="CAT19" s="98"/>
      <c r="CAU19" s="98"/>
      <c r="CAV19" s="98"/>
      <c r="CAW19" s="98"/>
      <c r="CAX19" s="98"/>
      <c r="CAY19" s="98"/>
      <c r="CAZ19" s="98"/>
      <c r="CBA19" s="98"/>
      <c r="CBB19" s="98"/>
      <c r="CBC19" s="98"/>
      <c r="CBD19" s="98"/>
      <c r="CBE19" s="98"/>
      <c r="CBF19" s="98"/>
      <c r="CBG19" s="98"/>
      <c r="CBH19" s="98"/>
      <c r="CBI19" s="98"/>
      <c r="CBJ19" s="98"/>
      <c r="CBK19" s="98"/>
      <c r="CBL19" s="98"/>
      <c r="CBM19" s="98"/>
      <c r="CBN19" s="98"/>
      <c r="CBO19" s="98"/>
      <c r="CBP19" s="98"/>
      <c r="CBQ19" s="98"/>
      <c r="CBR19" s="98"/>
      <c r="CBS19" s="98"/>
      <c r="CBT19" s="98"/>
      <c r="CBU19" s="98"/>
      <c r="CBV19" s="98"/>
      <c r="CBW19" s="98"/>
      <c r="CBX19" s="98"/>
      <c r="CBY19" s="98"/>
      <c r="CBZ19" s="98"/>
      <c r="CCA19" s="98"/>
      <c r="CCB19" s="98"/>
      <c r="CCC19" s="98"/>
      <c r="CCD19" s="98"/>
      <c r="CCE19" s="98"/>
      <c r="CCF19" s="98"/>
      <c r="CCG19" s="98"/>
      <c r="CCH19" s="98"/>
      <c r="CCI19" s="98"/>
      <c r="CCJ19" s="98"/>
      <c r="CCK19" s="98"/>
      <c r="CCL19" s="98"/>
      <c r="CCM19" s="98"/>
      <c r="CCN19" s="98"/>
      <c r="CCO19" s="98"/>
      <c r="CCP19" s="98"/>
      <c r="CCQ19" s="98"/>
      <c r="CCR19" s="98"/>
      <c r="CCS19" s="98"/>
      <c r="CCT19" s="98"/>
      <c r="CCU19" s="98"/>
      <c r="CCV19" s="98"/>
      <c r="CCW19" s="98"/>
      <c r="CCX19" s="98"/>
      <c r="CCY19" s="98"/>
      <c r="CCZ19" s="98"/>
      <c r="CDA19" s="98"/>
      <c r="CDB19" s="98"/>
      <c r="CDC19" s="98"/>
      <c r="CDD19" s="98"/>
      <c r="CDE19" s="98"/>
      <c r="CDF19" s="98"/>
      <c r="CDG19" s="98"/>
      <c r="CDH19" s="98"/>
      <c r="CDI19" s="98"/>
      <c r="CDJ19" s="98"/>
      <c r="CDK19" s="98"/>
      <c r="CDL19" s="98"/>
      <c r="CDM19" s="98"/>
      <c r="CDN19" s="98"/>
      <c r="CDO19" s="98"/>
      <c r="CDP19" s="98"/>
      <c r="CDQ19" s="98"/>
      <c r="CDR19" s="98"/>
      <c r="CDS19" s="98"/>
      <c r="CDT19" s="98"/>
      <c r="CDU19" s="98"/>
      <c r="CDV19" s="98"/>
      <c r="CDW19" s="98"/>
      <c r="CDX19" s="98"/>
      <c r="CDY19" s="98"/>
      <c r="CDZ19" s="98"/>
      <c r="CEA19" s="98"/>
      <c r="CEB19" s="98"/>
      <c r="CEC19" s="98"/>
      <c r="CED19" s="98"/>
      <c r="CEE19" s="98"/>
      <c r="CEF19" s="98"/>
      <c r="CEG19" s="98"/>
      <c r="CEH19" s="98"/>
      <c r="CEI19" s="98"/>
      <c r="CEJ19" s="98"/>
      <c r="CEK19" s="98"/>
      <c r="CEL19" s="98"/>
      <c r="CEM19" s="98"/>
      <c r="CEN19" s="98"/>
      <c r="CEO19" s="98"/>
      <c r="CEP19" s="98"/>
      <c r="CEQ19" s="98"/>
      <c r="CER19" s="98"/>
      <c r="CES19" s="98"/>
      <c r="CET19" s="98"/>
      <c r="CEU19" s="98"/>
      <c r="CEV19" s="98"/>
      <c r="CEW19" s="98"/>
      <c r="CEX19" s="98"/>
      <c r="CEY19" s="98"/>
      <c r="CEZ19" s="98"/>
      <c r="CFA19" s="98"/>
      <c r="CFB19" s="98"/>
      <c r="CFC19" s="98"/>
      <c r="CFD19" s="98"/>
      <c r="CFE19" s="98"/>
      <c r="CFF19" s="98"/>
      <c r="CFG19" s="98"/>
      <c r="CFH19" s="98"/>
      <c r="CFI19" s="98"/>
      <c r="CFJ19" s="98"/>
      <c r="CFK19" s="98"/>
      <c r="CFL19" s="98"/>
      <c r="CFM19" s="98"/>
      <c r="CFN19" s="98"/>
      <c r="CFO19" s="98"/>
      <c r="CFP19" s="98"/>
      <c r="CFQ19" s="98"/>
      <c r="CFR19" s="98"/>
      <c r="CFS19" s="98"/>
      <c r="CFT19" s="98"/>
      <c r="CFU19" s="98"/>
      <c r="CFV19" s="98"/>
      <c r="CFW19" s="98"/>
      <c r="CFX19" s="98"/>
      <c r="CFY19" s="98"/>
      <c r="CFZ19" s="98"/>
      <c r="CGA19" s="98"/>
      <c r="CGB19" s="98"/>
      <c r="CGC19" s="98"/>
      <c r="CGD19" s="98"/>
      <c r="CGE19" s="98"/>
      <c r="CGF19" s="98"/>
      <c r="CGG19" s="98"/>
      <c r="CGH19" s="98"/>
      <c r="CGI19" s="98"/>
      <c r="CGJ19" s="98"/>
      <c r="CGK19" s="98"/>
      <c r="CGL19" s="98"/>
      <c r="CGM19" s="98"/>
      <c r="CGN19" s="98"/>
      <c r="CGO19" s="98"/>
      <c r="CGP19" s="98"/>
      <c r="CGQ19" s="98"/>
      <c r="CGR19" s="98"/>
      <c r="CGS19" s="98"/>
      <c r="CGT19" s="98"/>
      <c r="CGU19" s="98"/>
      <c r="CGV19" s="98"/>
      <c r="CGW19" s="98"/>
      <c r="CGX19" s="98"/>
      <c r="CGY19" s="98"/>
      <c r="CGZ19" s="98"/>
      <c r="CHA19" s="98"/>
      <c r="CHB19" s="98"/>
      <c r="CHC19" s="98"/>
      <c r="CHD19" s="98"/>
      <c r="CHE19" s="98"/>
      <c r="CHF19" s="98"/>
      <c r="CHG19" s="98"/>
      <c r="CHH19" s="98"/>
      <c r="CHI19" s="98"/>
      <c r="CHJ19" s="98"/>
      <c r="CHK19" s="98"/>
      <c r="CHL19" s="98"/>
      <c r="CHM19" s="98"/>
      <c r="CHN19" s="98"/>
      <c r="CHO19" s="98"/>
      <c r="CHP19" s="98"/>
      <c r="CHQ19" s="98"/>
      <c r="CHR19" s="98"/>
      <c r="CHS19" s="98"/>
      <c r="CHT19" s="98"/>
      <c r="CHU19" s="98"/>
      <c r="CHV19" s="98"/>
      <c r="CHW19" s="98"/>
      <c r="CHX19" s="98"/>
      <c r="CHY19" s="98"/>
      <c r="CHZ19" s="98"/>
      <c r="CIA19" s="98"/>
      <c r="CIB19" s="98"/>
      <c r="CIC19" s="98"/>
      <c r="CID19" s="98"/>
      <c r="CIE19" s="98"/>
      <c r="CIF19" s="98"/>
      <c r="CIG19" s="98"/>
      <c r="CIH19" s="98"/>
      <c r="CII19" s="98"/>
      <c r="CIJ19" s="98"/>
      <c r="CIK19" s="98"/>
      <c r="CIL19" s="98"/>
      <c r="CIM19" s="98"/>
      <c r="CIN19" s="98"/>
      <c r="CIO19" s="98"/>
      <c r="CIP19" s="98"/>
      <c r="CIQ19" s="98"/>
      <c r="CIR19" s="98"/>
      <c r="CIS19" s="98"/>
      <c r="CIT19" s="98"/>
      <c r="CIU19" s="98"/>
      <c r="CIV19" s="98"/>
      <c r="CIW19" s="98"/>
      <c r="CIX19" s="98"/>
      <c r="CIY19" s="98"/>
      <c r="CIZ19" s="98"/>
      <c r="CJA19" s="98"/>
      <c r="CJB19" s="98"/>
      <c r="CJC19" s="98"/>
      <c r="CJD19" s="98"/>
      <c r="CJE19" s="98"/>
      <c r="CJF19" s="98"/>
      <c r="CJG19" s="98"/>
      <c r="CJH19" s="98"/>
      <c r="CJI19" s="98"/>
      <c r="CJJ19" s="98"/>
      <c r="CJK19" s="98"/>
      <c r="CJL19" s="98"/>
      <c r="CJM19" s="98"/>
      <c r="CJN19" s="98"/>
      <c r="CJO19" s="98"/>
      <c r="CJP19" s="98"/>
      <c r="CJQ19" s="98"/>
      <c r="CJR19" s="98"/>
      <c r="CJS19" s="98"/>
      <c r="CJT19" s="98"/>
      <c r="CJU19" s="98"/>
      <c r="CJV19" s="98"/>
      <c r="CJW19" s="98"/>
      <c r="CJX19" s="98"/>
      <c r="CJY19" s="98"/>
      <c r="CJZ19" s="98"/>
      <c r="CKA19" s="98"/>
      <c r="CKB19" s="98"/>
      <c r="CKC19" s="98"/>
      <c r="CKD19" s="98"/>
      <c r="CKE19" s="98"/>
      <c r="CKF19" s="98"/>
      <c r="CKG19" s="98"/>
      <c r="CKH19" s="98"/>
      <c r="CKI19" s="98"/>
      <c r="CKJ19" s="98"/>
      <c r="CKK19" s="98"/>
      <c r="CKL19" s="98"/>
      <c r="CKM19" s="98"/>
      <c r="CKN19" s="98"/>
      <c r="CKO19" s="98"/>
      <c r="CKP19" s="98"/>
      <c r="CKQ19" s="98"/>
      <c r="CKR19" s="98"/>
      <c r="CKS19" s="98"/>
      <c r="CKT19" s="98"/>
      <c r="CKU19" s="98"/>
      <c r="CKV19" s="98"/>
      <c r="CKW19" s="98"/>
      <c r="CKX19" s="98"/>
      <c r="CKY19" s="98"/>
      <c r="CKZ19" s="98"/>
      <c r="CLA19" s="98"/>
      <c r="CLB19" s="98"/>
      <c r="CLC19" s="98"/>
      <c r="CLD19" s="98"/>
      <c r="CLE19" s="98"/>
      <c r="CLF19" s="98"/>
      <c r="CLG19" s="98"/>
      <c r="CLH19" s="98"/>
      <c r="CLI19" s="98"/>
      <c r="CLJ19" s="98"/>
      <c r="CLK19" s="98"/>
      <c r="CLL19" s="98"/>
      <c r="CLM19" s="98"/>
      <c r="CLN19" s="98"/>
      <c r="CLO19" s="98"/>
      <c r="CLP19" s="98"/>
      <c r="CLQ19" s="98"/>
      <c r="CLR19" s="98"/>
      <c r="CLS19" s="98"/>
      <c r="CLT19" s="98"/>
      <c r="CLU19" s="98"/>
      <c r="CLV19" s="98"/>
      <c r="CLW19" s="98"/>
      <c r="CLX19" s="98"/>
      <c r="CLY19" s="98"/>
      <c r="CLZ19" s="98"/>
      <c r="CMA19" s="98"/>
      <c r="CMB19" s="98"/>
      <c r="CMC19" s="98"/>
      <c r="CMD19" s="98"/>
      <c r="CME19" s="98"/>
      <c r="CMF19" s="98"/>
      <c r="CMG19" s="98"/>
      <c r="CMH19" s="98"/>
      <c r="CMI19" s="98"/>
      <c r="CMJ19" s="98"/>
      <c r="CMK19" s="98"/>
      <c r="CML19" s="98"/>
      <c r="CMM19" s="98"/>
      <c r="CMN19" s="98"/>
      <c r="CMO19" s="98"/>
      <c r="CMP19" s="98"/>
      <c r="CMQ19" s="98"/>
      <c r="CMR19" s="98"/>
      <c r="CMS19" s="98"/>
      <c r="CMT19" s="98"/>
      <c r="CMU19" s="98"/>
      <c r="CMV19" s="98"/>
      <c r="CMW19" s="98"/>
      <c r="CMX19" s="98"/>
      <c r="CMY19" s="98"/>
      <c r="CMZ19" s="98"/>
      <c r="CNA19" s="98"/>
      <c r="CNB19" s="98"/>
      <c r="CNC19" s="98"/>
      <c r="CND19" s="98"/>
      <c r="CNE19" s="98"/>
      <c r="CNF19" s="98"/>
      <c r="CNG19" s="98"/>
      <c r="CNH19" s="98"/>
      <c r="CNI19" s="98"/>
      <c r="CNJ19" s="98"/>
      <c r="CNK19" s="98"/>
      <c r="CNL19" s="98"/>
      <c r="CNM19" s="98"/>
      <c r="CNN19" s="98"/>
      <c r="CNO19" s="98"/>
      <c r="CNP19" s="98"/>
      <c r="CNQ19" s="98"/>
      <c r="CNR19" s="98"/>
      <c r="CNS19" s="98"/>
      <c r="CNT19" s="98"/>
      <c r="CNU19" s="98"/>
      <c r="CNV19" s="98"/>
      <c r="CNW19" s="98"/>
      <c r="CNX19" s="98"/>
      <c r="CNY19" s="98"/>
      <c r="CNZ19" s="98"/>
      <c r="COA19" s="98"/>
      <c r="COB19" s="98"/>
      <c r="COC19" s="98"/>
      <c r="COD19" s="98"/>
      <c r="COE19" s="98"/>
      <c r="COF19" s="98"/>
      <c r="COG19" s="98"/>
      <c r="COH19" s="98"/>
      <c r="COI19" s="98"/>
      <c r="COJ19" s="98"/>
      <c r="COK19" s="98"/>
      <c r="COL19" s="98"/>
      <c r="COM19" s="98"/>
      <c r="CON19" s="98"/>
      <c r="COO19" s="98"/>
      <c r="COP19" s="98"/>
      <c r="COQ19" s="98"/>
      <c r="COR19" s="98"/>
      <c r="COS19" s="98"/>
      <c r="COT19" s="98"/>
      <c r="COU19" s="98"/>
      <c r="COV19" s="98"/>
      <c r="COW19" s="98"/>
      <c r="COX19" s="98"/>
      <c r="COY19" s="98"/>
      <c r="COZ19" s="98"/>
      <c r="CPA19" s="98"/>
      <c r="CPB19" s="98"/>
      <c r="CPC19" s="98"/>
      <c r="CPD19" s="98"/>
      <c r="CPE19" s="98"/>
      <c r="CPF19" s="98"/>
      <c r="CPG19" s="98"/>
      <c r="CPH19" s="98"/>
      <c r="CPI19" s="98"/>
      <c r="CPJ19" s="98"/>
      <c r="CPK19" s="98"/>
      <c r="CPL19" s="98"/>
      <c r="CPM19" s="98"/>
      <c r="CPN19" s="98"/>
      <c r="CPO19" s="98"/>
      <c r="CPP19" s="98"/>
      <c r="CPQ19" s="98"/>
      <c r="CPR19" s="98"/>
      <c r="CPS19" s="98"/>
      <c r="CPT19" s="98"/>
      <c r="CPU19" s="98"/>
      <c r="CPV19" s="98"/>
      <c r="CPW19" s="98"/>
      <c r="CPX19" s="98"/>
      <c r="CPY19" s="98"/>
      <c r="CPZ19" s="98"/>
      <c r="CQA19" s="98"/>
      <c r="CQB19" s="98"/>
      <c r="CQC19" s="98"/>
      <c r="CQD19" s="98"/>
      <c r="CQE19" s="98"/>
      <c r="CQF19" s="98"/>
      <c r="CQG19" s="98"/>
      <c r="CQH19" s="98"/>
      <c r="CQI19" s="98"/>
      <c r="CQJ19" s="98"/>
      <c r="CQK19" s="98"/>
      <c r="CQL19" s="98"/>
      <c r="CQM19" s="98"/>
      <c r="CQN19" s="98"/>
      <c r="CQO19" s="98"/>
      <c r="CQP19" s="98"/>
      <c r="CQQ19" s="98"/>
      <c r="CQR19" s="98"/>
      <c r="CQS19" s="98"/>
      <c r="CQT19" s="98"/>
      <c r="CQU19" s="98"/>
      <c r="CQV19" s="98"/>
      <c r="CQW19" s="98"/>
      <c r="CQX19" s="98"/>
      <c r="CQY19" s="98"/>
      <c r="CQZ19" s="98"/>
      <c r="CRA19" s="98"/>
      <c r="CRB19" s="98"/>
      <c r="CRC19" s="98"/>
      <c r="CRD19" s="98"/>
      <c r="CRE19" s="98"/>
      <c r="CRF19" s="98"/>
      <c r="CRG19" s="98"/>
      <c r="CRH19" s="98"/>
      <c r="CRI19" s="98"/>
      <c r="CRJ19" s="98"/>
      <c r="CRK19" s="98"/>
      <c r="CRL19" s="98"/>
      <c r="CRM19" s="98"/>
      <c r="CRN19" s="98"/>
      <c r="CRO19" s="98"/>
      <c r="CRP19" s="98"/>
      <c r="CRQ19" s="98"/>
      <c r="CRR19" s="98"/>
      <c r="CRS19" s="98"/>
      <c r="CRT19" s="98"/>
      <c r="CRU19" s="98"/>
      <c r="CRV19" s="98"/>
      <c r="CRW19" s="98"/>
      <c r="CRX19" s="98"/>
      <c r="CRY19" s="98"/>
      <c r="CRZ19" s="98"/>
      <c r="CSA19" s="98"/>
      <c r="CSB19" s="98"/>
      <c r="CSC19" s="98"/>
      <c r="CSD19" s="98"/>
      <c r="CSE19" s="98"/>
      <c r="CSF19" s="98"/>
      <c r="CSG19" s="98"/>
      <c r="CSH19" s="98"/>
      <c r="CSI19" s="98"/>
      <c r="CSJ19" s="98"/>
      <c r="CSK19" s="98"/>
      <c r="CSL19" s="98"/>
      <c r="CSM19" s="98"/>
      <c r="CSN19" s="98"/>
      <c r="CSO19" s="98"/>
      <c r="CSP19" s="98"/>
      <c r="CSQ19" s="98"/>
      <c r="CSR19" s="98"/>
      <c r="CSS19" s="98"/>
      <c r="CST19" s="98"/>
      <c r="CSU19" s="98"/>
      <c r="CSV19" s="98"/>
      <c r="CSW19" s="98"/>
      <c r="CSX19" s="98"/>
      <c r="CSY19" s="98"/>
      <c r="CSZ19" s="98"/>
      <c r="CTA19" s="98"/>
      <c r="CTB19" s="98"/>
      <c r="CTC19" s="98"/>
      <c r="CTD19" s="98"/>
      <c r="CTE19" s="98"/>
      <c r="CTF19" s="98"/>
      <c r="CTG19" s="98"/>
      <c r="CTH19" s="98"/>
      <c r="CTI19" s="98"/>
      <c r="CTJ19" s="98"/>
      <c r="CTK19" s="98"/>
      <c r="CTL19" s="98"/>
      <c r="CTM19" s="98"/>
      <c r="CTN19" s="98"/>
      <c r="CTO19" s="98"/>
      <c r="CTP19" s="98"/>
      <c r="CTQ19" s="98"/>
      <c r="CTR19" s="98"/>
      <c r="CTS19" s="98"/>
      <c r="CTT19" s="98"/>
      <c r="CTU19" s="98"/>
      <c r="CTV19" s="98"/>
      <c r="CTW19" s="98"/>
      <c r="CTX19" s="98"/>
      <c r="CTY19" s="98"/>
      <c r="CTZ19" s="98"/>
      <c r="CUA19" s="98"/>
      <c r="CUB19" s="98"/>
      <c r="CUC19" s="98"/>
      <c r="CUD19" s="98"/>
      <c r="CUE19" s="98"/>
      <c r="CUF19" s="98"/>
      <c r="CUG19" s="98"/>
      <c r="CUH19" s="98"/>
      <c r="CUI19" s="98"/>
      <c r="CUJ19" s="98"/>
      <c r="CUK19" s="98"/>
      <c r="CUL19" s="98"/>
      <c r="CUM19" s="98"/>
      <c r="CUN19" s="98"/>
      <c r="CUO19" s="98"/>
      <c r="CUP19" s="98"/>
      <c r="CUQ19" s="98"/>
      <c r="CUR19" s="98"/>
      <c r="CUS19" s="98"/>
      <c r="CUT19" s="98"/>
      <c r="CUU19" s="98"/>
      <c r="CUV19" s="98"/>
      <c r="CUW19" s="98"/>
      <c r="CUX19" s="98"/>
      <c r="CUY19" s="98"/>
      <c r="CUZ19" s="98"/>
      <c r="CVA19" s="98"/>
      <c r="CVB19" s="98"/>
      <c r="CVC19" s="98"/>
      <c r="CVD19" s="98"/>
      <c r="CVE19" s="98"/>
      <c r="CVF19" s="98"/>
      <c r="CVG19" s="98"/>
      <c r="CVH19" s="98"/>
      <c r="CVI19" s="98"/>
      <c r="CVJ19" s="98"/>
      <c r="CVK19" s="98"/>
      <c r="CVL19" s="98"/>
      <c r="CVM19" s="98"/>
      <c r="CVN19" s="98"/>
      <c r="CVO19" s="98"/>
      <c r="CVP19" s="98"/>
      <c r="CVQ19" s="98"/>
      <c r="CVR19" s="98"/>
      <c r="CVS19" s="98"/>
      <c r="CVT19" s="98"/>
      <c r="CVU19" s="98"/>
      <c r="CVV19" s="98"/>
      <c r="CVW19" s="98"/>
      <c r="CVX19" s="98"/>
      <c r="CVY19" s="98"/>
      <c r="CVZ19" s="98"/>
      <c r="CWA19" s="98"/>
      <c r="CWB19" s="98"/>
      <c r="CWC19" s="98"/>
      <c r="CWD19" s="98"/>
      <c r="CWE19" s="98"/>
      <c r="CWF19" s="98"/>
      <c r="CWG19" s="98"/>
      <c r="CWH19" s="98"/>
      <c r="CWI19" s="98"/>
      <c r="CWJ19" s="98"/>
      <c r="CWK19" s="98"/>
      <c r="CWL19" s="98"/>
      <c r="CWM19" s="98"/>
      <c r="CWN19" s="98"/>
      <c r="CWO19" s="98"/>
      <c r="CWP19" s="98"/>
      <c r="CWQ19" s="98"/>
      <c r="CWR19" s="98"/>
      <c r="CWS19" s="98"/>
      <c r="CWT19" s="98"/>
      <c r="CWU19" s="98"/>
      <c r="CWV19" s="98"/>
      <c r="CWW19" s="98"/>
      <c r="CWX19" s="98"/>
      <c r="CWY19" s="98"/>
      <c r="CWZ19" s="98"/>
      <c r="CXA19" s="98"/>
      <c r="CXB19" s="98"/>
      <c r="CXC19" s="98"/>
      <c r="CXD19" s="98"/>
      <c r="CXE19" s="98"/>
      <c r="CXF19" s="98"/>
      <c r="CXG19" s="98"/>
      <c r="CXH19" s="98"/>
      <c r="CXI19" s="98"/>
      <c r="CXJ19" s="98"/>
      <c r="CXK19" s="98"/>
      <c r="CXL19" s="98"/>
      <c r="CXM19" s="98"/>
      <c r="CXN19" s="98"/>
      <c r="CXO19" s="98"/>
      <c r="CXP19" s="98"/>
      <c r="CXQ19" s="98"/>
      <c r="CXR19" s="98"/>
      <c r="CXS19" s="98"/>
      <c r="CXT19" s="98"/>
      <c r="CXU19" s="98"/>
      <c r="CXV19" s="98"/>
      <c r="CXW19" s="98"/>
      <c r="CXX19" s="98"/>
      <c r="CXY19" s="98"/>
      <c r="CXZ19" s="98"/>
      <c r="CYA19" s="98"/>
      <c r="CYB19" s="98"/>
      <c r="CYC19" s="98"/>
      <c r="CYD19" s="98"/>
      <c r="CYE19" s="98"/>
      <c r="CYF19" s="98"/>
      <c r="CYG19" s="98"/>
      <c r="CYH19" s="98"/>
      <c r="CYI19" s="98"/>
      <c r="CYJ19" s="98"/>
      <c r="CYK19" s="98"/>
      <c r="CYL19" s="98"/>
      <c r="CYM19" s="98"/>
      <c r="CYN19" s="98"/>
      <c r="CYO19" s="98"/>
      <c r="CYP19" s="98"/>
      <c r="CYQ19" s="98"/>
      <c r="CYR19" s="98"/>
      <c r="CYS19" s="98"/>
      <c r="CYT19" s="98"/>
      <c r="CYU19" s="98"/>
      <c r="CYV19" s="98"/>
      <c r="CYW19" s="98"/>
      <c r="CYX19" s="98"/>
      <c r="CYY19" s="98"/>
      <c r="CYZ19" s="98"/>
      <c r="CZA19" s="98"/>
      <c r="CZB19" s="98"/>
      <c r="CZC19" s="98"/>
      <c r="CZD19" s="98"/>
      <c r="CZE19" s="98"/>
      <c r="CZF19" s="98"/>
      <c r="CZG19" s="98"/>
      <c r="CZH19" s="98"/>
      <c r="CZI19" s="98"/>
      <c r="CZJ19" s="98"/>
      <c r="CZK19" s="98"/>
      <c r="CZL19" s="98"/>
      <c r="CZM19" s="98"/>
      <c r="CZN19" s="98"/>
      <c r="CZO19" s="98"/>
      <c r="CZP19" s="98"/>
      <c r="CZQ19" s="98"/>
      <c r="CZR19" s="98"/>
      <c r="CZS19" s="98"/>
      <c r="CZT19" s="98"/>
      <c r="CZU19" s="98"/>
      <c r="CZV19" s="98"/>
      <c r="CZW19" s="98"/>
      <c r="CZX19" s="98"/>
      <c r="CZY19" s="98"/>
      <c r="CZZ19" s="98"/>
      <c r="DAA19" s="98"/>
      <c r="DAB19" s="98"/>
      <c r="DAC19" s="98"/>
      <c r="DAD19" s="98"/>
      <c r="DAE19" s="98"/>
      <c r="DAF19" s="98"/>
      <c r="DAG19" s="98"/>
      <c r="DAH19" s="98"/>
      <c r="DAI19" s="98"/>
      <c r="DAJ19" s="98"/>
      <c r="DAK19" s="98"/>
      <c r="DAL19" s="98"/>
      <c r="DAM19" s="98"/>
      <c r="DAN19" s="98"/>
      <c r="DAO19" s="98"/>
      <c r="DAP19" s="98"/>
      <c r="DAQ19" s="98"/>
      <c r="DAR19" s="98"/>
      <c r="DAS19" s="98"/>
      <c r="DAT19" s="98"/>
      <c r="DAU19" s="98"/>
      <c r="DAV19" s="98"/>
      <c r="DAW19" s="98"/>
      <c r="DAX19" s="98"/>
      <c r="DAY19" s="98"/>
      <c r="DAZ19" s="98"/>
      <c r="DBA19" s="98"/>
      <c r="DBB19" s="98"/>
      <c r="DBC19" s="98"/>
      <c r="DBD19" s="98"/>
      <c r="DBE19" s="98"/>
      <c r="DBF19" s="98"/>
      <c r="DBG19" s="98"/>
      <c r="DBH19" s="98"/>
      <c r="DBI19" s="98"/>
      <c r="DBJ19" s="98"/>
      <c r="DBK19" s="98"/>
      <c r="DBL19" s="98"/>
      <c r="DBM19" s="98"/>
      <c r="DBN19" s="98"/>
      <c r="DBO19" s="98"/>
      <c r="DBP19" s="98"/>
      <c r="DBQ19" s="98"/>
      <c r="DBR19" s="98"/>
      <c r="DBS19" s="98"/>
      <c r="DBT19" s="98"/>
      <c r="DBU19" s="98"/>
      <c r="DBV19" s="98"/>
      <c r="DBW19" s="98"/>
      <c r="DBX19" s="98"/>
      <c r="DBY19" s="98"/>
      <c r="DBZ19" s="98"/>
      <c r="DCA19" s="98"/>
      <c r="DCB19" s="98"/>
      <c r="DCC19" s="98"/>
      <c r="DCD19" s="98"/>
      <c r="DCE19" s="98"/>
      <c r="DCF19" s="98"/>
      <c r="DCG19" s="98"/>
      <c r="DCH19" s="98"/>
      <c r="DCI19" s="98"/>
      <c r="DCJ19" s="98"/>
      <c r="DCK19" s="98"/>
      <c r="DCL19" s="98"/>
      <c r="DCM19" s="98"/>
      <c r="DCN19" s="98"/>
      <c r="DCO19" s="98"/>
      <c r="DCP19" s="98"/>
      <c r="DCQ19" s="98"/>
      <c r="DCR19" s="98"/>
      <c r="DCS19" s="98"/>
      <c r="DCT19" s="98"/>
      <c r="DCU19" s="98"/>
      <c r="DCV19" s="98"/>
      <c r="DCW19" s="98"/>
      <c r="DCX19" s="98"/>
      <c r="DCY19" s="98"/>
      <c r="DCZ19" s="98"/>
      <c r="DDA19" s="98"/>
      <c r="DDB19" s="98"/>
      <c r="DDC19" s="98"/>
      <c r="DDD19" s="98"/>
      <c r="DDE19" s="98"/>
      <c r="DDF19" s="98"/>
      <c r="DDG19" s="98"/>
      <c r="DDH19" s="98"/>
      <c r="DDI19" s="98"/>
      <c r="DDJ19" s="98"/>
      <c r="DDK19" s="98"/>
      <c r="DDL19" s="98"/>
      <c r="DDM19" s="98"/>
      <c r="DDN19" s="98"/>
      <c r="DDO19" s="98"/>
      <c r="DDP19" s="98"/>
      <c r="DDQ19" s="98"/>
      <c r="DDR19" s="98"/>
      <c r="DDS19" s="98"/>
      <c r="DDT19" s="98"/>
      <c r="DDU19" s="98"/>
      <c r="DDV19" s="98"/>
      <c r="DDW19" s="98"/>
      <c r="DDX19" s="98"/>
      <c r="DDY19" s="98"/>
      <c r="DDZ19" s="98"/>
      <c r="DEA19" s="98"/>
      <c r="DEB19" s="98"/>
      <c r="DEC19" s="98"/>
      <c r="DED19" s="98"/>
      <c r="DEE19" s="98"/>
      <c r="DEF19" s="98"/>
      <c r="DEG19" s="98"/>
      <c r="DEH19" s="98"/>
      <c r="DEI19" s="98"/>
      <c r="DEJ19" s="98"/>
      <c r="DEK19" s="98"/>
      <c r="DEL19" s="98"/>
      <c r="DEM19" s="98"/>
      <c r="DEN19" s="98"/>
      <c r="DEO19" s="98"/>
      <c r="DEP19" s="98"/>
      <c r="DEQ19" s="98"/>
      <c r="DER19" s="98"/>
      <c r="DES19" s="98"/>
      <c r="DET19" s="98"/>
      <c r="DEU19" s="98"/>
      <c r="DEV19" s="98"/>
      <c r="DEW19" s="98"/>
      <c r="DEX19" s="98"/>
      <c r="DEY19" s="98"/>
      <c r="DEZ19" s="98"/>
      <c r="DFA19" s="98"/>
      <c r="DFB19" s="98"/>
      <c r="DFC19" s="98"/>
      <c r="DFD19" s="98"/>
      <c r="DFE19" s="98"/>
      <c r="DFF19" s="98"/>
      <c r="DFG19" s="98"/>
      <c r="DFH19" s="98"/>
      <c r="DFI19" s="98"/>
      <c r="DFJ19" s="98"/>
      <c r="DFK19" s="98"/>
      <c r="DFL19" s="98"/>
      <c r="DFM19" s="98"/>
      <c r="DFN19" s="98"/>
      <c r="DFO19" s="98"/>
      <c r="DFP19" s="98"/>
      <c r="DFQ19" s="98"/>
      <c r="DFR19" s="98"/>
      <c r="DFS19" s="98"/>
      <c r="DFT19" s="98"/>
      <c r="DFU19" s="98"/>
      <c r="DFV19" s="98"/>
      <c r="DFW19" s="98"/>
      <c r="DFX19" s="98"/>
      <c r="DFY19" s="98"/>
      <c r="DFZ19" s="98"/>
      <c r="DGA19" s="98"/>
      <c r="DGB19" s="98"/>
      <c r="DGC19" s="98"/>
      <c r="DGD19" s="98"/>
      <c r="DGE19" s="98"/>
      <c r="DGF19" s="98"/>
      <c r="DGG19" s="98"/>
      <c r="DGH19" s="98"/>
      <c r="DGI19" s="98"/>
      <c r="DGJ19" s="98"/>
      <c r="DGK19" s="98"/>
      <c r="DGL19" s="98"/>
      <c r="DGM19" s="98"/>
      <c r="DGN19" s="98"/>
      <c r="DGO19" s="98"/>
      <c r="DGP19" s="98"/>
      <c r="DGQ19" s="98"/>
      <c r="DGR19" s="98"/>
      <c r="DGS19" s="98"/>
      <c r="DGT19" s="98"/>
      <c r="DGU19" s="98"/>
      <c r="DGV19" s="98"/>
      <c r="DGW19" s="98"/>
      <c r="DGX19" s="98"/>
      <c r="DGY19" s="98"/>
      <c r="DGZ19" s="98"/>
      <c r="DHA19" s="98"/>
      <c r="DHB19" s="98"/>
      <c r="DHC19" s="98"/>
      <c r="DHD19" s="98"/>
      <c r="DHE19" s="98"/>
      <c r="DHF19" s="98"/>
      <c r="DHG19" s="98"/>
      <c r="DHH19" s="98"/>
      <c r="DHI19" s="98"/>
      <c r="DHJ19" s="98"/>
      <c r="DHK19" s="98"/>
      <c r="DHL19" s="98"/>
      <c r="DHM19" s="98"/>
      <c r="DHN19" s="98"/>
      <c r="DHO19" s="98"/>
      <c r="DHP19" s="98"/>
      <c r="DHQ19" s="98"/>
      <c r="DHR19" s="98"/>
      <c r="DHS19" s="98"/>
      <c r="DHT19" s="98"/>
      <c r="DHU19" s="98"/>
      <c r="DHV19" s="98"/>
      <c r="DHW19" s="98"/>
      <c r="DHX19" s="98"/>
      <c r="DHY19" s="98"/>
      <c r="DHZ19" s="98"/>
      <c r="DIA19" s="98"/>
      <c r="DIB19" s="98"/>
      <c r="DIC19" s="98"/>
      <c r="DID19" s="98"/>
      <c r="DIE19" s="98"/>
      <c r="DIF19" s="98"/>
      <c r="DIG19" s="98"/>
      <c r="DIH19" s="98"/>
      <c r="DII19" s="98"/>
      <c r="DIJ19" s="98"/>
      <c r="DIK19" s="98"/>
      <c r="DIL19" s="98"/>
      <c r="DIM19" s="98"/>
      <c r="DIN19" s="98"/>
      <c r="DIO19" s="98"/>
      <c r="DIP19" s="98"/>
      <c r="DIQ19" s="98"/>
      <c r="DIR19" s="98"/>
      <c r="DIS19" s="98"/>
      <c r="DIT19" s="98"/>
      <c r="DIU19" s="98"/>
      <c r="DIV19" s="98"/>
      <c r="DIW19" s="98"/>
      <c r="DIX19" s="98"/>
      <c r="DIY19" s="98"/>
      <c r="DIZ19" s="98"/>
      <c r="DJA19" s="98"/>
      <c r="DJB19" s="98"/>
      <c r="DJC19" s="98"/>
      <c r="DJD19" s="98"/>
      <c r="DJE19" s="98"/>
      <c r="DJF19" s="98"/>
      <c r="DJG19" s="98"/>
      <c r="DJH19" s="98"/>
      <c r="DJI19" s="98"/>
      <c r="DJJ19" s="98"/>
      <c r="DJK19" s="98"/>
      <c r="DJL19" s="98"/>
      <c r="DJM19" s="98"/>
      <c r="DJN19" s="98"/>
      <c r="DJO19" s="98"/>
      <c r="DJP19" s="98"/>
      <c r="DJQ19" s="98"/>
      <c r="DJR19" s="98"/>
      <c r="DJS19" s="98"/>
      <c r="DJT19" s="98"/>
      <c r="DJU19" s="98"/>
      <c r="DJV19" s="98"/>
      <c r="DJW19" s="98"/>
      <c r="DJX19" s="98"/>
      <c r="DJY19" s="98"/>
      <c r="DJZ19" s="98"/>
      <c r="DKA19" s="98"/>
      <c r="DKB19" s="98"/>
      <c r="DKC19" s="98"/>
      <c r="DKD19" s="98"/>
      <c r="DKE19" s="98"/>
      <c r="DKF19" s="98"/>
      <c r="DKG19" s="98"/>
      <c r="DKH19" s="98"/>
      <c r="DKI19" s="98"/>
      <c r="DKJ19" s="98"/>
      <c r="DKK19" s="98"/>
      <c r="DKL19" s="98"/>
      <c r="DKM19" s="98"/>
      <c r="DKN19" s="98"/>
      <c r="DKO19" s="98"/>
      <c r="DKP19" s="98"/>
      <c r="DKQ19" s="98"/>
      <c r="DKR19" s="98"/>
      <c r="DKS19" s="98"/>
      <c r="DKT19" s="98"/>
      <c r="DKU19" s="98"/>
      <c r="DKV19" s="98"/>
      <c r="DKW19" s="98"/>
      <c r="DKX19" s="98"/>
      <c r="DKY19" s="98"/>
      <c r="DKZ19" s="98"/>
      <c r="DLA19" s="98"/>
      <c r="DLB19" s="98"/>
      <c r="DLC19" s="98"/>
      <c r="DLD19" s="98"/>
      <c r="DLE19" s="98"/>
      <c r="DLF19" s="98"/>
      <c r="DLG19" s="98"/>
      <c r="DLH19" s="98"/>
      <c r="DLI19" s="98"/>
      <c r="DLJ19" s="98"/>
      <c r="DLK19" s="98"/>
      <c r="DLL19" s="98"/>
      <c r="DLM19" s="98"/>
      <c r="DLN19" s="98"/>
      <c r="DLO19" s="98"/>
      <c r="DLP19" s="98"/>
      <c r="DLQ19" s="98"/>
      <c r="DLR19" s="98"/>
      <c r="DLS19" s="98"/>
      <c r="DLT19" s="98"/>
      <c r="DLU19" s="98"/>
      <c r="DLV19" s="98"/>
      <c r="DLW19" s="98"/>
      <c r="DLX19" s="98"/>
      <c r="DLY19" s="98"/>
      <c r="DLZ19" s="98"/>
      <c r="DMA19" s="98"/>
      <c r="DMB19" s="98"/>
      <c r="DMC19" s="98"/>
      <c r="DMD19" s="98"/>
      <c r="DME19" s="98"/>
      <c r="DMF19" s="98"/>
      <c r="DMG19" s="98"/>
      <c r="DMH19" s="98"/>
      <c r="DMI19" s="98"/>
      <c r="DMJ19" s="98"/>
      <c r="DMK19" s="98"/>
      <c r="DML19" s="98"/>
      <c r="DMM19" s="98"/>
      <c r="DMN19" s="98"/>
      <c r="DMO19" s="98"/>
      <c r="DMP19" s="98"/>
      <c r="DMQ19" s="98"/>
      <c r="DMR19" s="98"/>
      <c r="DMS19" s="98"/>
      <c r="DMT19" s="98"/>
      <c r="DMU19" s="98"/>
      <c r="DMV19" s="98"/>
      <c r="DMW19" s="98"/>
      <c r="DMX19" s="98"/>
      <c r="DMY19" s="98"/>
      <c r="DMZ19" s="98"/>
      <c r="DNA19" s="98"/>
      <c r="DNB19" s="98"/>
      <c r="DNC19" s="98"/>
      <c r="DND19" s="98"/>
      <c r="DNE19" s="98"/>
      <c r="DNF19" s="98"/>
      <c r="DNG19" s="98"/>
      <c r="DNH19" s="98"/>
      <c r="DNI19" s="98"/>
      <c r="DNJ19" s="98"/>
      <c r="DNK19" s="98"/>
      <c r="DNL19" s="98"/>
      <c r="DNM19" s="98"/>
      <c r="DNN19" s="98"/>
      <c r="DNO19" s="98"/>
      <c r="DNP19" s="98"/>
      <c r="DNQ19" s="98"/>
      <c r="DNR19" s="98"/>
      <c r="DNS19" s="98"/>
      <c r="DNT19" s="98"/>
      <c r="DNU19" s="98"/>
      <c r="DNV19" s="98"/>
      <c r="DNW19" s="98"/>
      <c r="DNX19" s="98"/>
      <c r="DNY19" s="98"/>
      <c r="DNZ19" s="98"/>
      <c r="DOA19" s="98"/>
      <c r="DOB19" s="98"/>
      <c r="DOC19" s="98"/>
      <c r="DOD19" s="98"/>
      <c r="DOE19" s="98"/>
      <c r="DOF19" s="98"/>
      <c r="DOG19" s="98"/>
      <c r="DOH19" s="98"/>
      <c r="DOI19" s="98"/>
      <c r="DOJ19" s="98"/>
      <c r="DOK19" s="98"/>
      <c r="DOL19" s="98"/>
      <c r="DOM19" s="98"/>
      <c r="DON19" s="98"/>
      <c r="DOO19" s="98"/>
      <c r="DOP19" s="98"/>
      <c r="DOQ19" s="98"/>
      <c r="DOR19" s="98"/>
      <c r="DOS19" s="98"/>
      <c r="DOT19" s="98"/>
      <c r="DOU19" s="98"/>
      <c r="DOV19" s="98"/>
      <c r="DOW19" s="98"/>
      <c r="DOX19" s="98"/>
      <c r="DOY19" s="98"/>
      <c r="DOZ19" s="98"/>
      <c r="DPA19" s="98"/>
      <c r="DPB19" s="98"/>
      <c r="DPC19" s="98"/>
      <c r="DPD19" s="98"/>
      <c r="DPE19" s="98"/>
      <c r="DPF19" s="98"/>
      <c r="DPG19" s="98"/>
      <c r="DPH19" s="98"/>
      <c r="DPI19" s="98"/>
      <c r="DPJ19" s="98"/>
      <c r="DPK19" s="98"/>
      <c r="DPL19" s="98"/>
      <c r="DPM19" s="98"/>
      <c r="DPN19" s="98"/>
      <c r="DPO19" s="98"/>
      <c r="DPP19" s="98"/>
      <c r="DPQ19" s="98"/>
      <c r="DPR19" s="98"/>
      <c r="DPS19" s="98"/>
      <c r="DPT19" s="98"/>
      <c r="DPU19" s="98"/>
      <c r="DPV19" s="98"/>
      <c r="DPW19" s="98"/>
      <c r="DPX19" s="98"/>
      <c r="DPY19" s="98"/>
      <c r="DPZ19" s="98"/>
      <c r="DQA19" s="98"/>
      <c r="DQB19" s="98"/>
      <c r="DQC19" s="98"/>
      <c r="DQD19" s="98"/>
      <c r="DQE19" s="98"/>
      <c r="DQF19" s="98"/>
      <c r="DQG19" s="98"/>
      <c r="DQH19" s="98"/>
      <c r="DQI19" s="98"/>
      <c r="DQJ19" s="98"/>
      <c r="DQK19" s="98"/>
      <c r="DQL19" s="98"/>
      <c r="DQM19" s="98"/>
      <c r="DQN19" s="98"/>
      <c r="DQO19" s="98"/>
      <c r="DQP19" s="98"/>
      <c r="DQQ19" s="98"/>
      <c r="DQR19" s="98"/>
      <c r="DQS19" s="98"/>
      <c r="DQT19" s="98"/>
      <c r="DQU19" s="98"/>
      <c r="DQV19" s="98"/>
      <c r="DQW19" s="98"/>
      <c r="DQX19" s="98"/>
      <c r="DQY19" s="98"/>
      <c r="DQZ19" s="98"/>
      <c r="DRA19" s="98"/>
      <c r="DRB19" s="98"/>
      <c r="DRC19" s="98"/>
      <c r="DRD19" s="98"/>
      <c r="DRE19" s="98"/>
      <c r="DRF19" s="98"/>
      <c r="DRG19" s="98"/>
      <c r="DRH19" s="98"/>
      <c r="DRI19" s="98"/>
      <c r="DRJ19" s="98"/>
      <c r="DRK19" s="98"/>
      <c r="DRL19" s="98"/>
      <c r="DRM19" s="98"/>
      <c r="DRN19" s="98"/>
      <c r="DRO19" s="98"/>
      <c r="DRP19" s="98"/>
      <c r="DRQ19" s="98"/>
      <c r="DRR19" s="98"/>
      <c r="DRS19" s="98"/>
      <c r="DRT19" s="98"/>
      <c r="DRU19" s="98"/>
      <c r="DRV19" s="98"/>
      <c r="DRW19" s="98"/>
      <c r="DRX19" s="98"/>
      <c r="DRY19" s="98"/>
      <c r="DRZ19" s="98"/>
      <c r="DSA19" s="98"/>
      <c r="DSB19" s="98"/>
      <c r="DSC19" s="98"/>
      <c r="DSD19" s="98"/>
      <c r="DSE19" s="98"/>
      <c r="DSF19" s="98"/>
      <c r="DSG19" s="98"/>
      <c r="DSH19" s="98"/>
      <c r="DSI19" s="98"/>
      <c r="DSJ19" s="98"/>
      <c r="DSK19" s="98"/>
      <c r="DSL19" s="98"/>
      <c r="DSM19" s="98"/>
      <c r="DSN19" s="98"/>
      <c r="DSO19" s="98"/>
      <c r="DSP19" s="98"/>
      <c r="DSQ19" s="98"/>
      <c r="DSR19" s="98"/>
      <c r="DSS19" s="98"/>
      <c r="DST19" s="98"/>
      <c r="DSU19" s="98"/>
      <c r="DSV19" s="98"/>
      <c r="DSW19" s="98"/>
      <c r="DSX19" s="98"/>
      <c r="DSY19" s="98"/>
      <c r="DSZ19" s="98"/>
      <c r="DTA19" s="98"/>
      <c r="DTB19" s="98"/>
      <c r="DTC19" s="98"/>
      <c r="DTD19" s="98"/>
      <c r="DTE19" s="98"/>
      <c r="DTF19" s="98"/>
      <c r="DTG19" s="98"/>
      <c r="DTH19" s="98"/>
      <c r="DTI19" s="98"/>
      <c r="DTJ19" s="98"/>
      <c r="DTK19" s="98"/>
      <c r="DTL19" s="98"/>
      <c r="DTM19" s="98"/>
      <c r="DTN19" s="98"/>
      <c r="DTO19" s="98"/>
      <c r="DTP19" s="98"/>
      <c r="DTQ19" s="98"/>
      <c r="DTR19" s="98"/>
      <c r="DTS19" s="98"/>
      <c r="DTT19" s="98"/>
      <c r="DTU19" s="98"/>
      <c r="DTV19" s="98"/>
      <c r="DTW19" s="98"/>
      <c r="DTX19" s="98"/>
      <c r="DTY19" s="98"/>
      <c r="DTZ19" s="98"/>
      <c r="DUA19" s="98"/>
      <c r="DUB19" s="98"/>
      <c r="DUC19" s="98"/>
      <c r="DUD19" s="98"/>
      <c r="DUE19" s="98"/>
      <c r="DUF19" s="98"/>
      <c r="DUG19" s="98"/>
      <c r="DUH19" s="98"/>
      <c r="DUI19" s="98"/>
      <c r="DUJ19" s="98"/>
      <c r="DUK19" s="98"/>
      <c r="DUL19" s="98"/>
      <c r="DUM19" s="98"/>
      <c r="DUN19" s="98"/>
      <c r="DUO19" s="98"/>
      <c r="DUP19" s="98"/>
      <c r="DUQ19" s="98"/>
      <c r="DUR19" s="98"/>
      <c r="DUS19" s="98"/>
      <c r="DUT19" s="98"/>
      <c r="DUU19" s="98"/>
      <c r="DUV19" s="98"/>
      <c r="DUW19" s="98"/>
      <c r="DUX19" s="98"/>
      <c r="DUY19" s="98"/>
      <c r="DUZ19" s="98"/>
      <c r="DVA19" s="98"/>
      <c r="DVB19" s="98"/>
      <c r="DVC19" s="98"/>
      <c r="DVD19" s="98"/>
      <c r="DVE19" s="98"/>
      <c r="DVF19" s="98"/>
      <c r="DVG19" s="98"/>
      <c r="DVH19" s="98"/>
      <c r="DVI19" s="98"/>
      <c r="DVJ19" s="98"/>
      <c r="DVK19" s="98"/>
      <c r="DVL19" s="98"/>
      <c r="DVM19" s="98"/>
      <c r="DVN19" s="98"/>
      <c r="DVO19" s="98"/>
      <c r="DVP19" s="98"/>
      <c r="DVQ19" s="98"/>
      <c r="DVR19" s="98"/>
      <c r="DVS19" s="98"/>
      <c r="DVT19" s="98"/>
      <c r="DVU19" s="98"/>
      <c r="DVV19" s="98"/>
      <c r="DVW19" s="98"/>
      <c r="DVX19" s="98"/>
      <c r="DVY19" s="98"/>
      <c r="DVZ19" s="98"/>
      <c r="DWA19" s="98"/>
      <c r="DWB19" s="98"/>
      <c r="DWC19" s="98"/>
      <c r="DWD19" s="98"/>
      <c r="DWE19" s="98"/>
      <c r="DWF19" s="98"/>
      <c r="DWG19" s="98"/>
      <c r="DWH19" s="98"/>
      <c r="DWI19" s="98"/>
      <c r="DWJ19" s="98"/>
      <c r="DWK19" s="98"/>
      <c r="DWL19" s="98"/>
      <c r="DWM19" s="98"/>
      <c r="DWN19" s="98"/>
      <c r="DWO19" s="98"/>
      <c r="DWP19" s="98"/>
      <c r="DWQ19" s="98"/>
      <c r="DWR19" s="98"/>
      <c r="DWS19" s="98"/>
      <c r="DWT19" s="98"/>
      <c r="DWU19" s="98"/>
      <c r="DWV19" s="98"/>
      <c r="DWW19" s="98"/>
      <c r="DWX19" s="98"/>
      <c r="DWY19" s="98"/>
      <c r="DWZ19" s="98"/>
      <c r="DXA19" s="98"/>
      <c r="DXB19" s="98"/>
      <c r="DXC19" s="98"/>
      <c r="DXD19" s="98"/>
      <c r="DXE19" s="98"/>
      <c r="DXF19" s="98"/>
      <c r="DXG19" s="98"/>
      <c r="DXH19" s="98"/>
      <c r="DXI19" s="98"/>
      <c r="DXJ19" s="98"/>
      <c r="DXK19" s="98"/>
      <c r="DXL19" s="98"/>
      <c r="DXM19" s="98"/>
      <c r="DXN19" s="98"/>
      <c r="DXO19" s="98"/>
      <c r="DXP19" s="98"/>
      <c r="DXQ19" s="98"/>
      <c r="DXR19" s="98"/>
      <c r="DXS19" s="98"/>
      <c r="DXT19" s="98"/>
      <c r="DXU19" s="98"/>
      <c r="DXV19" s="98"/>
      <c r="DXW19" s="98"/>
      <c r="DXX19" s="98"/>
      <c r="DXY19" s="98"/>
      <c r="DXZ19" s="98"/>
      <c r="DYA19" s="98"/>
      <c r="DYB19" s="98"/>
      <c r="DYC19" s="98"/>
      <c r="DYD19" s="98"/>
      <c r="DYE19" s="98"/>
      <c r="DYF19" s="98"/>
      <c r="DYG19" s="98"/>
      <c r="DYH19" s="98"/>
      <c r="DYI19" s="98"/>
      <c r="DYJ19" s="98"/>
      <c r="DYK19" s="98"/>
      <c r="DYL19" s="98"/>
      <c r="DYM19" s="98"/>
      <c r="DYN19" s="98"/>
      <c r="DYO19" s="98"/>
      <c r="DYP19" s="98"/>
      <c r="DYQ19" s="98"/>
      <c r="DYR19" s="98"/>
      <c r="DYS19" s="98"/>
      <c r="DYT19" s="98"/>
      <c r="DYU19" s="98"/>
      <c r="DYV19" s="98"/>
      <c r="DYW19" s="98"/>
      <c r="DYX19" s="98"/>
      <c r="DYY19" s="98"/>
      <c r="DYZ19" s="98"/>
      <c r="DZA19" s="98"/>
      <c r="DZB19" s="98"/>
      <c r="DZC19" s="98"/>
      <c r="DZD19" s="98"/>
      <c r="DZE19" s="98"/>
      <c r="DZF19" s="98"/>
      <c r="DZG19" s="98"/>
      <c r="DZH19" s="98"/>
      <c r="DZI19" s="98"/>
      <c r="DZJ19" s="98"/>
      <c r="DZK19" s="98"/>
      <c r="DZL19" s="98"/>
      <c r="DZM19" s="98"/>
      <c r="DZN19" s="98"/>
      <c r="DZO19" s="98"/>
      <c r="DZP19" s="98"/>
      <c r="DZQ19" s="98"/>
      <c r="DZR19" s="98"/>
      <c r="DZS19" s="98"/>
      <c r="DZT19" s="98"/>
      <c r="DZU19" s="98"/>
      <c r="DZV19" s="98"/>
      <c r="DZW19" s="98"/>
      <c r="DZX19" s="98"/>
      <c r="DZY19" s="98"/>
      <c r="DZZ19" s="98"/>
      <c r="EAA19" s="98"/>
      <c r="EAB19" s="98"/>
      <c r="EAC19" s="98"/>
      <c r="EAD19" s="98"/>
      <c r="EAE19" s="98"/>
      <c r="EAF19" s="98"/>
      <c r="EAG19" s="98"/>
      <c r="EAH19" s="98"/>
      <c r="EAI19" s="98"/>
      <c r="EAJ19" s="98"/>
      <c r="EAK19" s="98"/>
      <c r="EAL19" s="98"/>
      <c r="EAM19" s="98"/>
      <c r="EAN19" s="98"/>
      <c r="EAO19" s="98"/>
      <c r="EAP19" s="98"/>
      <c r="EAQ19" s="98"/>
      <c r="EAR19" s="98"/>
      <c r="EAS19" s="98"/>
      <c r="EAT19" s="98"/>
      <c r="EAU19" s="98"/>
      <c r="EAV19" s="98"/>
      <c r="EAW19" s="98"/>
      <c r="EAX19" s="98"/>
      <c r="EAY19" s="98"/>
      <c r="EAZ19" s="98"/>
      <c r="EBA19" s="98"/>
      <c r="EBB19" s="98"/>
      <c r="EBC19" s="98"/>
      <c r="EBD19" s="98"/>
      <c r="EBE19" s="98"/>
      <c r="EBF19" s="98"/>
      <c r="EBG19" s="98"/>
      <c r="EBH19" s="98"/>
      <c r="EBI19" s="98"/>
      <c r="EBJ19" s="98"/>
      <c r="EBK19" s="98"/>
      <c r="EBL19" s="98"/>
      <c r="EBM19" s="98"/>
      <c r="EBN19" s="98"/>
      <c r="EBO19" s="98"/>
      <c r="EBP19" s="98"/>
      <c r="EBQ19" s="98"/>
      <c r="EBR19" s="98"/>
      <c r="EBS19" s="98"/>
      <c r="EBT19" s="98"/>
      <c r="EBU19" s="98"/>
      <c r="EBV19" s="98"/>
      <c r="EBW19" s="98"/>
      <c r="EBX19" s="98"/>
      <c r="EBY19" s="98"/>
      <c r="EBZ19" s="98"/>
      <c r="ECA19" s="98"/>
      <c r="ECB19" s="98"/>
      <c r="ECC19" s="98"/>
      <c r="ECD19" s="98"/>
      <c r="ECE19" s="98"/>
      <c r="ECF19" s="98"/>
      <c r="ECG19" s="98"/>
      <c r="ECH19" s="98"/>
      <c r="ECI19" s="98"/>
      <c r="ECJ19" s="98"/>
      <c r="ECK19" s="98"/>
      <c r="ECL19" s="98"/>
      <c r="ECM19" s="98"/>
      <c r="ECN19" s="98"/>
      <c r="ECO19" s="98"/>
      <c r="ECP19" s="98"/>
      <c r="ECQ19" s="98"/>
      <c r="ECR19" s="98"/>
      <c r="ECS19" s="98"/>
      <c r="ECT19" s="98"/>
      <c r="ECU19" s="98"/>
      <c r="ECV19" s="98"/>
      <c r="ECW19" s="98"/>
      <c r="ECX19" s="98"/>
      <c r="ECY19" s="98"/>
      <c r="ECZ19" s="98"/>
      <c r="EDA19" s="98"/>
      <c r="EDB19" s="98"/>
      <c r="EDC19" s="98"/>
      <c r="EDD19" s="98"/>
      <c r="EDE19" s="98"/>
      <c r="EDF19" s="98"/>
      <c r="EDG19" s="98"/>
      <c r="EDH19" s="98"/>
      <c r="EDI19" s="98"/>
      <c r="EDJ19" s="98"/>
      <c r="EDK19" s="98"/>
      <c r="EDL19" s="98"/>
      <c r="EDM19" s="98"/>
      <c r="EDN19" s="98"/>
      <c r="EDO19" s="98"/>
      <c r="EDP19" s="98"/>
      <c r="EDQ19" s="98"/>
      <c r="EDR19" s="98"/>
      <c r="EDS19" s="98"/>
      <c r="EDT19" s="98"/>
      <c r="EDU19" s="98"/>
      <c r="EDV19" s="98"/>
      <c r="EDW19" s="98"/>
      <c r="EDX19" s="98"/>
      <c r="EDY19" s="98"/>
      <c r="EDZ19" s="98"/>
      <c r="EEA19" s="98"/>
      <c r="EEB19" s="98"/>
      <c r="EEC19" s="98"/>
      <c r="EED19" s="98"/>
      <c r="EEE19" s="98"/>
      <c r="EEF19" s="98"/>
      <c r="EEG19" s="98"/>
      <c r="EEH19" s="98"/>
      <c r="EEI19" s="98"/>
      <c r="EEJ19" s="98"/>
      <c r="EEK19" s="98"/>
      <c r="EEL19" s="98"/>
      <c r="EEM19" s="98"/>
      <c r="EEN19" s="98"/>
      <c r="EEO19" s="98"/>
      <c r="EEP19" s="98"/>
      <c r="EEQ19" s="98"/>
      <c r="EER19" s="98"/>
      <c r="EES19" s="98"/>
      <c r="EET19" s="98"/>
      <c r="EEU19" s="98"/>
      <c r="EEV19" s="98"/>
      <c r="EEW19" s="98"/>
      <c r="EEX19" s="98"/>
      <c r="EEY19" s="98"/>
      <c r="EEZ19" s="98"/>
      <c r="EFA19" s="98"/>
      <c r="EFB19" s="98"/>
      <c r="EFC19" s="98"/>
      <c r="EFD19" s="98"/>
      <c r="EFE19" s="98"/>
      <c r="EFF19" s="98"/>
      <c r="EFG19" s="98"/>
      <c r="EFH19" s="98"/>
      <c r="EFI19" s="98"/>
      <c r="EFJ19" s="98"/>
      <c r="EFK19" s="98"/>
      <c r="EFL19" s="98"/>
      <c r="EFM19" s="98"/>
      <c r="EFN19" s="98"/>
      <c r="EFO19" s="98"/>
      <c r="EFP19" s="98"/>
      <c r="EFQ19" s="98"/>
      <c r="EFR19" s="98"/>
      <c r="EFS19" s="98"/>
      <c r="EFT19" s="98"/>
      <c r="EFU19" s="98"/>
      <c r="EFV19" s="98"/>
      <c r="EFW19" s="98"/>
      <c r="EFX19" s="98"/>
      <c r="EFY19" s="98"/>
      <c r="EFZ19" s="98"/>
      <c r="EGA19" s="98"/>
      <c r="EGB19" s="98"/>
      <c r="EGC19" s="98"/>
      <c r="EGD19" s="98"/>
      <c r="EGE19" s="98"/>
      <c r="EGF19" s="98"/>
      <c r="EGG19" s="98"/>
      <c r="EGH19" s="98"/>
      <c r="EGI19" s="98"/>
      <c r="EGJ19" s="98"/>
      <c r="EGK19" s="98"/>
      <c r="EGL19" s="98"/>
      <c r="EGM19" s="98"/>
      <c r="EGN19" s="98"/>
      <c r="EGO19" s="98"/>
      <c r="EGP19" s="98"/>
      <c r="EGQ19" s="98"/>
      <c r="EGR19" s="98"/>
      <c r="EGS19" s="98"/>
      <c r="EGT19" s="98"/>
      <c r="EGU19" s="98"/>
      <c r="EGV19" s="98"/>
      <c r="EGW19" s="98"/>
      <c r="EGX19" s="98"/>
      <c r="EGY19" s="98"/>
      <c r="EGZ19" s="98"/>
      <c r="EHA19" s="98"/>
      <c r="EHB19" s="98"/>
      <c r="EHC19" s="98"/>
      <c r="EHD19" s="98"/>
      <c r="EHE19" s="98"/>
      <c r="EHF19" s="98"/>
      <c r="EHG19" s="98"/>
      <c r="EHH19" s="98"/>
      <c r="EHI19" s="98"/>
      <c r="EHJ19" s="98"/>
      <c r="EHK19" s="98"/>
      <c r="EHL19" s="98"/>
      <c r="EHM19" s="98"/>
      <c r="EHN19" s="98"/>
      <c r="EHO19" s="98"/>
      <c r="EHP19" s="98"/>
      <c r="EHQ19" s="98"/>
      <c r="EHR19" s="98"/>
      <c r="EHS19" s="98"/>
      <c r="EHT19" s="98"/>
      <c r="EHU19" s="98"/>
      <c r="EHV19" s="98"/>
      <c r="EHW19" s="98"/>
      <c r="EHX19" s="98"/>
      <c r="EHY19" s="98"/>
      <c r="EHZ19" s="98"/>
      <c r="EIA19" s="98"/>
      <c r="EIB19" s="98"/>
      <c r="EIC19" s="98"/>
      <c r="EID19" s="98"/>
      <c r="EIE19" s="98"/>
      <c r="EIF19" s="98"/>
      <c r="EIG19" s="98"/>
      <c r="EIH19" s="98"/>
      <c r="EII19" s="98"/>
      <c r="EIJ19" s="98"/>
      <c r="EIK19" s="98"/>
      <c r="EIL19" s="98"/>
      <c r="EIM19" s="98"/>
      <c r="EIN19" s="98"/>
      <c r="EIO19" s="98"/>
      <c r="EIP19" s="98"/>
      <c r="EIQ19" s="98"/>
      <c r="EIR19" s="98"/>
      <c r="EIS19" s="98"/>
      <c r="EIT19" s="98"/>
      <c r="EIU19" s="98"/>
      <c r="EIV19" s="98"/>
      <c r="EIW19" s="98"/>
      <c r="EIX19" s="98"/>
      <c r="EIY19" s="98"/>
      <c r="EIZ19" s="98"/>
      <c r="EJA19" s="98"/>
      <c r="EJB19" s="98"/>
      <c r="EJC19" s="98"/>
      <c r="EJD19" s="98"/>
      <c r="EJE19" s="98"/>
      <c r="EJF19" s="98"/>
      <c r="EJG19" s="98"/>
      <c r="EJH19" s="98"/>
      <c r="EJI19" s="98"/>
      <c r="EJJ19" s="98"/>
      <c r="EJK19" s="98"/>
      <c r="EJL19" s="98"/>
      <c r="EJM19" s="98"/>
      <c r="EJN19" s="98"/>
      <c r="EJO19" s="98"/>
      <c r="EJP19" s="98"/>
      <c r="EJQ19" s="98"/>
      <c r="EJR19" s="98"/>
      <c r="EJS19" s="98"/>
      <c r="EJT19" s="98"/>
      <c r="EJU19" s="98"/>
      <c r="EJV19" s="98"/>
      <c r="EJW19" s="98"/>
      <c r="EJX19" s="98"/>
      <c r="EJY19" s="98"/>
      <c r="EJZ19" s="98"/>
      <c r="EKA19" s="98"/>
      <c r="EKB19" s="98"/>
      <c r="EKC19" s="98"/>
      <c r="EKD19" s="98"/>
      <c r="EKE19" s="98"/>
      <c r="EKF19" s="98"/>
      <c r="EKG19" s="98"/>
      <c r="EKH19" s="98"/>
      <c r="EKI19" s="98"/>
      <c r="EKJ19" s="98"/>
      <c r="EKK19" s="98"/>
      <c r="EKL19" s="98"/>
      <c r="EKM19" s="98"/>
      <c r="EKN19" s="98"/>
      <c r="EKO19" s="98"/>
      <c r="EKP19" s="98"/>
      <c r="EKQ19" s="98"/>
      <c r="EKR19" s="98"/>
      <c r="EKS19" s="98"/>
      <c r="EKT19" s="98"/>
      <c r="EKU19" s="98"/>
      <c r="EKV19" s="98"/>
      <c r="EKW19" s="98"/>
      <c r="EKX19" s="98"/>
      <c r="EKY19" s="98"/>
      <c r="EKZ19" s="98"/>
      <c r="ELA19" s="98"/>
      <c r="ELB19" s="98"/>
      <c r="ELC19" s="98"/>
      <c r="ELD19" s="98"/>
      <c r="ELE19" s="98"/>
      <c r="ELF19" s="98"/>
      <c r="ELG19" s="98"/>
      <c r="ELH19" s="98"/>
      <c r="ELI19" s="98"/>
      <c r="ELJ19" s="98"/>
      <c r="ELK19" s="98"/>
      <c r="ELL19" s="98"/>
      <c r="ELM19" s="98"/>
      <c r="ELN19" s="98"/>
      <c r="ELO19" s="98"/>
      <c r="ELP19" s="98"/>
      <c r="ELQ19" s="98"/>
      <c r="ELR19" s="98"/>
      <c r="ELS19" s="98"/>
      <c r="ELT19" s="98"/>
      <c r="ELU19" s="98"/>
      <c r="ELV19" s="98"/>
      <c r="ELW19" s="98"/>
      <c r="ELX19" s="98"/>
      <c r="ELY19" s="98"/>
      <c r="ELZ19" s="98"/>
      <c r="EMA19" s="98"/>
      <c r="EMB19" s="98"/>
      <c r="EMC19" s="98"/>
      <c r="EMD19" s="98"/>
      <c r="EME19" s="98"/>
      <c r="EMF19" s="98"/>
      <c r="EMG19" s="98"/>
      <c r="EMH19" s="98"/>
      <c r="EMI19" s="98"/>
      <c r="EMJ19" s="98"/>
      <c r="EMK19" s="98"/>
      <c r="EML19" s="98"/>
      <c r="EMM19" s="98"/>
      <c r="EMN19" s="98"/>
      <c r="EMO19" s="98"/>
      <c r="EMP19" s="98"/>
      <c r="EMQ19" s="98"/>
      <c r="EMR19" s="98"/>
      <c r="EMS19" s="98"/>
      <c r="EMT19" s="98"/>
      <c r="EMU19" s="98"/>
      <c r="EMV19" s="98"/>
      <c r="EMW19" s="98"/>
      <c r="EMX19" s="98"/>
      <c r="EMY19" s="98"/>
      <c r="EMZ19" s="98"/>
      <c r="ENA19" s="98"/>
      <c r="ENB19" s="98"/>
      <c r="ENC19" s="98"/>
      <c r="END19" s="98"/>
      <c r="ENE19" s="98"/>
      <c r="ENF19" s="98"/>
      <c r="ENG19" s="98"/>
      <c r="ENH19" s="98"/>
      <c r="ENI19" s="98"/>
      <c r="ENJ19" s="98"/>
      <c r="ENK19" s="98"/>
      <c r="ENL19" s="98"/>
      <c r="ENM19" s="98"/>
      <c r="ENN19" s="98"/>
      <c r="ENO19" s="98"/>
      <c r="ENP19" s="98"/>
      <c r="ENQ19" s="98"/>
      <c r="ENR19" s="98"/>
      <c r="ENS19" s="98"/>
      <c r="ENT19" s="98"/>
      <c r="ENU19" s="98"/>
      <c r="ENV19" s="98"/>
      <c r="ENW19" s="98"/>
      <c r="ENX19" s="98"/>
      <c r="ENY19" s="98"/>
      <c r="ENZ19" s="98"/>
      <c r="EOA19" s="98"/>
      <c r="EOB19" s="98"/>
      <c r="EOC19" s="98"/>
      <c r="EOD19" s="98"/>
      <c r="EOE19" s="98"/>
      <c r="EOF19" s="98"/>
      <c r="EOG19" s="98"/>
      <c r="EOH19" s="98"/>
      <c r="EOI19" s="98"/>
      <c r="EOJ19" s="98"/>
      <c r="EOK19" s="98"/>
      <c r="EOL19" s="98"/>
      <c r="EOM19" s="98"/>
      <c r="EON19" s="98"/>
      <c r="EOO19" s="98"/>
      <c r="EOP19" s="98"/>
      <c r="EOQ19" s="98"/>
      <c r="EOR19" s="98"/>
      <c r="EOS19" s="98"/>
      <c r="EOT19" s="98"/>
      <c r="EOU19" s="98"/>
      <c r="EOV19" s="98"/>
      <c r="EOW19" s="98"/>
      <c r="EOX19" s="98"/>
      <c r="EOY19" s="98"/>
      <c r="EOZ19" s="98"/>
      <c r="EPA19" s="98"/>
      <c r="EPB19" s="98"/>
      <c r="EPC19" s="98"/>
      <c r="EPD19" s="98"/>
      <c r="EPE19" s="98"/>
      <c r="EPF19" s="98"/>
      <c r="EPG19" s="98"/>
      <c r="EPH19" s="98"/>
      <c r="EPI19" s="98"/>
      <c r="EPJ19" s="98"/>
      <c r="EPK19" s="98"/>
      <c r="EPL19" s="98"/>
      <c r="EPM19" s="98"/>
      <c r="EPN19" s="98"/>
      <c r="EPO19" s="98"/>
      <c r="EPP19" s="98"/>
      <c r="EPQ19" s="98"/>
      <c r="EPR19" s="98"/>
      <c r="EPS19" s="98"/>
      <c r="EPT19" s="98"/>
      <c r="EPU19" s="98"/>
      <c r="EPV19" s="98"/>
      <c r="EPW19" s="98"/>
      <c r="EPX19" s="98"/>
      <c r="EPY19" s="98"/>
      <c r="EPZ19" s="98"/>
      <c r="EQA19" s="98"/>
      <c r="EQB19" s="98"/>
      <c r="EQC19" s="98"/>
      <c r="EQD19" s="98"/>
      <c r="EQE19" s="98"/>
      <c r="EQF19" s="98"/>
      <c r="EQG19" s="98"/>
      <c r="EQH19" s="98"/>
      <c r="EQI19" s="98"/>
      <c r="EQJ19" s="98"/>
      <c r="EQK19" s="98"/>
      <c r="EQL19" s="98"/>
      <c r="EQM19" s="98"/>
      <c r="EQN19" s="98"/>
      <c r="EQO19" s="98"/>
      <c r="EQP19" s="98"/>
      <c r="EQQ19" s="98"/>
      <c r="EQR19" s="98"/>
      <c r="EQS19" s="98"/>
      <c r="EQT19" s="98"/>
      <c r="EQU19" s="98"/>
      <c r="EQV19" s="98"/>
      <c r="EQW19" s="98"/>
      <c r="EQX19" s="98"/>
      <c r="EQY19" s="98"/>
      <c r="EQZ19" s="98"/>
      <c r="ERA19" s="98"/>
      <c r="ERB19" s="98"/>
      <c r="ERC19" s="98"/>
      <c r="ERD19" s="98"/>
      <c r="ERE19" s="98"/>
      <c r="ERF19" s="98"/>
      <c r="ERG19" s="98"/>
      <c r="ERH19" s="98"/>
      <c r="ERI19" s="98"/>
      <c r="ERJ19" s="98"/>
      <c r="ERK19" s="98"/>
      <c r="ERL19" s="98"/>
      <c r="ERM19" s="98"/>
      <c r="ERN19" s="98"/>
      <c r="ERO19" s="98"/>
      <c r="ERP19" s="98"/>
      <c r="ERQ19" s="98"/>
      <c r="ERR19" s="98"/>
      <c r="ERS19" s="98"/>
      <c r="ERT19" s="98"/>
      <c r="ERU19" s="98"/>
      <c r="ERV19" s="98"/>
      <c r="ERW19" s="98"/>
      <c r="ERX19" s="98"/>
      <c r="ERY19" s="98"/>
      <c r="ERZ19" s="98"/>
      <c r="ESA19" s="98"/>
      <c r="ESB19" s="98"/>
      <c r="ESC19" s="98"/>
      <c r="ESD19" s="98"/>
      <c r="ESE19" s="98"/>
      <c r="ESF19" s="98"/>
      <c r="ESG19" s="98"/>
      <c r="ESH19" s="98"/>
      <c r="ESI19" s="98"/>
      <c r="ESJ19" s="98"/>
      <c r="ESK19" s="98"/>
      <c r="ESL19" s="98"/>
      <c r="ESM19" s="98"/>
      <c r="ESN19" s="98"/>
      <c r="ESO19" s="98"/>
      <c r="ESP19" s="98"/>
      <c r="ESQ19" s="98"/>
      <c r="ESR19" s="98"/>
      <c r="ESS19" s="98"/>
      <c r="EST19" s="98"/>
      <c r="ESU19" s="98"/>
      <c r="ESV19" s="98"/>
      <c r="ESW19" s="98"/>
      <c r="ESX19" s="98"/>
      <c r="ESY19" s="98"/>
      <c r="ESZ19" s="98"/>
      <c r="ETA19" s="98"/>
      <c r="ETB19" s="98"/>
      <c r="ETC19" s="98"/>
      <c r="ETD19" s="98"/>
      <c r="ETE19" s="98"/>
      <c r="ETF19" s="98"/>
      <c r="ETG19" s="98"/>
      <c r="ETH19" s="98"/>
      <c r="ETI19" s="98"/>
      <c r="ETJ19" s="98"/>
      <c r="ETK19" s="98"/>
      <c r="ETL19" s="98"/>
      <c r="ETM19" s="98"/>
      <c r="ETN19" s="98"/>
      <c r="ETO19" s="98"/>
      <c r="ETP19" s="98"/>
      <c r="ETQ19" s="98"/>
      <c r="ETR19" s="98"/>
      <c r="ETS19" s="98"/>
      <c r="ETT19" s="98"/>
      <c r="ETU19" s="98"/>
      <c r="ETV19" s="98"/>
      <c r="ETW19" s="98"/>
      <c r="ETX19" s="98"/>
      <c r="ETY19" s="98"/>
      <c r="ETZ19" s="98"/>
      <c r="EUA19" s="98"/>
      <c r="EUB19" s="98"/>
      <c r="EUC19" s="98"/>
      <c r="EUD19" s="98"/>
      <c r="EUE19" s="98"/>
      <c r="EUF19" s="98"/>
      <c r="EUG19" s="98"/>
      <c r="EUH19" s="98"/>
      <c r="EUI19" s="98"/>
      <c r="EUJ19" s="98"/>
      <c r="EUK19" s="98"/>
      <c r="EUL19" s="98"/>
      <c r="EUM19" s="98"/>
      <c r="EUN19" s="98"/>
      <c r="EUO19" s="98"/>
      <c r="EUP19" s="98"/>
      <c r="EUQ19" s="98"/>
      <c r="EUR19" s="98"/>
      <c r="EUS19" s="98"/>
      <c r="EUT19" s="98"/>
      <c r="EUU19" s="98"/>
      <c r="EUV19" s="98"/>
      <c r="EUW19" s="98"/>
      <c r="EUX19" s="98"/>
      <c r="EUY19" s="98"/>
      <c r="EUZ19" s="98"/>
      <c r="EVA19" s="98"/>
      <c r="EVB19" s="98"/>
      <c r="EVC19" s="98"/>
      <c r="EVD19" s="98"/>
      <c r="EVE19" s="98"/>
      <c r="EVF19" s="98"/>
      <c r="EVG19" s="98"/>
      <c r="EVH19" s="98"/>
      <c r="EVI19" s="98"/>
      <c r="EVJ19" s="98"/>
      <c r="EVK19" s="98"/>
      <c r="EVL19" s="98"/>
      <c r="EVM19" s="98"/>
      <c r="EVN19" s="98"/>
      <c r="EVO19" s="98"/>
      <c r="EVP19" s="98"/>
      <c r="EVQ19" s="98"/>
      <c r="EVR19" s="98"/>
      <c r="EVS19" s="98"/>
      <c r="EVT19" s="98"/>
      <c r="EVU19" s="98"/>
      <c r="EVV19" s="98"/>
      <c r="EVW19" s="98"/>
      <c r="EVX19" s="98"/>
      <c r="EVY19" s="98"/>
      <c r="EVZ19" s="98"/>
      <c r="EWA19" s="98"/>
      <c r="EWB19" s="98"/>
      <c r="EWC19" s="98"/>
      <c r="EWD19" s="98"/>
      <c r="EWE19" s="98"/>
      <c r="EWF19" s="98"/>
      <c r="EWG19" s="98"/>
      <c r="EWH19" s="98"/>
      <c r="EWI19" s="98"/>
      <c r="EWJ19" s="98"/>
      <c r="EWK19" s="98"/>
      <c r="EWL19" s="98"/>
      <c r="EWM19" s="98"/>
      <c r="EWN19" s="98"/>
      <c r="EWO19" s="98"/>
      <c r="EWP19" s="98"/>
      <c r="EWQ19" s="98"/>
      <c r="EWR19" s="98"/>
      <c r="EWS19" s="98"/>
      <c r="EWT19" s="98"/>
      <c r="EWU19" s="98"/>
      <c r="EWV19" s="98"/>
      <c r="EWW19" s="98"/>
      <c r="EWX19" s="98"/>
      <c r="EWY19" s="98"/>
      <c r="EWZ19" s="98"/>
      <c r="EXA19" s="98"/>
      <c r="EXB19" s="98"/>
      <c r="EXC19" s="98"/>
      <c r="EXD19" s="98"/>
      <c r="EXE19" s="98"/>
      <c r="EXF19" s="98"/>
      <c r="EXG19" s="98"/>
      <c r="EXH19" s="98"/>
      <c r="EXI19" s="98"/>
      <c r="EXJ19" s="98"/>
      <c r="EXK19" s="98"/>
      <c r="EXL19" s="98"/>
      <c r="EXM19" s="98"/>
      <c r="EXN19" s="98"/>
      <c r="EXO19" s="98"/>
      <c r="EXP19" s="98"/>
      <c r="EXQ19" s="98"/>
      <c r="EXR19" s="98"/>
      <c r="EXS19" s="98"/>
      <c r="EXT19" s="98"/>
      <c r="EXU19" s="98"/>
      <c r="EXV19" s="98"/>
      <c r="EXW19" s="98"/>
      <c r="EXX19" s="98"/>
      <c r="EXY19" s="98"/>
      <c r="EXZ19" s="98"/>
      <c r="EYA19" s="98"/>
      <c r="EYB19" s="98"/>
      <c r="EYC19" s="98"/>
      <c r="EYD19" s="98"/>
      <c r="EYE19" s="98"/>
      <c r="EYF19" s="98"/>
      <c r="EYG19" s="98"/>
      <c r="EYH19" s="98"/>
      <c r="EYI19" s="98"/>
      <c r="EYJ19" s="98"/>
      <c r="EYK19" s="98"/>
      <c r="EYL19" s="98"/>
      <c r="EYM19" s="98"/>
      <c r="EYN19" s="98"/>
      <c r="EYO19" s="98"/>
      <c r="EYP19" s="98"/>
      <c r="EYQ19" s="98"/>
      <c r="EYR19" s="98"/>
      <c r="EYS19" s="98"/>
      <c r="EYT19" s="98"/>
      <c r="EYU19" s="98"/>
      <c r="EYV19" s="98"/>
      <c r="EYW19" s="98"/>
      <c r="EYX19" s="98"/>
      <c r="EYY19" s="98"/>
      <c r="EYZ19" s="98"/>
      <c r="EZA19" s="98"/>
      <c r="EZB19" s="98"/>
      <c r="EZC19" s="98"/>
      <c r="EZD19" s="98"/>
      <c r="EZE19" s="98"/>
      <c r="EZF19" s="98"/>
      <c r="EZG19" s="98"/>
      <c r="EZH19" s="98"/>
      <c r="EZI19" s="98"/>
      <c r="EZJ19" s="98"/>
      <c r="EZK19" s="98"/>
      <c r="EZL19" s="98"/>
      <c r="EZM19" s="98"/>
      <c r="EZN19" s="98"/>
      <c r="EZO19" s="98"/>
      <c r="EZP19" s="98"/>
      <c r="EZQ19" s="98"/>
      <c r="EZR19" s="98"/>
      <c r="EZS19" s="98"/>
      <c r="EZT19" s="98"/>
      <c r="EZU19" s="98"/>
      <c r="EZV19" s="98"/>
      <c r="EZW19" s="98"/>
      <c r="EZX19" s="98"/>
      <c r="EZY19" s="98"/>
      <c r="EZZ19" s="98"/>
      <c r="FAA19" s="98"/>
      <c r="FAB19" s="98"/>
      <c r="FAC19" s="98"/>
      <c r="FAD19" s="98"/>
      <c r="FAE19" s="98"/>
      <c r="FAF19" s="98"/>
      <c r="FAG19" s="98"/>
      <c r="FAH19" s="98"/>
      <c r="FAI19" s="98"/>
      <c r="FAJ19" s="98"/>
      <c r="FAK19" s="98"/>
      <c r="FAL19" s="98"/>
      <c r="FAM19" s="98"/>
      <c r="FAN19" s="98"/>
      <c r="FAO19" s="98"/>
      <c r="FAP19" s="98"/>
      <c r="FAQ19" s="98"/>
      <c r="FAR19" s="98"/>
      <c r="FAS19" s="98"/>
      <c r="FAT19" s="98"/>
      <c r="FAU19" s="98"/>
      <c r="FAV19" s="98"/>
      <c r="FAW19" s="98"/>
      <c r="FAX19" s="98"/>
      <c r="FAY19" s="98"/>
      <c r="FAZ19" s="98"/>
      <c r="FBA19" s="98"/>
      <c r="FBB19" s="98"/>
      <c r="FBC19" s="98"/>
      <c r="FBD19" s="98"/>
      <c r="FBE19" s="98"/>
      <c r="FBF19" s="98"/>
      <c r="FBG19" s="98"/>
      <c r="FBH19" s="98"/>
      <c r="FBI19" s="98"/>
      <c r="FBJ19" s="98"/>
      <c r="FBK19" s="98"/>
      <c r="FBL19" s="98"/>
      <c r="FBM19" s="98"/>
      <c r="FBN19" s="98"/>
      <c r="FBO19" s="98"/>
    </row>
    <row r="20" spans="1:4123" ht="238.35" customHeight="1">
      <c r="A20" s="153" t="s">
        <v>217</v>
      </c>
      <c r="B20" s="99" t="s">
        <v>218</v>
      </c>
      <c r="C20" s="100" t="s">
        <v>219</v>
      </c>
      <c r="D20" s="100" t="s">
        <v>35</v>
      </c>
      <c r="E20" s="100"/>
      <c r="F20" s="101" t="s">
        <v>220</v>
      </c>
      <c r="G20" s="98"/>
      <c r="H20" s="98"/>
      <c r="I20" s="98"/>
      <c r="J20" s="98"/>
      <c r="K20" s="98"/>
      <c r="L20" s="98"/>
      <c r="M20" s="98"/>
      <c r="N20" s="98"/>
      <c r="O20" s="98"/>
      <c r="P20" s="98"/>
      <c r="Q20" s="98"/>
      <c r="R20" s="98"/>
      <c r="S20" s="98"/>
      <c r="T20" s="98"/>
      <c r="U20" s="98"/>
      <c r="V20" s="98"/>
      <c r="W20" s="98"/>
      <c r="X20" s="98"/>
      <c r="Y20" s="98"/>
      <c r="Z20" s="98"/>
      <c r="AA20" s="98"/>
      <c r="AB20" s="98"/>
      <c r="AC20" s="98"/>
      <c r="AD20" s="98"/>
      <c r="AE20" s="98"/>
      <c r="AF20" s="98"/>
      <c r="AG20" s="98"/>
      <c r="AH20" s="98"/>
      <c r="AI20" s="98"/>
      <c r="AJ20" s="98"/>
      <c r="AK20" s="98"/>
      <c r="AL20" s="98"/>
      <c r="AM20" s="98"/>
      <c r="AN20" s="98"/>
      <c r="AO20" s="98"/>
      <c r="AP20" s="98"/>
      <c r="AQ20" s="98"/>
      <c r="AR20" s="98"/>
      <c r="AS20" s="98"/>
      <c r="AT20" s="98"/>
      <c r="AU20" s="98"/>
      <c r="AV20" s="98"/>
      <c r="AW20" s="98"/>
      <c r="AX20" s="98"/>
      <c r="AY20" s="98"/>
      <c r="AZ20" s="98"/>
      <c r="BA20" s="98"/>
      <c r="BB20" s="98"/>
      <c r="BC20" s="98"/>
      <c r="BD20" s="98"/>
      <c r="BE20" s="98"/>
      <c r="BF20" s="98"/>
      <c r="BG20" s="98"/>
      <c r="BH20" s="98"/>
      <c r="BI20" s="98"/>
      <c r="BJ20" s="98"/>
      <c r="BK20" s="98"/>
      <c r="BL20" s="98"/>
      <c r="BM20" s="98"/>
      <c r="BN20" s="98"/>
      <c r="BO20" s="98"/>
      <c r="BP20" s="98"/>
      <c r="BQ20" s="98"/>
      <c r="BR20" s="98"/>
      <c r="BS20" s="98"/>
      <c r="BT20" s="98"/>
      <c r="BU20" s="98"/>
      <c r="BV20" s="98"/>
      <c r="BW20" s="98"/>
      <c r="BX20" s="98"/>
      <c r="BY20" s="98"/>
      <c r="BZ20" s="98"/>
      <c r="CA20" s="98"/>
      <c r="CB20" s="98"/>
      <c r="CC20" s="98"/>
      <c r="CD20" s="98"/>
      <c r="CE20" s="98"/>
      <c r="CF20" s="98"/>
      <c r="CG20" s="98"/>
      <c r="CH20" s="98"/>
      <c r="CI20" s="98"/>
      <c r="CJ20" s="98"/>
      <c r="CK20" s="98"/>
      <c r="CL20" s="98"/>
      <c r="CM20" s="98"/>
      <c r="CN20" s="98"/>
      <c r="CO20" s="98"/>
      <c r="CP20" s="98"/>
      <c r="CQ20" s="98"/>
      <c r="CR20" s="98"/>
      <c r="CS20" s="98"/>
      <c r="CT20" s="98"/>
      <c r="CU20" s="98"/>
      <c r="CV20" s="98"/>
      <c r="CW20" s="98"/>
      <c r="CX20" s="98"/>
      <c r="CY20" s="98"/>
      <c r="CZ20" s="98"/>
      <c r="DA20" s="98"/>
      <c r="DB20" s="98"/>
      <c r="DC20" s="98"/>
      <c r="DD20" s="98"/>
      <c r="DE20" s="98"/>
      <c r="DF20" s="98"/>
      <c r="DG20" s="98"/>
      <c r="DH20" s="98"/>
      <c r="DI20" s="98"/>
      <c r="DJ20" s="98"/>
      <c r="DK20" s="98"/>
      <c r="DL20" s="98"/>
      <c r="DM20" s="98"/>
      <c r="DN20" s="98"/>
      <c r="DO20" s="98"/>
      <c r="DP20" s="98"/>
      <c r="DQ20" s="98"/>
      <c r="DR20" s="98"/>
      <c r="DS20" s="98"/>
      <c r="DT20" s="98"/>
      <c r="DU20" s="98"/>
      <c r="DV20" s="98"/>
      <c r="DW20" s="98"/>
      <c r="DX20" s="98"/>
      <c r="DY20" s="98"/>
      <c r="DZ20" s="98"/>
      <c r="EA20" s="98"/>
      <c r="EB20" s="98"/>
      <c r="EC20" s="98"/>
      <c r="ED20" s="98"/>
      <c r="EE20" s="98"/>
      <c r="EF20" s="98"/>
      <c r="EG20" s="98"/>
      <c r="EH20" s="98"/>
      <c r="EI20" s="98"/>
      <c r="EJ20" s="98"/>
      <c r="EK20" s="98"/>
      <c r="EL20" s="98"/>
      <c r="EM20" s="98"/>
      <c r="EN20" s="98"/>
      <c r="EO20" s="98"/>
      <c r="EP20" s="98"/>
      <c r="EQ20" s="98"/>
      <c r="ER20" s="98"/>
      <c r="ES20" s="98"/>
      <c r="ET20" s="98"/>
      <c r="EU20" s="98"/>
      <c r="EV20" s="98"/>
      <c r="EW20" s="98"/>
      <c r="EX20" s="98"/>
      <c r="EY20" s="98"/>
      <c r="EZ20" s="98"/>
      <c r="FA20" s="98"/>
      <c r="FB20" s="98"/>
      <c r="FC20" s="98"/>
      <c r="FD20" s="98"/>
      <c r="FE20" s="98"/>
      <c r="FF20" s="98"/>
      <c r="FG20" s="98"/>
      <c r="FH20" s="98"/>
      <c r="FI20" s="98"/>
      <c r="FJ20" s="98"/>
      <c r="FK20" s="98"/>
      <c r="FL20" s="98"/>
      <c r="FM20" s="98"/>
      <c r="FN20" s="98"/>
      <c r="FO20" s="98"/>
      <c r="FP20" s="98"/>
      <c r="FQ20" s="98"/>
      <c r="FR20" s="98"/>
      <c r="FS20" s="98"/>
      <c r="FT20" s="98"/>
      <c r="FU20" s="98"/>
      <c r="FV20" s="98"/>
      <c r="FW20" s="98"/>
      <c r="FX20" s="98"/>
      <c r="FY20" s="98"/>
      <c r="FZ20" s="98"/>
      <c r="GA20" s="98"/>
      <c r="GB20" s="98"/>
      <c r="GC20" s="98"/>
      <c r="GD20" s="98"/>
      <c r="GE20" s="98"/>
      <c r="GF20" s="98"/>
      <c r="GG20" s="98"/>
      <c r="GH20" s="98"/>
      <c r="GI20" s="98"/>
      <c r="GJ20" s="98"/>
      <c r="GK20" s="98"/>
      <c r="GL20" s="98"/>
      <c r="GM20" s="98"/>
      <c r="GN20" s="98"/>
      <c r="GO20" s="98"/>
      <c r="GP20" s="98"/>
      <c r="GQ20" s="98"/>
      <c r="GR20" s="98"/>
      <c r="GS20" s="98"/>
      <c r="GT20" s="98"/>
      <c r="GU20" s="98"/>
      <c r="GV20" s="98"/>
      <c r="GW20" s="98"/>
      <c r="GX20" s="98"/>
      <c r="GY20" s="98"/>
      <c r="GZ20" s="98"/>
      <c r="HA20" s="98"/>
      <c r="HB20" s="98"/>
      <c r="HC20" s="98"/>
      <c r="HD20" s="98"/>
      <c r="HE20" s="98"/>
      <c r="HF20" s="98"/>
      <c r="HG20" s="98"/>
      <c r="HH20" s="98"/>
      <c r="HI20" s="98"/>
      <c r="HJ20" s="98"/>
      <c r="HK20" s="98"/>
      <c r="HL20" s="98"/>
      <c r="HM20" s="98"/>
      <c r="HN20" s="98"/>
      <c r="HO20" s="98"/>
      <c r="HP20" s="98"/>
      <c r="HQ20" s="98"/>
      <c r="HR20" s="98"/>
      <c r="HS20" s="98"/>
      <c r="HT20" s="98"/>
      <c r="HU20" s="98"/>
      <c r="HV20" s="98"/>
      <c r="HW20" s="98"/>
      <c r="HX20" s="98"/>
      <c r="HY20" s="98"/>
      <c r="HZ20" s="98"/>
      <c r="IA20" s="98"/>
      <c r="IB20" s="98"/>
      <c r="IC20" s="98"/>
      <c r="ID20" s="98"/>
      <c r="IE20" s="98"/>
      <c r="IF20" s="98"/>
      <c r="IG20" s="98"/>
      <c r="IH20" s="98"/>
      <c r="II20" s="98"/>
      <c r="IJ20" s="98"/>
      <c r="IK20" s="98"/>
      <c r="IL20" s="98"/>
      <c r="IM20" s="98"/>
      <c r="IN20" s="98"/>
      <c r="IO20" s="98"/>
      <c r="IP20" s="98"/>
      <c r="IQ20" s="98"/>
      <c r="IR20" s="98"/>
      <c r="IS20" s="98"/>
      <c r="IT20" s="98"/>
      <c r="IU20" s="98"/>
      <c r="IV20" s="98"/>
      <c r="IW20" s="98"/>
      <c r="IX20" s="98"/>
      <c r="IY20" s="98"/>
      <c r="IZ20" s="98"/>
      <c r="JA20" s="98"/>
      <c r="JB20" s="98"/>
      <c r="JC20" s="98"/>
      <c r="JD20" s="98"/>
      <c r="JE20" s="98"/>
      <c r="JF20" s="98"/>
      <c r="JG20" s="98"/>
      <c r="JH20" s="98"/>
      <c r="JI20" s="98"/>
      <c r="JJ20" s="98"/>
      <c r="JK20" s="98"/>
      <c r="JL20" s="98"/>
      <c r="JM20" s="98"/>
      <c r="JN20" s="98"/>
      <c r="JO20" s="98"/>
      <c r="JP20" s="98"/>
      <c r="JQ20" s="98"/>
      <c r="JR20" s="98"/>
      <c r="JS20" s="98"/>
      <c r="JT20" s="98"/>
      <c r="JU20" s="98"/>
      <c r="JV20" s="98"/>
      <c r="JW20" s="98"/>
      <c r="JX20" s="98"/>
      <c r="JY20" s="98"/>
      <c r="JZ20" s="98"/>
      <c r="KA20" s="98"/>
      <c r="KB20" s="98"/>
      <c r="KC20" s="98"/>
      <c r="KD20" s="98"/>
      <c r="KE20" s="98"/>
      <c r="KF20" s="98"/>
      <c r="KG20" s="98"/>
      <c r="KH20" s="98"/>
      <c r="KI20" s="98"/>
      <c r="KJ20" s="98"/>
      <c r="KK20" s="98"/>
      <c r="KL20" s="98"/>
      <c r="KM20" s="98"/>
      <c r="KN20" s="98"/>
      <c r="KO20" s="98"/>
      <c r="KP20" s="98"/>
      <c r="KQ20" s="98"/>
      <c r="KR20" s="98"/>
      <c r="KS20" s="98"/>
      <c r="KT20" s="98"/>
      <c r="KU20" s="98"/>
      <c r="KV20" s="98"/>
      <c r="KW20" s="98"/>
      <c r="KX20" s="98"/>
      <c r="KY20" s="98"/>
      <c r="KZ20" s="98"/>
      <c r="LA20" s="98"/>
      <c r="LB20" s="98"/>
      <c r="LC20" s="98"/>
      <c r="LD20" s="98"/>
      <c r="LE20" s="98"/>
      <c r="LF20" s="98"/>
      <c r="LG20" s="98"/>
      <c r="LH20" s="98"/>
      <c r="LI20" s="98"/>
      <c r="LJ20" s="98"/>
      <c r="LK20" s="98"/>
      <c r="LL20" s="98"/>
      <c r="LM20" s="98"/>
      <c r="LN20" s="98"/>
      <c r="LO20" s="98"/>
      <c r="LP20" s="98"/>
      <c r="LQ20" s="98"/>
      <c r="LR20" s="98"/>
      <c r="LS20" s="98"/>
      <c r="LT20" s="98"/>
      <c r="LU20" s="98"/>
      <c r="LV20" s="98"/>
      <c r="LW20" s="98"/>
      <c r="LX20" s="98"/>
      <c r="LY20" s="98"/>
      <c r="LZ20" s="98"/>
      <c r="MA20" s="98"/>
      <c r="MB20" s="98"/>
      <c r="MC20" s="98"/>
      <c r="MD20" s="98"/>
      <c r="ME20" s="98"/>
      <c r="MF20" s="98"/>
      <c r="MG20" s="98"/>
      <c r="MH20" s="98"/>
      <c r="MI20" s="98"/>
      <c r="MJ20" s="98"/>
      <c r="MK20" s="98"/>
      <c r="ML20" s="98"/>
      <c r="MM20" s="98"/>
      <c r="MN20" s="98"/>
      <c r="MO20" s="98"/>
      <c r="MP20" s="98"/>
      <c r="MQ20" s="98"/>
      <c r="MR20" s="98"/>
      <c r="MS20" s="98"/>
      <c r="MT20" s="98"/>
      <c r="MU20" s="98"/>
      <c r="MV20" s="98"/>
      <c r="MW20" s="98"/>
      <c r="MX20" s="98"/>
      <c r="MY20" s="98"/>
      <c r="MZ20" s="98"/>
      <c r="NA20" s="98"/>
      <c r="NB20" s="98"/>
      <c r="NC20" s="98"/>
      <c r="ND20" s="98"/>
      <c r="NE20" s="98"/>
      <c r="NF20" s="98"/>
      <c r="NG20" s="98"/>
      <c r="NH20" s="98"/>
      <c r="NI20" s="98"/>
      <c r="NJ20" s="98"/>
      <c r="NK20" s="98"/>
      <c r="NL20" s="98"/>
      <c r="NM20" s="98"/>
      <c r="NN20" s="98"/>
      <c r="NO20" s="98"/>
      <c r="NP20" s="98"/>
      <c r="NQ20" s="98"/>
      <c r="NR20" s="98"/>
      <c r="NS20" s="98"/>
      <c r="NT20" s="98"/>
      <c r="NU20" s="98"/>
      <c r="NV20" s="98"/>
      <c r="NW20" s="98"/>
      <c r="NX20" s="98"/>
      <c r="NY20" s="98"/>
      <c r="NZ20" s="98"/>
      <c r="OA20" s="98"/>
      <c r="OB20" s="98"/>
      <c r="OC20" s="98"/>
      <c r="OD20" s="98"/>
      <c r="OE20" s="98"/>
      <c r="OF20" s="98"/>
      <c r="OG20" s="98"/>
      <c r="OH20" s="98"/>
      <c r="OI20" s="98"/>
      <c r="OJ20" s="98"/>
      <c r="OK20" s="98"/>
      <c r="OL20" s="98"/>
      <c r="OM20" s="98"/>
      <c r="ON20" s="98"/>
      <c r="OO20" s="98"/>
      <c r="OP20" s="98"/>
      <c r="OQ20" s="98"/>
      <c r="OR20" s="98"/>
      <c r="OS20" s="98"/>
      <c r="OT20" s="98"/>
      <c r="OU20" s="98"/>
      <c r="OV20" s="98"/>
      <c r="OW20" s="98"/>
      <c r="OX20" s="98"/>
      <c r="OY20" s="98"/>
      <c r="OZ20" s="98"/>
      <c r="PA20" s="98"/>
      <c r="PB20" s="98"/>
      <c r="PC20" s="98"/>
      <c r="PD20" s="98"/>
      <c r="PE20" s="98"/>
      <c r="PF20" s="98"/>
      <c r="PG20" s="98"/>
      <c r="PH20" s="98"/>
      <c r="PI20" s="98"/>
      <c r="PJ20" s="98"/>
      <c r="PK20" s="98"/>
      <c r="PL20" s="98"/>
      <c r="PM20" s="98"/>
      <c r="PN20" s="98"/>
      <c r="PO20" s="98"/>
      <c r="PP20" s="98"/>
      <c r="PQ20" s="98"/>
      <c r="PR20" s="98"/>
      <c r="PS20" s="98"/>
      <c r="PT20" s="98"/>
      <c r="PU20" s="98"/>
      <c r="PV20" s="98"/>
      <c r="PW20" s="98"/>
      <c r="PX20" s="98"/>
      <c r="PY20" s="98"/>
      <c r="PZ20" s="98"/>
      <c r="QA20" s="98"/>
      <c r="QB20" s="98"/>
      <c r="QC20" s="98"/>
      <c r="QD20" s="98"/>
      <c r="QE20" s="98"/>
      <c r="QF20" s="98"/>
      <c r="QG20" s="98"/>
      <c r="QH20" s="98"/>
      <c r="QI20" s="98"/>
      <c r="QJ20" s="98"/>
      <c r="QK20" s="98"/>
      <c r="QL20" s="98"/>
      <c r="QM20" s="98"/>
      <c r="QN20" s="98"/>
      <c r="QO20" s="98"/>
      <c r="QP20" s="98"/>
      <c r="QQ20" s="98"/>
      <c r="QR20" s="98"/>
      <c r="QS20" s="98"/>
      <c r="QT20" s="98"/>
      <c r="QU20" s="98"/>
      <c r="QV20" s="98"/>
      <c r="QW20" s="98"/>
      <c r="QX20" s="98"/>
      <c r="QY20" s="98"/>
      <c r="QZ20" s="98"/>
      <c r="RA20" s="98"/>
      <c r="RB20" s="98"/>
      <c r="RC20" s="98"/>
      <c r="RD20" s="98"/>
      <c r="RE20" s="98"/>
      <c r="RF20" s="98"/>
      <c r="RG20" s="98"/>
      <c r="RH20" s="98"/>
      <c r="RI20" s="98"/>
      <c r="RJ20" s="98"/>
      <c r="RK20" s="98"/>
      <c r="RL20" s="98"/>
      <c r="RM20" s="98"/>
      <c r="RN20" s="98"/>
      <c r="RO20" s="98"/>
      <c r="RP20" s="98"/>
      <c r="RQ20" s="98"/>
      <c r="RR20" s="98"/>
      <c r="RS20" s="98"/>
      <c r="RT20" s="98"/>
      <c r="RU20" s="98"/>
      <c r="RV20" s="98"/>
      <c r="RW20" s="98"/>
      <c r="RX20" s="98"/>
      <c r="RY20" s="98"/>
      <c r="RZ20" s="98"/>
      <c r="SA20" s="98"/>
      <c r="SB20" s="98"/>
      <c r="SC20" s="98"/>
      <c r="SD20" s="98"/>
      <c r="SE20" s="98"/>
      <c r="SF20" s="98"/>
      <c r="SG20" s="98"/>
      <c r="SH20" s="98"/>
      <c r="SI20" s="98"/>
      <c r="SJ20" s="98"/>
      <c r="SK20" s="98"/>
      <c r="SL20" s="98"/>
      <c r="SM20" s="98"/>
      <c r="SN20" s="98"/>
      <c r="SO20" s="98"/>
      <c r="SP20" s="98"/>
      <c r="SQ20" s="98"/>
      <c r="SR20" s="98"/>
      <c r="SS20" s="98"/>
      <c r="ST20" s="98"/>
      <c r="SU20" s="98"/>
      <c r="SV20" s="98"/>
      <c r="SW20" s="98"/>
      <c r="SX20" s="98"/>
      <c r="SY20" s="98"/>
      <c r="SZ20" s="98"/>
      <c r="TA20" s="98"/>
      <c r="TB20" s="98"/>
      <c r="TC20" s="98"/>
      <c r="TD20" s="98"/>
      <c r="TE20" s="98"/>
      <c r="TF20" s="98"/>
      <c r="TG20" s="98"/>
      <c r="TH20" s="98"/>
      <c r="TI20" s="98"/>
      <c r="TJ20" s="98"/>
      <c r="TK20" s="98"/>
      <c r="TL20" s="98"/>
      <c r="TM20" s="98"/>
      <c r="TN20" s="98"/>
      <c r="TO20" s="98"/>
      <c r="TP20" s="98"/>
      <c r="TQ20" s="98"/>
      <c r="TR20" s="98"/>
      <c r="TS20" s="98"/>
      <c r="TT20" s="98"/>
      <c r="TU20" s="98"/>
      <c r="TV20" s="98"/>
      <c r="TW20" s="98"/>
      <c r="TX20" s="98"/>
      <c r="TY20" s="98"/>
      <c r="TZ20" s="98"/>
      <c r="UA20" s="98"/>
      <c r="UB20" s="98"/>
      <c r="UC20" s="98"/>
      <c r="UD20" s="98"/>
      <c r="UE20" s="98"/>
      <c r="UF20" s="98"/>
      <c r="UG20" s="98"/>
      <c r="UH20" s="98"/>
      <c r="UI20" s="98"/>
      <c r="UJ20" s="98"/>
      <c r="UK20" s="98"/>
      <c r="UL20" s="98"/>
      <c r="UM20" s="98"/>
      <c r="UN20" s="98"/>
      <c r="UO20" s="98"/>
      <c r="UP20" s="98"/>
      <c r="UQ20" s="98"/>
      <c r="UR20" s="98"/>
      <c r="US20" s="98"/>
      <c r="UT20" s="98"/>
      <c r="UU20" s="98"/>
      <c r="UV20" s="98"/>
      <c r="UW20" s="98"/>
      <c r="UX20" s="98"/>
      <c r="UY20" s="98"/>
      <c r="UZ20" s="98"/>
      <c r="VA20" s="98"/>
      <c r="VB20" s="98"/>
      <c r="VC20" s="98"/>
      <c r="VD20" s="98"/>
      <c r="VE20" s="98"/>
      <c r="VF20" s="98"/>
      <c r="VG20" s="98"/>
      <c r="VH20" s="98"/>
      <c r="VI20" s="98"/>
      <c r="VJ20" s="98"/>
      <c r="VK20" s="98"/>
      <c r="VL20" s="98"/>
      <c r="VM20" s="98"/>
      <c r="VN20" s="98"/>
      <c r="VO20" s="98"/>
      <c r="VP20" s="98"/>
      <c r="VQ20" s="98"/>
      <c r="VR20" s="98"/>
      <c r="VS20" s="98"/>
      <c r="VT20" s="98"/>
      <c r="VU20" s="98"/>
      <c r="VV20" s="98"/>
      <c r="VW20" s="98"/>
      <c r="VX20" s="98"/>
      <c r="VY20" s="98"/>
      <c r="VZ20" s="98"/>
      <c r="WA20" s="98"/>
      <c r="WB20" s="98"/>
      <c r="WC20" s="98"/>
      <c r="WD20" s="98"/>
      <c r="WE20" s="98"/>
      <c r="WF20" s="98"/>
      <c r="WG20" s="98"/>
      <c r="WH20" s="98"/>
      <c r="WI20" s="98"/>
      <c r="WJ20" s="98"/>
      <c r="WK20" s="98"/>
      <c r="WL20" s="98"/>
      <c r="WM20" s="98"/>
      <c r="WN20" s="98"/>
      <c r="WO20" s="98"/>
      <c r="WP20" s="98"/>
      <c r="WQ20" s="98"/>
      <c r="WR20" s="98"/>
      <c r="WS20" s="98"/>
      <c r="WT20" s="98"/>
      <c r="WU20" s="98"/>
      <c r="WV20" s="98"/>
      <c r="WW20" s="98"/>
      <c r="WX20" s="98"/>
      <c r="WY20" s="98"/>
      <c r="WZ20" s="98"/>
      <c r="XA20" s="98"/>
      <c r="XB20" s="98"/>
      <c r="XC20" s="98"/>
      <c r="XD20" s="98"/>
      <c r="XE20" s="98"/>
      <c r="XF20" s="98"/>
      <c r="XG20" s="98"/>
      <c r="XH20" s="98"/>
      <c r="XI20" s="98"/>
      <c r="XJ20" s="98"/>
      <c r="XK20" s="98"/>
      <c r="XL20" s="98"/>
      <c r="XM20" s="98"/>
      <c r="XN20" s="98"/>
      <c r="XO20" s="98"/>
      <c r="XP20" s="98"/>
      <c r="XQ20" s="98"/>
      <c r="XR20" s="98"/>
      <c r="XS20" s="98"/>
      <c r="XT20" s="98"/>
      <c r="XU20" s="98"/>
      <c r="XV20" s="98"/>
      <c r="XW20" s="98"/>
      <c r="XX20" s="98"/>
      <c r="XY20" s="98"/>
      <c r="XZ20" s="98"/>
      <c r="YA20" s="98"/>
      <c r="YB20" s="98"/>
      <c r="YC20" s="98"/>
      <c r="YD20" s="98"/>
      <c r="YE20" s="98"/>
      <c r="YF20" s="98"/>
      <c r="YG20" s="98"/>
      <c r="YH20" s="98"/>
      <c r="YI20" s="98"/>
      <c r="YJ20" s="98"/>
      <c r="YK20" s="98"/>
      <c r="YL20" s="98"/>
      <c r="YM20" s="98"/>
      <c r="YN20" s="98"/>
      <c r="YO20" s="98"/>
      <c r="YP20" s="98"/>
      <c r="YQ20" s="98"/>
      <c r="YR20" s="98"/>
      <c r="YS20" s="98"/>
      <c r="YT20" s="98"/>
      <c r="YU20" s="98"/>
      <c r="YV20" s="98"/>
      <c r="YW20" s="98"/>
      <c r="YX20" s="98"/>
      <c r="YY20" s="98"/>
      <c r="YZ20" s="98"/>
      <c r="ZA20" s="98"/>
      <c r="ZB20" s="98"/>
      <c r="ZC20" s="98"/>
      <c r="ZD20" s="98"/>
      <c r="ZE20" s="98"/>
      <c r="ZF20" s="98"/>
      <c r="ZG20" s="98"/>
      <c r="ZH20" s="98"/>
      <c r="ZI20" s="98"/>
      <c r="ZJ20" s="98"/>
      <c r="ZK20" s="98"/>
      <c r="ZL20" s="98"/>
      <c r="ZM20" s="98"/>
      <c r="ZN20" s="98"/>
      <c r="ZO20" s="98"/>
      <c r="ZP20" s="98"/>
      <c r="ZQ20" s="98"/>
      <c r="ZR20" s="98"/>
      <c r="ZS20" s="98"/>
      <c r="ZT20" s="98"/>
      <c r="ZU20" s="98"/>
      <c r="ZV20" s="98"/>
      <c r="ZW20" s="98"/>
      <c r="ZX20" s="98"/>
      <c r="ZY20" s="98"/>
      <c r="ZZ20" s="98"/>
      <c r="AAA20" s="98"/>
      <c r="AAB20" s="98"/>
      <c r="AAC20" s="98"/>
      <c r="AAD20" s="98"/>
      <c r="AAE20" s="98"/>
      <c r="AAF20" s="98"/>
      <c r="AAG20" s="98"/>
      <c r="AAH20" s="98"/>
      <c r="AAI20" s="98"/>
      <c r="AAJ20" s="98"/>
      <c r="AAK20" s="98"/>
      <c r="AAL20" s="98"/>
      <c r="AAM20" s="98"/>
      <c r="AAN20" s="98"/>
      <c r="AAO20" s="98"/>
      <c r="AAP20" s="98"/>
      <c r="AAQ20" s="98"/>
      <c r="AAR20" s="98"/>
      <c r="AAS20" s="98"/>
      <c r="AAT20" s="98"/>
      <c r="AAU20" s="98"/>
      <c r="AAV20" s="98"/>
      <c r="AAW20" s="98"/>
      <c r="AAX20" s="98"/>
      <c r="AAY20" s="98"/>
      <c r="AAZ20" s="98"/>
      <c r="ABA20" s="98"/>
      <c r="ABB20" s="98"/>
      <c r="ABC20" s="98"/>
      <c r="ABD20" s="98"/>
      <c r="ABE20" s="98"/>
      <c r="ABF20" s="98"/>
      <c r="ABG20" s="98"/>
      <c r="ABH20" s="98"/>
      <c r="ABI20" s="98"/>
      <c r="ABJ20" s="98"/>
      <c r="ABK20" s="98"/>
      <c r="ABL20" s="98"/>
      <c r="ABM20" s="98"/>
      <c r="ABN20" s="98"/>
      <c r="ABO20" s="98"/>
      <c r="ABP20" s="98"/>
      <c r="ABQ20" s="98"/>
      <c r="ABR20" s="98"/>
      <c r="ABS20" s="98"/>
      <c r="ABT20" s="98"/>
      <c r="ABU20" s="98"/>
      <c r="ABV20" s="98"/>
      <c r="ABW20" s="98"/>
      <c r="ABX20" s="98"/>
      <c r="ABY20" s="98"/>
      <c r="ABZ20" s="98"/>
      <c r="ACA20" s="98"/>
      <c r="ACB20" s="98"/>
      <c r="ACC20" s="98"/>
      <c r="ACD20" s="98"/>
      <c r="ACE20" s="98"/>
      <c r="ACF20" s="98"/>
      <c r="ACG20" s="98"/>
      <c r="ACH20" s="98"/>
      <c r="ACI20" s="98"/>
      <c r="ACJ20" s="98"/>
      <c r="ACK20" s="98"/>
      <c r="ACL20" s="98"/>
      <c r="ACM20" s="98"/>
      <c r="ACN20" s="98"/>
      <c r="ACO20" s="98"/>
      <c r="ACP20" s="98"/>
      <c r="ACQ20" s="98"/>
      <c r="ACR20" s="98"/>
      <c r="ACS20" s="98"/>
      <c r="ACT20" s="98"/>
      <c r="ACU20" s="98"/>
      <c r="ACV20" s="98"/>
      <c r="ACW20" s="98"/>
      <c r="ACX20" s="98"/>
      <c r="ACY20" s="98"/>
      <c r="ACZ20" s="98"/>
      <c r="ADA20" s="98"/>
      <c r="ADB20" s="98"/>
      <c r="ADC20" s="98"/>
      <c r="ADD20" s="98"/>
      <c r="ADE20" s="98"/>
      <c r="ADF20" s="98"/>
      <c r="ADG20" s="98"/>
      <c r="ADH20" s="98"/>
      <c r="ADI20" s="98"/>
      <c r="ADJ20" s="98"/>
      <c r="ADK20" s="98"/>
      <c r="ADL20" s="98"/>
      <c r="ADM20" s="98"/>
      <c r="ADN20" s="98"/>
      <c r="ADO20" s="98"/>
      <c r="ADP20" s="98"/>
      <c r="ADQ20" s="98"/>
      <c r="ADR20" s="98"/>
      <c r="ADS20" s="98"/>
      <c r="ADT20" s="98"/>
      <c r="ADU20" s="98"/>
      <c r="ADV20" s="98"/>
      <c r="ADW20" s="98"/>
      <c r="ADX20" s="98"/>
      <c r="ADY20" s="98"/>
      <c r="ADZ20" s="98"/>
      <c r="AEA20" s="98"/>
      <c r="AEB20" s="98"/>
      <c r="AEC20" s="98"/>
      <c r="AED20" s="98"/>
      <c r="AEE20" s="98"/>
      <c r="AEF20" s="98"/>
      <c r="AEG20" s="98"/>
      <c r="AEH20" s="98"/>
      <c r="AEI20" s="98"/>
      <c r="AEJ20" s="98"/>
      <c r="AEK20" s="98"/>
      <c r="AEL20" s="98"/>
      <c r="AEM20" s="98"/>
      <c r="AEN20" s="98"/>
      <c r="AEO20" s="98"/>
      <c r="AEP20" s="98"/>
      <c r="AEQ20" s="98"/>
      <c r="AER20" s="98"/>
      <c r="AES20" s="98"/>
      <c r="AET20" s="98"/>
      <c r="AEU20" s="98"/>
      <c r="AEV20" s="98"/>
      <c r="AEW20" s="98"/>
      <c r="AEX20" s="98"/>
      <c r="AEY20" s="98"/>
      <c r="AEZ20" s="98"/>
      <c r="AFA20" s="98"/>
      <c r="AFB20" s="98"/>
      <c r="AFC20" s="98"/>
      <c r="AFD20" s="98"/>
      <c r="AFE20" s="98"/>
      <c r="AFF20" s="98"/>
      <c r="AFG20" s="98"/>
      <c r="AFH20" s="98"/>
      <c r="AFI20" s="98"/>
      <c r="AFJ20" s="98"/>
      <c r="AFK20" s="98"/>
      <c r="AFL20" s="98"/>
      <c r="AFM20" s="98"/>
      <c r="AFN20" s="98"/>
      <c r="AFO20" s="98"/>
      <c r="AFP20" s="98"/>
      <c r="AFQ20" s="98"/>
      <c r="AFR20" s="98"/>
      <c r="AFS20" s="98"/>
      <c r="AFT20" s="98"/>
      <c r="AFU20" s="98"/>
      <c r="AFV20" s="98"/>
      <c r="AFW20" s="98"/>
      <c r="AFX20" s="98"/>
      <c r="AFY20" s="98"/>
      <c r="AFZ20" s="98"/>
      <c r="AGA20" s="98"/>
      <c r="AGB20" s="98"/>
      <c r="AGC20" s="98"/>
      <c r="AGD20" s="98"/>
      <c r="AGE20" s="98"/>
      <c r="AGF20" s="98"/>
      <c r="AGG20" s="98"/>
      <c r="AGH20" s="98"/>
      <c r="AGI20" s="98"/>
      <c r="AGJ20" s="98"/>
      <c r="AGK20" s="98"/>
      <c r="AGL20" s="98"/>
      <c r="AGM20" s="98"/>
      <c r="AGN20" s="98"/>
      <c r="AGO20" s="98"/>
      <c r="AGP20" s="98"/>
      <c r="AGQ20" s="98"/>
      <c r="AGR20" s="98"/>
      <c r="AGS20" s="98"/>
      <c r="AGT20" s="98"/>
      <c r="AGU20" s="98"/>
      <c r="AGV20" s="98"/>
      <c r="AGW20" s="98"/>
      <c r="AGX20" s="98"/>
      <c r="AGY20" s="98"/>
      <c r="AGZ20" s="98"/>
      <c r="AHA20" s="98"/>
      <c r="AHB20" s="98"/>
      <c r="AHC20" s="98"/>
      <c r="AHD20" s="98"/>
      <c r="AHE20" s="98"/>
      <c r="AHF20" s="98"/>
      <c r="AHG20" s="98"/>
      <c r="AHH20" s="98"/>
      <c r="AHI20" s="98"/>
      <c r="AHJ20" s="98"/>
      <c r="AHK20" s="98"/>
      <c r="AHL20" s="98"/>
      <c r="AHM20" s="98"/>
      <c r="AHN20" s="98"/>
      <c r="AHO20" s="98"/>
      <c r="AHP20" s="98"/>
      <c r="AHQ20" s="98"/>
      <c r="AHR20" s="98"/>
      <c r="AHS20" s="98"/>
      <c r="AHT20" s="98"/>
      <c r="AHU20" s="98"/>
      <c r="AHV20" s="98"/>
      <c r="AHW20" s="98"/>
      <c r="AHX20" s="98"/>
      <c r="AHY20" s="98"/>
      <c r="AHZ20" s="98"/>
      <c r="AIA20" s="98"/>
      <c r="AIB20" s="98"/>
      <c r="AIC20" s="98"/>
      <c r="AID20" s="98"/>
      <c r="AIE20" s="98"/>
      <c r="AIF20" s="98"/>
      <c r="AIG20" s="98"/>
      <c r="AIH20" s="98"/>
      <c r="AII20" s="98"/>
      <c r="AIJ20" s="98"/>
      <c r="AIK20" s="98"/>
      <c r="AIL20" s="98"/>
      <c r="AIM20" s="98"/>
      <c r="AIN20" s="98"/>
      <c r="AIO20" s="98"/>
      <c r="AIP20" s="98"/>
      <c r="AIQ20" s="98"/>
      <c r="AIR20" s="98"/>
      <c r="AIS20" s="98"/>
      <c r="AIT20" s="98"/>
      <c r="AIU20" s="98"/>
      <c r="AIV20" s="98"/>
      <c r="AIW20" s="98"/>
      <c r="AIX20" s="98"/>
      <c r="AIY20" s="98"/>
      <c r="AIZ20" s="98"/>
      <c r="AJA20" s="98"/>
      <c r="AJB20" s="98"/>
      <c r="AJC20" s="98"/>
      <c r="AJD20" s="98"/>
      <c r="AJE20" s="98"/>
      <c r="AJF20" s="98"/>
      <c r="AJG20" s="98"/>
      <c r="AJH20" s="98"/>
      <c r="AJI20" s="98"/>
      <c r="AJJ20" s="98"/>
      <c r="AJK20" s="98"/>
      <c r="AJL20" s="98"/>
      <c r="AJM20" s="98"/>
      <c r="AJN20" s="98"/>
      <c r="AJO20" s="98"/>
      <c r="AJP20" s="98"/>
      <c r="AJQ20" s="98"/>
      <c r="AJR20" s="98"/>
      <c r="AJS20" s="98"/>
      <c r="AJT20" s="98"/>
      <c r="AJU20" s="98"/>
      <c r="AJV20" s="98"/>
      <c r="AJW20" s="98"/>
      <c r="AJX20" s="98"/>
      <c r="AJY20" s="98"/>
      <c r="AJZ20" s="98"/>
      <c r="AKA20" s="98"/>
      <c r="AKB20" s="98"/>
      <c r="AKC20" s="98"/>
      <c r="AKD20" s="98"/>
      <c r="AKE20" s="98"/>
      <c r="AKF20" s="98"/>
      <c r="AKG20" s="98"/>
      <c r="AKH20" s="98"/>
      <c r="AKI20" s="98"/>
      <c r="AKJ20" s="98"/>
      <c r="AKK20" s="98"/>
      <c r="AKL20" s="98"/>
      <c r="AKM20" s="98"/>
      <c r="AKN20" s="98"/>
      <c r="AKO20" s="98"/>
      <c r="AKP20" s="98"/>
      <c r="AKQ20" s="98"/>
      <c r="AKR20" s="98"/>
      <c r="AKS20" s="98"/>
      <c r="AKT20" s="98"/>
      <c r="AKU20" s="98"/>
      <c r="AKV20" s="98"/>
      <c r="AKW20" s="98"/>
      <c r="AKX20" s="98"/>
      <c r="AKY20" s="98"/>
      <c r="AKZ20" s="98"/>
      <c r="ALA20" s="98"/>
      <c r="ALB20" s="98"/>
      <c r="ALC20" s="98"/>
      <c r="ALD20" s="98"/>
      <c r="ALE20" s="98"/>
      <c r="ALF20" s="98"/>
      <c r="ALG20" s="98"/>
      <c r="ALH20" s="98"/>
      <c r="ALI20" s="98"/>
      <c r="ALJ20" s="98"/>
      <c r="ALK20" s="98"/>
      <c r="ALL20" s="98"/>
      <c r="ALM20" s="98"/>
      <c r="ALN20" s="98"/>
      <c r="ALO20" s="98"/>
      <c r="ALP20" s="98"/>
      <c r="ALQ20" s="98"/>
      <c r="ALR20" s="98"/>
      <c r="ALS20" s="98"/>
      <c r="ALT20" s="98"/>
      <c r="ALU20" s="98"/>
      <c r="ALV20" s="98"/>
      <c r="ALW20" s="98"/>
      <c r="ALX20" s="98"/>
      <c r="ALY20" s="98"/>
      <c r="ALZ20" s="98"/>
      <c r="AMA20" s="98"/>
      <c r="AMB20" s="98"/>
      <c r="AMC20" s="98"/>
      <c r="AMD20" s="98"/>
      <c r="AME20" s="98"/>
      <c r="AMF20" s="98"/>
      <c r="AMG20" s="98"/>
      <c r="AMH20" s="98"/>
      <c r="AMI20" s="98"/>
      <c r="AMJ20" s="98"/>
      <c r="AMK20" s="98"/>
      <c r="AML20" s="98"/>
      <c r="AMM20" s="98"/>
      <c r="AMN20" s="98"/>
      <c r="AMO20" s="98"/>
      <c r="AMP20" s="98"/>
      <c r="AMQ20" s="98"/>
      <c r="AMR20" s="98"/>
      <c r="AMS20" s="98"/>
      <c r="AMT20" s="98"/>
      <c r="AMU20" s="98"/>
      <c r="AMV20" s="98"/>
      <c r="AMW20" s="98"/>
      <c r="AMX20" s="98"/>
      <c r="AMY20" s="98"/>
      <c r="AMZ20" s="98"/>
      <c r="ANA20" s="98"/>
      <c r="ANB20" s="98"/>
      <c r="ANC20" s="98"/>
      <c r="AND20" s="98"/>
      <c r="ANE20" s="98"/>
      <c r="ANF20" s="98"/>
      <c r="ANG20" s="98"/>
      <c r="ANH20" s="98"/>
      <c r="ANI20" s="98"/>
      <c r="ANJ20" s="98"/>
      <c r="ANK20" s="98"/>
      <c r="ANL20" s="98"/>
      <c r="ANM20" s="98"/>
      <c r="ANN20" s="98"/>
      <c r="ANO20" s="98"/>
      <c r="ANP20" s="98"/>
      <c r="ANQ20" s="98"/>
      <c r="ANR20" s="98"/>
      <c r="ANS20" s="98"/>
      <c r="ANT20" s="98"/>
      <c r="ANU20" s="98"/>
      <c r="ANV20" s="98"/>
      <c r="ANW20" s="98"/>
      <c r="ANX20" s="98"/>
      <c r="ANY20" s="98"/>
      <c r="ANZ20" s="98"/>
      <c r="AOA20" s="98"/>
      <c r="AOB20" s="98"/>
      <c r="AOC20" s="98"/>
      <c r="AOD20" s="98"/>
      <c r="AOE20" s="98"/>
      <c r="AOF20" s="98"/>
      <c r="AOG20" s="98"/>
      <c r="AOH20" s="98"/>
      <c r="AOI20" s="98"/>
      <c r="AOJ20" s="98"/>
      <c r="AOK20" s="98"/>
      <c r="AOL20" s="98"/>
      <c r="AOM20" s="98"/>
      <c r="AON20" s="98"/>
      <c r="AOO20" s="98"/>
      <c r="AOP20" s="98"/>
      <c r="AOQ20" s="98"/>
      <c r="AOR20" s="98"/>
      <c r="AOS20" s="98"/>
      <c r="AOT20" s="98"/>
      <c r="AOU20" s="98"/>
      <c r="AOV20" s="98"/>
      <c r="AOW20" s="98"/>
      <c r="AOX20" s="98"/>
      <c r="AOY20" s="98"/>
      <c r="AOZ20" s="98"/>
      <c r="APA20" s="98"/>
      <c r="APB20" s="98"/>
      <c r="APC20" s="98"/>
      <c r="APD20" s="98"/>
      <c r="APE20" s="98"/>
      <c r="APF20" s="98"/>
      <c r="APG20" s="98"/>
      <c r="APH20" s="98"/>
      <c r="API20" s="98"/>
      <c r="APJ20" s="98"/>
      <c r="APK20" s="98"/>
      <c r="APL20" s="98"/>
      <c r="APM20" s="98"/>
      <c r="APN20" s="98"/>
      <c r="APO20" s="98"/>
      <c r="APP20" s="98"/>
      <c r="APQ20" s="98"/>
      <c r="APR20" s="98"/>
      <c r="APS20" s="98"/>
      <c r="APT20" s="98"/>
      <c r="APU20" s="98"/>
      <c r="APV20" s="98"/>
      <c r="APW20" s="98"/>
      <c r="APX20" s="98"/>
      <c r="APY20" s="98"/>
      <c r="APZ20" s="98"/>
      <c r="AQA20" s="98"/>
      <c r="AQB20" s="98"/>
      <c r="AQC20" s="98"/>
      <c r="AQD20" s="98"/>
      <c r="AQE20" s="98"/>
      <c r="AQF20" s="98"/>
      <c r="AQG20" s="98"/>
      <c r="AQH20" s="98"/>
      <c r="AQI20" s="98"/>
      <c r="AQJ20" s="98"/>
      <c r="AQK20" s="98"/>
      <c r="AQL20" s="98"/>
      <c r="AQM20" s="98"/>
      <c r="AQN20" s="98"/>
      <c r="AQO20" s="98"/>
      <c r="AQP20" s="98"/>
      <c r="AQQ20" s="98"/>
      <c r="AQR20" s="98"/>
      <c r="AQS20" s="98"/>
      <c r="AQT20" s="98"/>
      <c r="AQU20" s="98"/>
      <c r="AQV20" s="98"/>
      <c r="AQW20" s="98"/>
      <c r="AQX20" s="98"/>
      <c r="AQY20" s="98"/>
      <c r="AQZ20" s="98"/>
      <c r="ARA20" s="98"/>
      <c r="ARB20" s="98"/>
      <c r="ARC20" s="98"/>
      <c r="ARD20" s="98"/>
      <c r="ARE20" s="98"/>
      <c r="ARF20" s="98"/>
      <c r="ARG20" s="98"/>
      <c r="ARH20" s="98"/>
      <c r="ARI20" s="98"/>
      <c r="ARJ20" s="98"/>
      <c r="ARK20" s="98"/>
      <c r="ARL20" s="98"/>
      <c r="ARM20" s="98"/>
      <c r="ARN20" s="98"/>
      <c r="ARO20" s="98"/>
      <c r="ARP20" s="98"/>
      <c r="ARQ20" s="98"/>
      <c r="ARR20" s="98"/>
      <c r="ARS20" s="98"/>
      <c r="ART20" s="98"/>
      <c r="ARU20" s="98"/>
      <c r="ARV20" s="98"/>
      <c r="ARW20" s="98"/>
      <c r="ARX20" s="98"/>
      <c r="ARY20" s="98"/>
      <c r="ARZ20" s="98"/>
      <c r="ASA20" s="98"/>
      <c r="ASB20" s="98"/>
      <c r="ASC20" s="98"/>
      <c r="ASD20" s="98"/>
      <c r="ASE20" s="98"/>
      <c r="ASF20" s="98"/>
      <c r="ASG20" s="98"/>
      <c r="ASH20" s="98"/>
      <c r="ASI20" s="98"/>
      <c r="ASJ20" s="98"/>
      <c r="ASK20" s="98"/>
      <c r="ASL20" s="98"/>
      <c r="ASM20" s="98"/>
      <c r="ASN20" s="98"/>
      <c r="ASO20" s="98"/>
      <c r="ASP20" s="98"/>
      <c r="ASQ20" s="98"/>
      <c r="ASR20" s="98"/>
      <c r="ASS20" s="98"/>
      <c r="AST20" s="98"/>
      <c r="ASU20" s="98"/>
      <c r="ASV20" s="98"/>
      <c r="ASW20" s="98"/>
      <c r="ASX20" s="98"/>
      <c r="ASY20" s="98"/>
      <c r="ASZ20" s="98"/>
      <c r="ATA20" s="98"/>
      <c r="ATB20" s="98"/>
      <c r="ATC20" s="98"/>
      <c r="ATD20" s="98"/>
      <c r="ATE20" s="98"/>
      <c r="ATF20" s="98"/>
      <c r="ATG20" s="98"/>
      <c r="ATH20" s="98"/>
      <c r="ATI20" s="98"/>
      <c r="ATJ20" s="98"/>
      <c r="ATK20" s="98"/>
      <c r="ATL20" s="98"/>
      <c r="ATM20" s="98"/>
      <c r="ATN20" s="98"/>
      <c r="ATO20" s="98"/>
      <c r="ATP20" s="98"/>
      <c r="ATQ20" s="98"/>
      <c r="ATR20" s="98"/>
      <c r="ATS20" s="98"/>
      <c r="ATT20" s="98"/>
      <c r="ATU20" s="98"/>
      <c r="ATV20" s="98"/>
      <c r="ATW20" s="98"/>
      <c r="ATX20" s="98"/>
      <c r="ATY20" s="98"/>
      <c r="ATZ20" s="98"/>
      <c r="AUA20" s="98"/>
      <c r="AUB20" s="98"/>
      <c r="AUC20" s="98"/>
      <c r="AUD20" s="98"/>
      <c r="AUE20" s="98"/>
      <c r="AUF20" s="98"/>
      <c r="AUG20" s="98"/>
      <c r="AUH20" s="98"/>
      <c r="AUI20" s="98"/>
      <c r="AUJ20" s="98"/>
      <c r="AUK20" s="98"/>
      <c r="AUL20" s="98"/>
      <c r="AUM20" s="98"/>
      <c r="AUN20" s="98"/>
      <c r="AUO20" s="98"/>
      <c r="AUP20" s="98"/>
      <c r="AUQ20" s="98"/>
      <c r="AUR20" s="98"/>
      <c r="AUS20" s="98"/>
      <c r="AUT20" s="98"/>
      <c r="AUU20" s="98"/>
      <c r="AUV20" s="98"/>
      <c r="AUW20" s="98"/>
      <c r="AUX20" s="98"/>
      <c r="AUY20" s="98"/>
      <c r="AUZ20" s="98"/>
      <c r="AVA20" s="98"/>
      <c r="AVB20" s="98"/>
      <c r="AVC20" s="98"/>
      <c r="AVD20" s="98"/>
      <c r="AVE20" s="98"/>
      <c r="AVF20" s="98"/>
      <c r="AVG20" s="98"/>
      <c r="AVH20" s="98"/>
      <c r="AVI20" s="98"/>
      <c r="AVJ20" s="98"/>
      <c r="AVK20" s="98"/>
      <c r="AVL20" s="98"/>
      <c r="AVM20" s="98"/>
      <c r="AVN20" s="98"/>
      <c r="AVO20" s="98"/>
      <c r="AVP20" s="98"/>
      <c r="AVQ20" s="98"/>
      <c r="AVR20" s="98"/>
      <c r="AVS20" s="98"/>
      <c r="AVT20" s="98"/>
      <c r="AVU20" s="98"/>
      <c r="AVV20" s="98"/>
      <c r="AVW20" s="98"/>
      <c r="AVX20" s="98"/>
      <c r="AVY20" s="98"/>
      <c r="AVZ20" s="98"/>
      <c r="AWA20" s="98"/>
      <c r="AWB20" s="98"/>
      <c r="AWC20" s="98"/>
      <c r="AWD20" s="98"/>
      <c r="AWE20" s="98"/>
      <c r="AWF20" s="98"/>
      <c r="AWG20" s="98"/>
      <c r="AWH20" s="98"/>
      <c r="AWI20" s="98"/>
      <c r="AWJ20" s="98"/>
      <c r="AWK20" s="98"/>
      <c r="AWL20" s="98"/>
      <c r="AWM20" s="98"/>
      <c r="AWN20" s="98"/>
      <c r="AWO20" s="98"/>
      <c r="AWP20" s="98"/>
      <c r="AWQ20" s="98"/>
      <c r="AWR20" s="98"/>
      <c r="AWS20" s="98"/>
      <c r="AWT20" s="98"/>
      <c r="AWU20" s="98"/>
      <c r="AWV20" s="98"/>
      <c r="AWW20" s="98"/>
      <c r="AWX20" s="98"/>
      <c r="AWY20" s="98"/>
      <c r="AWZ20" s="98"/>
      <c r="AXA20" s="98"/>
      <c r="AXB20" s="98"/>
      <c r="AXC20" s="98"/>
      <c r="AXD20" s="98"/>
      <c r="AXE20" s="98"/>
      <c r="AXF20" s="98"/>
      <c r="AXG20" s="98"/>
      <c r="AXH20" s="98"/>
      <c r="AXI20" s="98"/>
      <c r="AXJ20" s="98"/>
      <c r="AXK20" s="98"/>
      <c r="AXL20" s="98"/>
      <c r="AXM20" s="98"/>
      <c r="AXN20" s="98"/>
      <c r="AXO20" s="98"/>
      <c r="AXP20" s="98"/>
      <c r="AXQ20" s="98"/>
      <c r="AXR20" s="98"/>
      <c r="AXS20" s="98"/>
      <c r="AXT20" s="98"/>
      <c r="AXU20" s="98"/>
      <c r="AXV20" s="98"/>
      <c r="AXW20" s="98"/>
      <c r="AXX20" s="98"/>
      <c r="AXY20" s="98"/>
      <c r="AXZ20" s="98"/>
      <c r="AYA20" s="98"/>
      <c r="AYB20" s="98"/>
      <c r="AYC20" s="98"/>
      <c r="AYD20" s="98"/>
      <c r="AYE20" s="98"/>
      <c r="AYF20" s="98"/>
      <c r="AYG20" s="98"/>
      <c r="AYH20" s="98"/>
      <c r="AYI20" s="98"/>
      <c r="AYJ20" s="98"/>
      <c r="AYK20" s="98"/>
      <c r="AYL20" s="98"/>
      <c r="AYM20" s="98"/>
      <c r="AYN20" s="98"/>
      <c r="AYO20" s="98"/>
      <c r="AYP20" s="98"/>
      <c r="AYQ20" s="98"/>
      <c r="AYR20" s="98"/>
      <c r="AYS20" s="98"/>
      <c r="AYT20" s="98"/>
      <c r="AYU20" s="98"/>
      <c r="AYV20" s="98"/>
      <c r="AYW20" s="98"/>
      <c r="AYX20" s="98"/>
      <c r="AYY20" s="98"/>
      <c r="AYZ20" s="98"/>
      <c r="AZA20" s="98"/>
      <c r="AZB20" s="98"/>
      <c r="AZC20" s="98"/>
      <c r="AZD20" s="98"/>
      <c r="AZE20" s="98"/>
      <c r="AZF20" s="98"/>
      <c r="AZG20" s="98"/>
      <c r="AZH20" s="98"/>
      <c r="AZI20" s="98"/>
      <c r="AZJ20" s="98"/>
      <c r="AZK20" s="98"/>
      <c r="AZL20" s="98"/>
      <c r="AZM20" s="98"/>
      <c r="AZN20" s="98"/>
      <c r="AZO20" s="98"/>
      <c r="AZP20" s="98"/>
      <c r="AZQ20" s="98"/>
      <c r="AZR20" s="98"/>
      <c r="AZS20" s="98"/>
      <c r="AZT20" s="98"/>
      <c r="AZU20" s="98"/>
      <c r="AZV20" s="98"/>
      <c r="AZW20" s="98"/>
      <c r="AZX20" s="98"/>
      <c r="AZY20" s="98"/>
      <c r="AZZ20" s="98"/>
      <c r="BAA20" s="98"/>
      <c r="BAB20" s="98"/>
      <c r="BAC20" s="98"/>
      <c r="BAD20" s="98"/>
      <c r="BAE20" s="98"/>
      <c r="BAF20" s="98"/>
      <c r="BAG20" s="98"/>
      <c r="BAH20" s="98"/>
      <c r="BAI20" s="98"/>
      <c r="BAJ20" s="98"/>
      <c r="BAK20" s="98"/>
      <c r="BAL20" s="98"/>
      <c r="BAM20" s="98"/>
      <c r="BAN20" s="98"/>
      <c r="BAO20" s="98"/>
      <c r="BAP20" s="98"/>
      <c r="BAQ20" s="98"/>
      <c r="BAR20" s="98"/>
      <c r="BAS20" s="98"/>
      <c r="BAT20" s="98"/>
      <c r="BAU20" s="98"/>
      <c r="BAV20" s="98"/>
      <c r="BAW20" s="98"/>
      <c r="BAX20" s="98"/>
      <c r="BAY20" s="98"/>
      <c r="BAZ20" s="98"/>
      <c r="BBA20" s="98"/>
      <c r="BBB20" s="98"/>
      <c r="BBC20" s="98"/>
      <c r="BBD20" s="98"/>
      <c r="BBE20" s="98"/>
      <c r="BBF20" s="98"/>
      <c r="BBG20" s="98"/>
      <c r="BBH20" s="98"/>
      <c r="BBI20" s="98"/>
      <c r="BBJ20" s="98"/>
      <c r="BBK20" s="98"/>
      <c r="BBL20" s="98"/>
      <c r="BBM20" s="98"/>
      <c r="BBN20" s="98"/>
      <c r="BBO20" s="98"/>
      <c r="BBP20" s="98"/>
      <c r="BBQ20" s="98"/>
      <c r="BBR20" s="98"/>
      <c r="BBS20" s="98"/>
      <c r="BBT20" s="98"/>
      <c r="BBU20" s="98"/>
      <c r="BBV20" s="98"/>
      <c r="BBW20" s="98"/>
      <c r="BBX20" s="98"/>
      <c r="BBY20" s="98"/>
      <c r="BBZ20" s="98"/>
      <c r="BCA20" s="98"/>
      <c r="BCB20" s="98"/>
      <c r="BCC20" s="98"/>
      <c r="BCD20" s="98"/>
      <c r="BCE20" s="98"/>
      <c r="BCF20" s="98"/>
      <c r="BCG20" s="98"/>
      <c r="BCH20" s="98"/>
      <c r="BCI20" s="98"/>
      <c r="BCJ20" s="98"/>
      <c r="BCK20" s="98"/>
      <c r="BCL20" s="98"/>
      <c r="BCM20" s="98"/>
      <c r="BCN20" s="98"/>
      <c r="BCO20" s="98"/>
      <c r="BCP20" s="98"/>
      <c r="BCQ20" s="98"/>
      <c r="BCR20" s="98"/>
      <c r="BCS20" s="98"/>
      <c r="BCT20" s="98"/>
      <c r="BCU20" s="98"/>
      <c r="BCV20" s="98"/>
      <c r="BCW20" s="98"/>
      <c r="BCX20" s="98"/>
      <c r="BCY20" s="98"/>
      <c r="BCZ20" s="98"/>
      <c r="BDA20" s="98"/>
      <c r="BDB20" s="98"/>
      <c r="BDC20" s="98"/>
      <c r="BDD20" s="98"/>
      <c r="BDE20" s="98"/>
      <c r="BDF20" s="98"/>
      <c r="BDG20" s="98"/>
      <c r="BDH20" s="98"/>
      <c r="BDI20" s="98"/>
      <c r="BDJ20" s="98"/>
      <c r="BDK20" s="98"/>
      <c r="BDL20" s="98"/>
      <c r="BDM20" s="98"/>
      <c r="BDN20" s="98"/>
      <c r="BDO20" s="98"/>
      <c r="BDP20" s="98"/>
      <c r="BDQ20" s="98"/>
      <c r="BDR20" s="98"/>
      <c r="BDS20" s="98"/>
      <c r="BDT20" s="98"/>
      <c r="BDU20" s="98"/>
      <c r="BDV20" s="98"/>
      <c r="BDW20" s="98"/>
      <c r="BDX20" s="98"/>
      <c r="BDY20" s="98"/>
      <c r="BDZ20" s="98"/>
      <c r="BEA20" s="98"/>
      <c r="BEB20" s="98"/>
      <c r="BEC20" s="98"/>
      <c r="BED20" s="98"/>
      <c r="BEE20" s="98"/>
      <c r="BEF20" s="98"/>
      <c r="BEG20" s="98"/>
      <c r="BEH20" s="98"/>
      <c r="BEI20" s="98"/>
      <c r="BEJ20" s="98"/>
      <c r="BEK20" s="98"/>
      <c r="BEL20" s="98"/>
      <c r="BEM20" s="98"/>
      <c r="BEN20" s="98"/>
      <c r="BEO20" s="98"/>
      <c r="BEP20" s="98"/>
      <c r="BEQ20" s="98"/>
      <c r="BER20" s="98"/>
      <c r="BES20" s="98"/>
      <c r="BET20" s="98"/>
      <c r="BEU20" s="98"/>
      <c r="BEV20" s="98"/>
      <c r="BEW20" s="98"/>
      <c r="BEX20" s="98"/>
      <c r="BEY20" s="98"/>
      <c r="BEZ20" s="98"/>
      <c r="BFA20" s="98"/>
      <c r="BFB20" s="98"/>
      <c r="BFC20" s="98"/>
      <c r="BFD20" s="98"/>
      <c r="BFE20" s="98"/>
      <c r="BFF20" s="98"/>
      <c r="BFG20" s="98"/>
      <c r="BFH20" s="98"/>
      <c r="BFI20" s="98"/>
      <c r="BFJ20" s="98"/>
      <c r="BFK20" s="98"/>
      <c r="BFL20" s="98"/>
      <c r="BFM20" s="98"/>
      <c r="BFN20" s="98"/>
      <c r="BFO20" s="98"/>
      <c r="BFP20" s="98"/>
      <c r="BFQ20" s="98"/>
      <c r="BFR20" s="98"/>
      <c r="BFS20" s="98"/>
      <c r="BFT20" s="98"/>
      <c r="BFU20" s="98"/>
      <c r="BFV20" s="98"/>
      <c r="BFW20" s="98"/>
      <c r="BFX20" s="98"/>
      <c r="BFY20" s="98"/>
      <c r="BFZ20" s="98"/>
      <c r="BGA20" s="98"/>
      <c r="BGB20" s="98"/>
      <c r="BGC20" s="98"/>
      <c r="BGD20" s="98"/>
      <c r="BGE20" s="98"/>
      <c r="BGF20" s="98"/>
      <c r="BGG20" s="98"/>
      <c r="BGH20" s="98"/>
      <c r="BGI20" s="98"/>
      <c r="BGJ20" s="98"/>
      <c r="BGK20" s="98"/>
      <c r="BGL20" s="98"/>
      <c r="BGM20" s="98"/>
      <c r="BGN20" s="98"/>
      <c r="BGO20" s="98"/>
      <c r="BGP20" s="98"/>
      <c r="BGQ20" s="98"/>
      <c r="BGR20" s="98"/>
      <c r="BGS20" s="98"/>
      <c r="BGT20" s="98"/>
      <c r="BGU20" s="98"/>
      <c r="BGV20" s="98"/>
      <c r="BGW20" s="98"/>
      <c r="BGX20" s="98"/>
      <c r="BGY20" s="98"/>
      <c r="BGZ20" s="98"/>
      <c r="BHA20" s="98"/>
      <c r="BHB20" s="98"/>
      <c r="BHC20" s="98"/>
      <c r="BHD20" s="98"/>
      <c r="BHE20" s="98"/>
      <c r="BHF20" s="98"/>
      <c r="BHG20" s="98"/>
      <c r="BHH20" s="98"/>
      <c r="BHI20" s="98"/>
      <c r="BHJ20" s="98"/>
      <c r="BHK20" s="98"/>
      <c r="BHL20" s="98"/>
      <c r="BHM20" s="98"/>
      <c r="BHN20" s="98"/>
      <c r="BHO20" s="98"/>
      <c r="BHP20" s="98"/>
      <c r="BHQ20" s="98"/>
      <c r="BHR20" s="98"/>
      <c r="BHS20" s="98"/>
      <c r="BHT20" s="98"/>
      <c r="BHU20" s="98"/>
      <c r="BHV20" s="98"/>
      <c r="BHW20" s="98"/>
      <c r="BHX20" s="98"/>
      <c r="BHY20" s="98"/>
      <c r="BHZ20" s="98"/>
      <c r="BIA20" s="98"/>
      <c r="BIB20" s="98"/>
      <c r="BIC20" s="98"/>
      <c r="BID20" s="98"/>
      <c r="BIE20" s="98"/>
      <c r="BIF20" s="98"/>
      <c r="BIG20" s="98"/>
      <c r="BIH20" s="98"/>
      <c r="BII20" s="98"/>
      <c r="BIJ20" s="98"/>
      <c r="BIK20" s="98"/>
      <c r="BIL20" s="98"/>
      <c r="BIM20" s="98"/>
      <c r="BIN20" s="98"/>
      <c r="BIO20" s="98"/>
      <c r="BIP20" s="98"/>
      <c r="BIQ20" s="98"/>
      <c r="BIR20" s="98"/>
      <c r="BIS20" s="98"/>
      <c r="BIT20" s="98"/>
      <c r="BIU20" s="98"/>
      <c r="BIV20" s="98"/>
      <c r="BIW20" s="98"/>
      <c r="BIX20" s="98"/>
      <c r="BIY20" s="98"/>
      <c r="BIZ20" s="98"/>
      <c r="BJA20" s="98"/>
      <c r="BJB20" s="98"/>
      <c r="BJC20" s="98"/>
      <c r="BJD20" s="98"/>
      <c r="BJE20" s="98"/>
      <c r="BJF20" s="98"/>
      <c r="BJG20" s="98"/>
      <c r="BJH20" s="98"/>
      <c r="BJI20" s="98"/>
      <c r="BJJ20" s="98"/>
      <c r="BJK20" s="98"/>
      <c r="BJL20" s="98"/>
      <c r="BJM20" s="98"/>
      <c r="BJN20" s="98"/>
      <c r="BJO20" s="98"/>
      <c r="BJP20" s="98"/>
      <c r="BJQ20" s="98"/>
      <c r="BJR20" s="98"/>
      <c r="BJS20" s="98"/>
      <c r="BJT20" s="98"/>
      <c r="BJU20" s="98"/>
      <c r="BJV20" s="98"/>
      <c r="BJW20" s="98"/>
      <c r="BJX20" s="98"/>
      <c r="BJY20" s="98"/>
      <c r="BJZ20" s="98"/>
      <c r="BKA20" s="98"/>
      <c r="BKB20" s="98"/>
      <c r="BKC20" s="98"/>
      <c r="BKD20" s="98"/>
      <c r="BKE20" s="98"/>
      <c r="BKF20" s="98"/>
      <c r="BKG20" s="98"/>
      <c r="BKH20" s="98"/>
      <c r="BKI20" s="98"/>
      <c r="BKJ20" s="98"/>
      <c r="BKK20" s="98"/>
      <c r="BKL20" s="98"/>
      <c r="BKM20" s="98"/>
      <c r="BKN20" s="98"/>
      <c r="BKO20" s="98"/>
      <c r="BKP20" s="98"/>
      <c r="BKQ20" s="98"/>
      <c r="BKR20" s="98"/>
      <c r="BKS20" s="98"/>
      <c r="BKT20" s="98"/>
      <c r="BKU20" s="98"/>
      <c r="BKV20" s="98"/>
      <c r="BKW20" s="98"/>
      <c r="BKX20" s="98"/>
      <c r="BKY20" s="98"/>
      <c r="BKZ20" s="98"/>
      <c r="BLA20" s="98"/>
      <c r="BLB20" s="98"/>
      <c r="BLC20" s="98"/>
      <c r="BLD20" s="98"/>
      <c r="BLE20" s="98"/>
      <c r="BLF20" s="98"/>
      <c r="BLG20" s="98"/>
      <c r="BLH20" s="98"/>
      <c r="BLI20" s="98"/>
      <c r="BLJ20" s="98"/>
      <c r="BLK20" s="98"/>
      <c r="BLL20" s="98"/>
      <c r="BLM20" s="98"/>
      <c r="BLN20" s="98"/>
      <c r="BLO20" s="98"/>
      <c r="BLP20" s="98"/>
      <c r="BLQ20" s="98"/>
      <c r="BLR20" s="98"/>
      <c r="BLS20" s="98"/>
      <c r="BLT20" s="98"/>
      <c r="BLU20" s="98"/>
      <c r="BLV20" s="98"/>
      <c r="BLW20" s="98"/>
      <c r="BLX20" s="98"/>
      <c r="BLY20" s="98"/>
      <c r="BLZ20" s="98"/>
      <c r="BMA20" s="98"/>
      <c r="BMB20" s="98"/>
      <c r="BMC20" s="98"/>
      <c r="BMD20" s="98"/>
      <c r="BME20" s="98"/>
      <c r="BMF20" s="98"/>
      <c r="BMG20" s="98"/>
      <c r="BMH20" s="98"/>
      <c r="BMI20" s="98"/>
      <c r="BMJ20" s="98"/>
      <c r="BMK20" s="98"/>
      <c r="BML20" s="98"/>
      <c r="BMM20" s="98"/>
      <c r="BMN20" s="98"/>
      <c r="BMO20" s="98"/>
      <c r="BMP20" s="98"/>
      <c r="BMQ20" s="98"/>
      <c r="BMR20" s="98"/>
      <c r="BMS20" s="98"/>
      <c r="BMT20" s="98"/>
      <c r="BMU20" s="98"/>
      <c r="BMV20" s="98"/>
      <c r="BMW20" s="98"/>
      <c r="BMX20" s="98"/>
      <c r="BMY20" s="98"/>
      <c r="BMZ20" s="98"/>
      <c r="BNA20" s="98"/>
      <c r="BNB20" s="98"/>
      <c r="BNC20" s="98"/>
      <c r="BND20" s="98"/>
      <c r="BNE20" s="98"/>
      <c r="BNF20" s="98"/>
      <c r="BNG20" s="98"/>
      <c r="BNH20" s="98"/>
      <c r="BNI20" s="98"/>
      <c r="BNJ20" s="98"/>
      <c r="BNK20" s="98"/>
      <c r="BNL20" s="98"/>
      <c r="BNM20" s="98"/>
      <c r="BNN20" s="98"/>
      <c r="BNO20" s="98"/>
      <c r="BNP20" s="98"/>
      <c r="BNQ20" s="98"/>
      <c r="BNR20" s="98"/>
      <c r="BNS20" s="98"/>
      <c r="BNT20" s="98"/>
      <c r="BNU20" s="98"/>
      <c r="BNV20" s="98"/>
      <c r="BNW20" s="98"/>
      <c r="BNX20" s="98"/>
      <c r="BNY20" s="98"/>
      <c r="BNZ20" s="98"/>
      <c r="BOA20" s="98"/>
      <c r="BOB20" s="98"/>
      <c r="BOC20" s="98"/>
      <c r="BOD20" s="98"/>
      <c r="BOE20" s="98"/>
      <c r="BOF20" s="98"/>
      <c r="BOG20" s="98"/>
      <c r="BOH20" s="98"/>
      <c r="BOI20" s="98"/>
      <c r="BOJ20" s="98"/>
      <c r="BOK20" s="98"/>
      <c r="BOL20" s="98"/>
      <c r="BOM20" s="98"/>
      <c r="BON20" s="98"/>
      <c r="BOO20" s="98"/>
      <c r="BOP20" s="98"/>
      <c r="BOQ20" s="98"/>
      <c r="BOR20" s="98"/>
      <c r="BOS20" s="98"/>
      <c r="BOT20" s="98"/>
      <c r="BOU20" s="98"/>
      <c r="BOV20" s="98"/>
      <c r="BOW20" s="98"/>
      <c r="BOX20" s="98"/>
      <c r="BOY20" s="98"/>
      <c r="BOZ20" s="98"/>
      <c r="BPA20" s="98"/>
      <c r="BPB20" s="98"/>
      <c r="BPC20" s="98"/>
      <c r="BPD20" s="98"/>
      <c r="BPE20" s="98"/>
      <c r="BPF20" s="98"/>
      <c r="BPG20" s="98"/>
      <c r="BPH20" s="98"/>
      <c r="BPI20" s="98"/>
      <c r="BPJ20" s="98"/>
      <c r="BPK20" s="98"/>
      <c r="BPL20" s="98"/>
      <c r="BPM20" s="98"/>
      <c r="BPN20" s="98"/>
      <c r="BPO20" s="98"/>
      <c r="BPP20" s="98"/>
      <c r="BPQ20" s="98"/>
      <c r="BPR20" s="98"/>
      <c r="BPS20" s="98"/>
      <c r="BPT20" s="98"/>
      <c r="BPU20" s="98"/>
      <c r="BPV20" s="98"/>
      <c r="BPW20" s="98"/>
      <c r="BPX20" s="98"/>
      <c r="BPY20" s="98"/>
      <c r="BPZ20" s="98"/>
      <c r="BQA20" s="98"/>
      <c r="BQB20" s="98"/>
      <c r="BQC20" s="98"/>
      <c r="BQD20" s="98"/>
      <c r="BQE20" s="98"/>
      <c r="BQF20" s="98"/>
      <c r="BQG20" s="98"/>
      <c r="BQH20" s="98"/>
      <c r="BQI20" s="98"/>
      <c r="BQJ20" s="98"/>
      <c r="BQK20" s="98"/>
      <c r="BQL20" s="98"/>
      <c r="BQM20" s="98"/>
      <c r="BQN20" s="98"/>
      <c r="BQO20" s="98"/>
      <c r="BQP20" s="98"/>
      <c r="BQQ20" s="98"/>
      <c r="BQR20" s="98"/>
      <c r="BQS20" s="98"/>
      <c r="BQT20" s="98"/>
      <c r="BQU20" s="98"/>
      <c r="BQV20" s="98"/>
      <c r="BQW20" s="98"/>
      <c r="BQX20" s="98"/>
      <c r="BQY20" s="98"/>
      <c r="BQZ20" s="98"/>
      <c r="BRA20" s="98"/>
      <c r="BRB20" s="98"/>
      <c r="BRC20" s="98"/>
      <c r="BRD20" s="98"/>
      <c r="BRE20" s="98"/>
      <c r="BRF20" s="98"/>
      <c r="BRG20" s="98"/>
      <c r="BRH20" s="98"/>
      <c r="BRI20" s="98"/>
      <c r="BRJ20" s="98"/>
      <c r="BRK20" s="98"/>
      <c r="BRL20" s="98"/>
      <c r="BRM20" s="98"/>
      <c r="BRN20" s="98"/>
      <c r="BRO20" s="98"/>
      <c r="BRP20" s="98"/>
      <c r="BRQ20" s="98"/>
      <c r="BRR20" s="98"/>
      <c r="BRS20" s="98"/>
      <c r="BRT20" s="98"/>
      <c r="BRU20" s="98"/>
      <c r="BRV20" s="98"/>
      <c r="BRW20" s="98"/>
      <c r="BRX20" s="98"/>
      <c r="BRY20" s="98"/>
      <c r="BRZ20" s="98"/>
      <c r="BSA20" s="98"/>
      <c r="BSB20" s="98"/>
      <c r="BSC20" s="98"/>
      <c r="BSD20" s="98"/>
      <c r="BSE20" s="98"/>
      <c r="BSF20" s="98"/>
      <c r="BSG20" s="98"/>
      <c r="BSH20" s="98"/>
      <c r="BSI20" s="98"/>
      <c r="BSJ20" s="98"/>
      <c r="BSK20" s="98"/>
      <c r="BSL20" s="98"/>
      <c r="BSM20" s="98"/>
      <c r="BSN20" s="98"/>
      <c r="BSO20" s="98"/>
      <c r="BSP20" s="98"/>
      <c r="BSQ20" s="98"/>
      <c r="BSR20" s="98"/>
      <c r="BSS20" s="98"/>
      <c r="BST20" s="98"/>
      <c r="BSU20" s="98"/>
      <c r="BSV20" s="98"/>
      <c r="BSW20" s="98"/>
      <c r="BSX20" s="98"/>
      <c r="BSY20" s="98"/>
      <c r="BSZ20" s="98"/>
      <c r="BTA20" s="98"/>
      <c r="BTB20" s="98"/>
      <c r="BTC20" s="98"/>
      <c r="BTD20" s="98"/>
      <c r="BTE20" s="98"/>
      <c r="BTF20" s="98"/>
      <c r="BTG20" s="98"/>
      <c r="BTH20" s="98"/>
      <c r="BTI20" s="98"/>
      <c r="BTJ20" s="98"/>
      <c r="BTK20" s="98"/>
      <c r="BTL20" s="98"/>
      <c r="BTM20" s="98"/>
      <c r="BTN20" s="98"/>
      <c r="BTO20" s="98"/>
      <c r="BTP20" s="98"/>
      <c r="BTQ20" s="98"/>
      <c r="BTR20" s="98"/>
      <c r="BTS20" s="98"/>
      <c r="BTT20" s="98"/>
      <c r="BTU20" s="98"/>
      <c r="BTV20" s="98"/>
      <c r="BTW20" s="98"/>
      <c r="BTX20" s="98"/>
      <c r="BTY20" s="98"/>
      <c r="BTZ20" s="98"/>
      <c r="BUA20" s="98"/>
      <c r="BUB20" s="98"/>
      <c r="BUC20" s="98"/>
      <c r="BUD20" s="98"/>
      <c r="BUE20" s="98"/>
      <c r="BUF20" s="98"/>
      <c r="BUG20" s="98"/>
      <c r="BUH20" s="98"/>
      <c r="BUI20" s="98"/>
      <c r="BUJ20" s="98"/>
      <c r="BUK20" s="98"/>
      <c r="BUL20" s="98"/>
      <c r="BUM20" s="98"/>
      <c r="BUN20" s="98"/>
      <c r="BUO20" s="98"/>
      <c r="BUP20" s="98"/>
      <c r="BUQ20" s="98"/>
      <c r="BUR20" s="98"/>
      <c r="BUS20" s="98"/>
      <c r="BUT20" s="98"/>
      <c r="BUU20" s="98"/>
      <c r="BUV20" s="98"/>
      <c r="BUW20" s="98"/>
      <c r="BUX20" s="98"/>
      <c r="BUY20" s="98"/>
      <c r="BUZ20" s="98"/>
      <c r="BVA20" s="98"/>
      <c r="BVB20" s="98"/>
      <c r="BVC20" s="98"/>
      <c r="BVD20" s="98"/>
      <c r="BVE20" s="98"/>
      <c r="BVF20" s="98"/>
      <c r="BVG20" s="98"/>
      <c r="BVH20" s="98"/>
      <c r="BVI20" s="98"/>
      <c r="BVJ20" s="98"/>
      <c r="BVK20" s="98"/>
      <c r="BVL20" s="98"/>
      <c r="BVM20" s="98"/>
      <c r="BVN20" s="98"/>
      <c r="BVO20" s="98"/>
      <c r="BVP20" s="98"/>
      <c r="BVQ20" s="98"/>
      <c r="BVR20" s="98"/>
      <c r="BVS20" s="98"/>
      <c r="BVT20" s="98"/>
      <c r="BVU20" s="98"/>
      <c r="BVV20" s="98"/>
      <c r="BVW20" s="98"/>
      <c r="BVX20" s="98"/>
      <c r="BVY20" s="98"/>
      <c r="BVZ20" s="98"/>
      <c r="BWA20" s="98"/>
      <c r="BWB20" s="98"/>
      <c r="BWC20" s="98"/>
      <c r="BWD20" s="98"/>
      <c r="BWE20" s="98"/>
      <c r="BWF20" s="98"/>
      <c r="BWG20" s="98"/>
      <c r="BWH20" s="98"/>
      <c r="BWI20" s="98"/>
      <c r="BWJ20" s="98"/>
      <c r="BWK20" s="98"/>
      <c r="BWL20" s="98"/>
      <c r="BWM20" s="98"/>
      <c r="BWN20" s="98"/>
      <c r="BWO20" s="98"/>
      <c r="BWP20" s="98"/>
      <c r="BWQ20" s="98"/>
      <c r="BWR20" s="98"/>
      <c r="BWS20" s="98"/>
      <c r="BWT20" s="98"/>
      <c r="BWU20" s="98"/>
      <c r="BWV20" s="98"/>
      <c r="BWW20" s="98"/>
      <c r="BWX20" s="98"/>
      <c r="BWY20" s="98"/>
      <c r="BWZ20" s="98"/>
      <c r="BXA20" s="98"/>
      <c r="BXB20" s="98"/>
      <c r="BXC20" s="98"/>
      <c r="BXD20" s="98"/>
      <c r="BXE20" s="98"/>
      <c r="BXF20" s="98"/>
      <c r="BXG20" s="98"/>
      <c r="BXH20" s="98"/>
      <c r="BXI20" s="98"/>
      <c r="BXJ20" s="98"/>
      <c r="BXK20" s="98"/>
      <c r="BXL20" s="98"/>
      <c r="BXM20" s="98"/>
      <c r="BXN20" s="98"/>
      <c r="BXO20" s="98"/>
      <c r="BXP20" s="98"/>
      <c r="BXQ20" s="98"/>
      <c r="BXR20" s="98"/>
      <c r="BXS20" s="98"/>
      <c r="BXT20" s="98"/>
      <c r="BXU20" s="98"/>
      <c r="BXV20" s="98"/>
      <c r="BXW20" s="98"/>
      <c r="BXX20" s="98"/>
      <c r="BXY20" s="98"/>
      <c r="BXZ20" s="98"/>
      <c r="BYA20" s="98"/>
      <c r="BYB20" s="98"/>
      <c r="BYC20" s="98"/>
      <c r="BYD20" s="98"/>
      <c r="BYE20" s="98"/>
      <c r="BYF20" s="98"/>
      <c r="BYG20" s="98"/>
      <c r="BYH20" s="98"/>
      <c r="BYI20" s="98"/>
      <c r="BYJ20" s="98"/>
      <c r="BYK20" s="98"/>
      <c r="BYL20" s="98"/>
      <c r="BYM20" s="98"/>
      <c r="BYN20" s="98"/>
      <c r="BYO20" s="98"/>
      <c r="BYP20" s="98"/>
      <c r="BYQ20" s="98"/>
      <c r="BYR20" s="98"/>
      <c r="BYS20" s="98"/>
      <c r="BYT20" s="98"/>
      <c r="BYU20" s="98"/>
      <c r="BYV20" s="98"/>
      <c r="BYW20" s="98"/>
      <c r="BYX20" s="98"/>
      <c r="BYY20" s="98"/>
      <c r="BYZ20" s="98"/>
      <c r="BZA20" s="98"/>
      <c r="BZB20" s="98"/>
      <c r="BZC20" s="98"/>
      <c r="BZD20" s="98"/>
      <c r="BZE20" s="98"/>
      <c r="BZF20" s="98"/>
      <c r="BZG20" s="98"/>
      <c r="BZH20" s="98"/>
      <c r="BZI20" s="98"/>
      <c r="BZJ20" s="98"/>
      <c r="BZK20" s="98"/>
      <c r="BZL20" s="98"/>
      <c r="BZM20" s="98"/>
      <c r="BZN20" s="98"/>
      <c r="BZO20" s="98"/>
      <c r="BZP20" s="98"/>
      <c r="BZQ20" s="98"/>
      <c r="BZR20" s="98"/>
      <c r="BZS20" s="98"/>
      <c r="BZT20" s="98"/>
      <c r="BZU20" s="98"/>
      <c r="BZV20" s="98"/>
      <c r="BZW20" s="98"/>
      <c r="BZX20" s="98"/>
      <c r="BZY20" s="98"/>
      <c r="BZZ20" s="98"/>
      <c r="CAA20" s="98"/>
      <c r="CAB20" s="98"/>
      <c r="CAC20" s="98"/>
      <c r="CAD20" s="98"/>
      <c r="CAE20" s="98"/>
      <c r="CAF20" s="98"/>
      <c r="CAG20" s="98"/>
      <c r="CAH20" s="98"/>
      <c r="CAI20" s="98"/>
      <c r="CAJ20" s="98"/>
      <c r="CAK20" s="98"/>
      <c r="CAL20" s="98"/>
      <c r="CAM20" s="98"/>
      <c r="CAN20" s="98"/>
      <c r="CAO20" s="98"/>
      <c r="CAP20" s="98"/>
      <c r="CAQ20" s="98"/>
      <c r="CAR20" s="98"/>
      <c r="CAS20" s="98"/>
      <c r="CAT20" s="98"/>
      <c r="CAU20" s="98"/>
      <c r="CAV20" s="98"/>
      <c r="CAW20" s="98"/>
      <c r="CAX20" s="98"/>
      <c r="CAY20" s="98"/>
      <c r="CAZ20" s="98"/>
      <c r="CBA20" s="98"/>
      <c r="CBB20" s="98"/>
      <c r="CBC20" s="98"/>
      <c r="CBD20" s="98"/>
      <c r="CBE20" s="98"/>
      <c r="CBF20" s="98"/>
      <c r="CBG20" s="98"/>
      <c r="CBH20" s="98"/>
      <c r="CBI20" s="98"/>
      <c r="CBJ20" s="98"/>
      <c r="CBK20" s="98"/>
      <c r="CBL20" s="98"/>
      <c r="CBM20" s="98"/>
      <c r="CBN20" s="98"/>
      <c r="CBO20" s="98"/>
      <c r="CBP20" s="98"/>
      <c r="CBQ20" s="98"/>
      <c r="CBR20" s="98"/>
      <c r="CBS20" s="98"/>
      <c r="CBT20" s="98"/>
      <c r="CBU20" s="98"/>
      <c r="CBV20" s="98"/>
      <c r="CBW20" s="98"/>
      <c r="CBX20" s="98"/>
      <c r="CBY20" s="98"/>
      <c r="CBZ20" s="98"/>
      <c r="CCA20" s="98"/>
      <c r="CCB20" s="98"/>
      <c r="CCC20" s="98"/>
      <c r="CCD20" s="98"/>
      <c r="CCE20" s="98"/>
      <c r="CCF20" s="98"/>
      <c r="CCG20" s="98"/>
      <c r="CCH20" s="98"/>
      <c r="CCI20" s="98"/>
      <c r="CCJ20" s="98"/>
      <c r="CCK20" s="98"/>
      <c r="CCL20" s="98"/>
      <c r="CCM20" s="98"/>
      <c r="CCN20" s="98"/>
      <c r="CCO20" s="98"/>
      <c r="CCP20" s="98"/>
      <c r="CCQ20" s="98"/>
      <c r="CCR20" s="98"/>
      <c r="CCS20" s="98"/>
      <c r="CCT20" s="98"/>
      <c r="CCU20" s="98"/>
      <c r="CCV20" s="98"/>
      <c r="CCW20" s="98"/>
      <c r="CCX20" s="98"/>
      <c r="CCY20" s="98"/>
      <c r="CCZ20" s="98"/>
      <c r="CDA20" s="98"/>
      <c r="CDB20" s="98"/>
      <c r="CDC20" s="98"/>
      <c r="CDD20" s="98"/>
      <c r="CDE20" s="98"/>
      <c r="CDF20" s="98"/>
      <c r="CDG20" s="98"/>
      <c r="CDH20" s="98"/>
      <c r="CDI20" s="98"/>
      <c r="CDJ20" s="98"/>
      <c r="CDK20" s="98"/>
      <c r="CDL20" s="98"/>
      <c r="CDM20" s="98"/>
      <c r="CDN20" s="98"/>
      <c r="CDO20" s="98"/>
      <c r="CDP20" s="98"/>
      <c r="CDQ20" s="98"/>
      <c r="CDR20" s="98"/>
      <c r="CDS20" s="98"/>
      <c r="CDT20" s="98"/>
      <c r="CDU20" s="98"/>
      <c r="CDV20" s="98"/>
      <c r="CDW20" s="98"/>
      <c r="CDX20" s="98"/>
      <c r="CDY20" s="98"/>
      <c r="CDZ20" s="98"/>
      <c r="CEA20" s="98"/>
      <c r="CEB20" s="98"/>
      <c r="CEC20" s="98"/>
      <c r="CED20" s="98"/>
      <c r="CEE20" s="98"/>
      <c r="CEF20" s="98"/>
      <c r="CEG20" s="98"/>
      <c r="CEH20" s="98"/>
      <c r="CEI20" s="98"/>
      <c r="CEJ20" s="98"/>
      <c r="CEK20" s="98"/>
      <c r="CEL20" s="98"/>
      <c r="CEM20" s="98"/>
      <c r="CEN20" s="98"/>
      <c r="CEO20" s="98"/>
      <c r="CEP20" s="98"/>
      <c r="CEQ20" s="98"/>
      <c r="CER20" s="98"/>
      <c r="CES20" s="98"/>
      <c r="CET20" s="98"/>
      <c r="CEU20" s="98"/>
      <c r="CEV20" s="98"/>
      <c r="CEW20" s="98"/>
      <c r="CEX20" s="98"/>
      <c r="CEY20" s="98"/>
      <c r="CEZ20" s="98"/>
      <c r="CFA20" s="98"/>
      <c r="CFB20" s="98"/>
      <c r="CFC20" s="98"/>
      <c r="CFD20" s="98"/>
      <c r="CFE20" s="98"/>
      <c r="CFF20" s="98"/>
      <c r="CFG20" s="98"/>
      <c r="CFH20" s="98"/>
      <c r="CFI20" s="98"/>
      <c r="CFJ20" s="98"/>
      <c r="CFK20" s="98"/>
      <c r="CFL20" s="98"/>
      <c r="CFM20" s="98"/>
      <c r="CFN20" s="98"/>
      <c r="CFO20" s="98"/>
      <c r="CFP20" s="98"/>
      <c r="CFQ20" s="98"/>
      <c r="CFR20" s="98"/>
      <c r="CFS20" s="98"/>
      <c r="CFT20" s="98"/>
      <c r="CFU20" s="98"/>
      <c r="CFV20" s="98"/>
      <c r="CFW20" s="98"/>
      <c r="CFX20" s="98"/>
      <c r="CFY20" s="98"/>
      <c r="CFZ20" s="98"/>
      <c r="CGA20" s="98"/>
      <c r="CGB20" s="98"/>
      <c r="CGC20" s="98"/>
      <c r="CGD20" s="98"/>
      <c r="CGE20" s="98"/>
      <c r="CGF20" s="98"/>
      <c r="CGG20" s="98"/>
      <c r="CGH20" s="98"/>
      <c r="CGI20" s="98"/>
      <c r="CGJ20" s="98"/>
      <c r="CGK20" s="98"/>
      <c r="CGL20" s="98"/>
      <c r="CGM20" s="98"/>
      <c r="CGN20" s="98"/>
      <c r="CGO20" s="98"/>
      <c r="CGP20" s="98"/>
      <c r="CGQ20" s="98"/>
      <c r="CGR20" s="98"/>
      <c r="CGS20" s="98"/>
      <c r="CGT20" s="98"/>
      <c r="CGU20" s="98"/>
      <c r="CGV20" s="98"/>
      <c r="CGW20" s="98"/>
      <c r="CGX20" s="98"/>
      <c r="CGY20" s="98"/>
      <c r="CGZ20" s="98"/>
      <c r="CHA20" s="98"/>
      <c r="CHB20" s="98"/>
      <c r="CHC20" s="98"/>
      <c r="CHD20" s="98"/>
      <c r="CHE20" s="98"/>
      <c r="CHF20" s="98"/>
      <c r="CHG20" s="98"/>
      <c r="CHH20" s="98"/>
      <c r="CHI20" s="98"/>
      <c r="CHJ20" s="98"/>
      <c r="CHK20" s="98"/>
      <c r="CHL20" s="98"/>
      <c r="CHM20" s="98"/>
      <c r="CHN20" s="98"/>
      <c r="CHO20" s="98"/>
      <c r="CHP20" s="98"/>
      <c r="CHQ20" s="98"/>
      <c r="CHR20" s="98"/>
      <c r="CHS20" s="98"/>
      <c r="CHT20" s="98"/>
      <c r="CHU20" s="98"/>
      <c r="CHV20" s="98"/>
      <c r="CHW20" s="98"/>
      <c r="CHX20" s="98"/>
      <c r="CHY20" s="98"/>
      <c r="CHZ20" s="98"/>
      <c r="CIA20" s="98"/>
      <c r="CIB20" s="98"/>
      <c r="CIC20" s="98"/>
      <c r="CID20" s="98"/>
      <c r="CIE20" s="98"/>
      <c r="CIF20" s="98"/>
      <c r="CIG20" s="98"/>
      <c r="CIH20" s="98"/>
      <c r="CII20" s="98"/>
      <c r="CIJ20" s="98"/>
      <c r="CIK20" s="98"/>
      <c r="CIL20" s="98"/>
      <c r="CIM20" s="98"/>
      <c r="CIN20" s="98"/>
      <c r="CIO20" s="98"/>
      <c r="CIP20" s="98"/>
      <c r="CIQ20" s="98"/>
      <c r="CIR20" s="98"/>
      <c r="CIS20" s="98"/>
      <c r="CIT20" s="98"/>
      <c r="CIU20" s="98"/>
      <c r="CIV20" s="98"/>
      <c r="CIW20" s="98"/>
      <c r="CIX20" s="98"/>
      <c r="CIY20" s="98"/>
      <c r="CIZ20" s="98"/>
      <c r="CJA20" s="98"/>
      <c r="CJB20" s="98"/>
      <c r="CJC20" s="98"/>
      <c r="CJD20" s="98"/>
      <c r="CJE20" s="98"/>
      <c r="CJF20" s="98"/>
      <c r="CJG20" s="98"/>
      <c r="CJH20" s="98"/>
      <c r="CJI20" s="98"/>
      <c r="CJJ20" s="98"/>
      <c r="CJK20" s="98"/>
      <c r="CJL20" s="98"/>
      <c r="CJM20" s="98"/>
      <c r="CJN20" s="98"/>
      <c r="CJO20" s="98"/>
      <c r="CJP20" s="98"/>
      <c r="CJQ20" s="98"/>
      <c r="CJR20" s="98"/>
      <c r="CJS20" s="98"/>
      <c r="CJT20" s="98"/>
      <c r="CJU20" s="98"/>
      <c r="CJV20" s="98"/>
      <c r="CJW20" s="98"/>
      <c r="CJX20" s="98"/>
      <c r="CJY20" s="98"/>
      <c r="CJZ20" s="98"/>
      <c r="CKA20" s="98"/>
      <c r="CKB20" s="98"/>
      <c r="CKC20" s="98"/>
      <c r="CKD20" s="98"/>
      <c r="CKE20" s="98"/>
      <c r="CKF20" s="98"/>
      <c r="CKG20" s="98"/>
      <c r="CKH20" s="98"/>
      <c r="CKI20" s="98"/>
      <c r="CKJ20" s="98"/>
      <c r="CKK20" s="98"/>
      <c r="CKL20" s="98"/>
      <c r="CKM20" s="98"/>
      <c r="CKN20" s="98"/>
      <c r="CKO20" s="98"/>
      <c r="CKP20" s="98"/>
      <c r="CKQ20" s="98"/>
      <c r="CKR20" s="98"/>
      <c r="CKS20" s="98"/>
      <c r="CKT20" s="98"/>
      <c r="CKU20" s="98"/>
      <c r="CKV20" s="98"/>
      <c r="CKW20" s="98"/>
      <c r="CKX20" s="98"/>
      <c r="CKY20" s="98"/>
      <c r="CKZ20" s="98"/>
      <c r="CLA20" s="98"/>
      <c r="CLB20" s="98"/>
      <c r="CLC20" s="98"/>
      <c r="CLD20" s="98"/>
      <c r="CLE20" s="98"/>
      <c r="CLF20" s="98"/>
      <c r="CLG20" s="98"/>
      <c r="CLH20" s="98"/>
      <c r="CLI20" s="98"/>
      <c r="CLJ20" s="98"/>
      <c r="CLK20" s="98"/>
      <c r="CLL20" s="98"/>
      <c r="CLM20" s="98"/>
      <c r="CLN20" s="98"/>
      <c r="CLO20" s="98"/>
      <c r="CLP20" s="98"/>
      <c r="CLQ20" s="98"/>
      <c r="CLR20" s="98"/>
      <c r="CLS20" s="98"/>
      <c r="CLT20" s="98"/>
      <c r="CLU20" s="98"/>
      <c r="CLV20" s="98"/>
      <c r="CLW20" s="98"/>
      <c r="CLX20" s="98"/>
      <c r="CLY20" s="98"/>
      <c r="CLZ20" s="98"/>
      <c r="CMA20" s="98"/>
      <c r="CMB20" s="98"/>
      <c r="CMC20" s="98"/>
      <c r="CMD20" s="98"/>
      <c r="CME20" s="98"/>
      <c r="CMF20" s="98"/>
      <c r="CMG20" s="98"/>
      <c r="CMH20" s="98"/>
      <c r="CMI20" s="98"/>
      <c r="CMJ20" s="98"/>
      <c r="CMK20" s="98"/>
      <c r="CML20" s="98"/>
      <c r="CMM20" s="98"/>
      <c r="CMN20" s="98"/>
      <c r="CMO20" s="98"/>
      <c r="CMP20" s="98"/>
      <c r="CMQ20" s="98"/>
      <c r="CMR20" s="98"/>
      <c r="CMS20" s="98"/>
      <c r="CMT20" s="98"/>
      <c r="CMU20" s="98"/>
      <c r="CMV20" s="98"/>
      <c r="CMW20" s="98"/>
      <c r="CMX20" s="98"/>
      <c r="CMY20" s="98"/>
      <c r="CMZ20" s="98"/>
      <c r="CNA20" s="98"/>
      <c r="CNB20" s="98"/>
      <c r="CNC20" s="98"/>
      <c r="CND20" s="98"/>
      <c r="CNE20" s="98"/>
      <c r="CNF20" s="98"/>
      <c r="CNG20" s="98"/>
      <c r="CNH20" s="98"/>
      <c r="CNI20" s="98"/>
      <c r="CNJ20" s="98"/>
      <c r="CNK20" s="98"/>
      <c r="CNL20" s="98"/>
      <c r="CNM20" s="98"/>
      <c r="CNN20" s="98"/>
      <c r="CNO20" s="98"/>
      <c r="CNP20" s="98"/>
      <c r="CNQ20" s="98"/>
      <c r="CNR20" s="98"/>
      <c r="CNS20" s="98"/>
      <c r="CNT20" s="98"/>
      <c r="CNU20" s="98"/>
      <c r="CNV20" s="98"/>
      <c r="CNW20" s="98"/>
      <c r="CNX20" s="98"/>
      <c r="CNY20" s="98"/>
      <c r="CNZ20" s="98"/>
      <c r="COA20" s="98"/>
      <c r="COB20" s="98"/>
      <c r="COC20" s="98"/>
      <c r="COD20" s="98"/>
      <c r="COE20" s="98"/>
      <c r="COF20" s="98"/>
      <c r="COG20" s="98"/>
      <c r="COH20" s="98"/>
      <c r="COI20" s="98"/>
      <c r="COJ20" s="98"/>
      <c r="COK20" s="98"/>
      <c r="COL20" s="98"/>
      <c r="COM20" s="98"/>
      <c r="CON20" s="98"/>
      <c r="COO20" s="98"/>
      <c r="COP20" s="98"/>
      <c r="COQ20" s="98"/>
      <c r="COR20" s="98"/>
      <c r="COS20" s="98"/>
      <c r="COT20" s="98"/>
      <c r="COU20" s="98"/>
      <c r="COV20" s="98"/>
      <c r="COW20" s="98"/>
      <c r="COX20" s="98"/>
      <c r="COY20" s="98"/>
      <c r="COZ20" s="98"/>
      <c r="CPA20" s="98"/>
      <c r="CPB20" s="98"/>
      <c r="CPC20" s="98"/>
      <c r="CPD20" s="98"/>
      <c r="CPE20" s="98"/>
      <c r="CPF20" s="98"/>
      <c r="CPG20" s="98"/>
      <c r="CPH20" s="98"/>
      <c r="CPI20" s="98"/>
      <c r="CPJ20" s="98"/>
      <c r="CPK20" s="98"/>
      <c r="CPL20" s="98"/>
      <c r="CPM20" s="98"/>
      <c r="CPN20" s="98"/>
      <c r="CPO20" s="98"/>
      <c r="CPP20" s="98"/>
      <c r="CPQ20" s="98"/>
      <c r="CPR20" s="98"/>
      <c r="CPS20" s="98"/>
      <c r="CPT20" s="98"/>
      <c r="CPU20" s="98"/>
      <c r="CPV20" s="98"/>
      <c r="CPW20" s="98"/>
      <c r="CPX20" s="98"/>
      <c r="CPY20" s="98"/>
      <c r="CPZ20" s="98"/>
      <c r="CQA20" s="98"/>
      <c r="CQB20" s="98"/>
      <c r="CQC20" s="98"/>
      <c r="CQD20" s="98"/>
      <c r="CQE20" s="98"/>
      <c r="CQF20" s="98"/>
      <c r="CQG20" s="98"/>
      <c r="CQH20" s="98"/>
      <c r="CQI20" s="98"/>
      <c r="CQJ20" s="98"/>
      <c r="CQK20" s="98"/>
      <c r="CQL20" s="98"/>
      <c r="CQM20" s="98"/>
      <c r="CQN20" s="98"/>
      <c r="CQO20" s="98"/>
      <c r="CQP20" s="98"/>
      <c r="CQQ20" s="98"/>
      <c r="CQR20" s="98"/>
      <c r="CQS20" s="98"/>
      <c r="CQT20" s="98"/>
      <c r="CQU20" s="98"/>
      <c r="CQV20" s="98"/>
      <c r="CQW20" s="98"/>
      <c r="CQX20" s="98"/>
      <c r="CQY20" s="98"/>
      <c r="CQZ20" s="98"/>
      <c r="CRA20" s="98"/>
      <c r="CRB20" s="98"/>
      <c r="CRC20" s="98"/>
      <c r="CRD20" s="98"/>
      <c r="CRE20" s="98"/>
      <c r="CRF20" s="98"/>
      <c r="CRG20" s="98"/>
      <c r="CRH20" s="98"/>
      <c r="CRI20" s="98"/>
      <c r="CRJ20" s="98"/>
      <c r="CRK20" s="98"/>
      <c r="CRL20" s="98"/>
      <c r="CRM20" s="98"/>
      <c r="CRN20" s="98"/>
      <c r="CRO20" s="98"/>
      <c r="CRP20" s="98"/>
      <c r="CRQ20" s="98"/>
      <c r="CRR20" s="98"/>
      <c r="CRS20" s="98"/>
      <c r="CRT20" s="98"/>
      <c r="CRU20" s="98"/>
      <c r="CRV20" s="98"/>
      <c r="CRW20" s="98"/>
      <c r="CRX20" s="98"/>
      <c r="CRY20" s="98"/>
      <c r="CRZ20" s="98"/>
      <c r="CSA20" s="98"/>
      <c r="CSB20" s="98"/>
      <c r="CSC20" s="98"/>
      <c r="CSD20" s="98"/>
      <c r="CSE20" s="98"/>
      <c r="CSF20" s="98"/>
      <c r="CSG20" s="98"/>
      <c r="CSH20" s="98"/>
      <c r="CSI20" s="98"/>
      <c r="CSJ20" s="98"/>
      <c r="CSK20" s="98"/>
      <c r="CSL20" s="98"/>
      <c r="CSM20" s="98"/>
      <c r="CSN20" s="98"/>
      <c r="CSO20" s="98"/>
      <c r="CSP20" s="98"/>
      <c r="CSQ20" s="98"/>
      <c r="CSR20" s="98"/>
      <c r="CSS20" s="98"/>
      <c r="CST20" s="98"/>
      <c r="CSU20" s="98"/>
      <c r="CSV20" s="98"/>
      <c r="CSW20" s="98"/>
      <c r="CSX20" s="98"/>
      <c r="CSY20" s="98"/>
      <c r="CSZ20" s="98"/>
      <c r="CTA20" s="98"/>
      <c r="CTB20" s="98"/>
      <c r="CTC20" s="98"/>
      <c r="CTD20" s="98"/>
      <c r="CTE20" s="98"/>
      <c r="CTF20" s="98"/>
      <c r="CTG20" s="98"/>
      <c r="CTH20" s="98"/>
      <c r="CTI20" s="98"/>
      <c r="CTJ20" s="98"/>
      <c r="CTK20" s="98"/>
      <c r="CTL20" s="98"/>
      <c r="CTM20" s="98"/>
      <c r="CTN20" s="98"/>
      <c r="CTO20" s="98"/>
      <c r="CTP20" s="98"/>
      <c r="CTQ20" s="98"/>
      <c r="CTR20" s="98"/>
      <c r="CTS20" s="98"/>
      <c r="CTT20" s="98"/>
      <c r="CTU20" s="98"/>
      <c r="CTV20" s="98"/>
      <c r="CTW20" s="98"/>
      <c r="CTX20" s="98"/>
      <c r="CTY20" s="98"/>
      <c r="CTZ20" s="98"/>
      <c r="CUA20" s="98"/>
      <c r="CUB20" s="98"/>
      <c r="CUC20" s="98"/>
      <c r="CUD20" s="98"/>
      <c r="CUE20" s="98"/>
      <c r="CUF20" s="98"/>
      <c r="CUG20" s="98"/>
      <c r="CUH20" s="98"/>
      <c r="CUI20" s="98"/>
      <c r="CUJ20" s="98"/>
      <c r="CUK20" s="98"/>
      <c r="CUL20" s="98"/>
      <c r="CUM20" s="98"/>
      <c r="CUN20" s="98"/>
      <c r="CUO20" s="98"/>
      <c r="CUP20" s="98"/>
      <c r="CUQ20" s="98"/>
      <c r="CUR20" s="98"/>
      <c r="CUS20" s="98"/>
      <c r="CUT20" s="98"/>
      <c r="CUU20" s="98"/>
      <c r="CUV20" s="98"/>
      <c r="CUW20" s="98"/>
      <c r="CUX20" s="98"/>
      <c r="CUY20" s="98"/>
      <c r="CUZ20" s="98"/>
      <c r="CVA20" s="98"/>
      <c r="CVB20" s="98"/>
      <c r="CVC20" s="98"/>
      <c r="CVD20" s="98"/>
      <c r="CVE20" s="98"/>
      <c r="CVF20" s="98"/>
      <c r="CVG20" s="98"/>
      <c r="CVH20" s="98"/>
      <c r="CVI20" s="98"/>
      <c r="CVJ20" s="98"/>
      <c r="CVK20" s="98"/>
      <c r="CVL20" s="98"/>
      <c r="CVM20" s="98"/>
      <c r="CVN20" s="98"/>
      <c r="CVO20" s="98"/>
      <c r="CVP20" s="98"/>
      <c r="CVQ20" s="98"/>
      <c r="CVR20" s="98"/>
      <c r="CVS20" s="98"/>
      <c r="CVT20" s="98"/>
      <c r="CVU20" s="98"/>
      <c r="CVV20" s="98"/>
      <c r="CVW20" s="98"/>
      <c r="CVX20" s="98"/>
      <c r="CVY20" s="98"/>
      <c r="CVZ20" s="98"/>
      <c r="CWA20" s="98"/>
      <c r="CWB20" s="98"/>
      <c r="CWC20" s="98"/>
      <c r="CWD20" s="98"/>
      <c r="CWE20" s="98"/>
      <c r="CWF20" s="98"/>
      <c r="CWG20" s="98"/>
      <c r="CWH20" s="98"/>
      <c r="CWI20" s="98"/>
      <c r="CWJ20" s="98"/>
      <c r="CWK20" s="98"/>
      <c r="CWL20" s="98"/>
      <c r="CWM20" s="98"/>
      <c r="CWN20" s="98"/>
      <c r="CWO20" s="98"/>
      <c r="CWP20" s="98"/>
      <c r="CWQ20" s="98"/>
      <c r="CWR20" s="98"/>
      <c r="CWS20" s="98"/>
      <c r="CWT20" s="98"/>
      <c r="CWU20" s="98"/>
      <c r="CWV20" s="98"/>
      <c r="CWW20" s="98"/>
      <c r="CWX20" s="98"/>
      <c r="CWY20" s="98"/>
      <c r="CWZ20" s="98"/>
      <c r="CXA20" s="98"/>
      <c r="CXB20" s="98"/>
      <c r="CXC20" s="98"/>
      <c r="CXD20" s="98"/>
      <c r="CXE20" s="98"/>
      <c r="CXF20" s="98"/>
      <c r="CXG20" s="98"/>
      <c r="CXH20" s="98"/>
      <c r="CXI20" s="98"/>
      <c r="CXJ20" s="98"/>
      <c r="CXK20" s="98"/>
      <c r="CXL20" s="98"/>
      <c r="CXM20" s="98"/>
      <c r="CXN20" s="98"/>
      <c r="CXO20" s="98"/>
      <c r="CXP20" s="98"/>
      <c r="CXQ20" s="98"/>
      <c r="CXR20" s="98"/>
      <c r="CXS20" s="98"/>
      <c r="CXT20" s="98"/>
      <c r="CXU20" s="98"/>
      <c r="CXV20" s="98"/>
      <c r="CXW20" s="98"/>
      <c r="CXX20" s="98"/>
      <c r="CXY20" s="98"/>
      <c r="CXZ20" s="98"/>
      <c r="CYA20" s="98"/>
      <c r="CYB20" s="98"/>
      <c r="CYC20" s="98"/>
      <c r="CYD20" s="98"/>
      <c r="CYE20" s="98"/>
      <c r="CYF20" s="98"/>
      <c r="CYG20" s="98"/>
      <c r="CYH20" s="98"/>
      <c r="CYI20" s="98"/>
      <c r="CYJ20" s="98"/>
      <c r="CYK20" s="98"/>
      <c r="CYL20" s="98"/>
      <c r="CYM20" s="98"/>
      <c r="CYN20" s="98"/>
      <c r="CYO20" s="98"/>
      <c r="CYP20" s="98"/>
      <c r="CYQ20" s="98"/>
      <c r="CYR20" s="98"/>
      <c r="CYS20" s="98"/>
      <c r="CYT20" s="98"/>
      <c r="CYU20" s="98"/>
      <c r="CYV20" s="98"/>
      <c r="CYW20" s="98"/>
      <c r="CYX20" s="98"/>
      <c r="CYY20" s="98"/>
      <c r="CYZ20" s="98"/>
      <c r="CZA20" s="98"/>
      <c r="CZB20" s="98"/>
      <c r="CZC20" s="98"/>
      <c r="CZD20" s="98"/>
      <c r="CZE20" s="98"/>
      <c r="CZF20" s="98"/>
      <c r="CZG20" s="98"/>
      <c r="CZH20" s="98"/>
      <c r="CZI20" s="98"/>
      <c r="CZJ20" s="98"/>
      <c r="CZK20" s="98"/>
      <c r="CZL20" s="98"/>
      <c r="CZM20" s="98"/>
      <c r="CZN20" s="98"/>
      <c r="CZO20" s="98"/>
      <c r="CZP20" s="98"/>
      <c r="CZQ20" s="98"/>
      <c r="CZR20" s="98"/>
      <c r="CZS20" s="98"/>
      <c r="CZT20" s="98"/>
      <c r="CZU20" s="98"/>
      <c r="CZV20" s="98"/>
      <c r="CZW20" s="98"/>
      <c r="CZX20" s="98"/>
      <c r="CZY20" s="98"/>
      <c r="CZZ20" s="98"/>
      <c r="DAA20" s="98"/>
      <c r="DAB20" s="98"/>
      <c r="DAC20" s="98"/>
      <c r="DAD20" s="98"/>
      <c r="DAE20" s="98"/>
      <c r="DAF20" s="98"/>
      <c r="DAG20" s="98"/>
      <c r="DAH20" s="98"/>
      <c r="DAI20" s="98"/>
      <c r="DAJ20" s="98"/>
      <c r="DAK20" s="98"/>
      <c r="DAL20" s="98"/>
      <c r="DAM20" s="98"/>
      <c r="DAN20" s="98"/>
      <c r="DAO20" s="98"/>
      <c r="DAP20" s="98"/>
      <c r="DAQ20" s="98"/>
      <c r="DAR20" s="98"/>
      <c r="DAS20" s="98"/>
      <c r="DAT20" s="98"/>
      <c r="DAU20" s="98"/>
      <c r="DAV20" s="98"/>
      <c r="DAW20" s="98"/>
      <c r="DAX20" s="98"/>
      <c r="DAY20" s="98"/>
      <c r="DAZ20" s="98"/>
      <c r="DBA20" s="98"/>
      <c r="DBB20" s="98"/>
      <c r="DBC20" s="98"/>
      <c r="DBD20" s="98"/>
      <c r="DBE20" s="98"/>
      <c r="DBF20" s="98"/>
      <c r="DBG20" s="98"/>
      <c r="DBH20" s="98"/>
      <c r="DBI20" s="98"/>
      <c r="DBJ20" s="98"/>
      <c r="DBK20" s="98"/>
      <c r="DBL20" s="98"/>
      <c r="DBM20" s="98"/>
      <c r="DBN20" s="98"/>
      <c r="DBO20" s="98"/>
      <c r="DBP20" s="98"/>
      <c r="DBQ20" s="98"/>
      <c r="DBR20" s="98"/>
      <c r="DBS20" s="98"/>
      <c r="DBT20" s="98"/>
      <c r="DBU20" s="98"/>
      <c r="DBV20" s="98"/>
      <c r="DBW20" s="98"/>
      <c r="DBX20" s="98"/>
      <c r="DBY20" s="98"/>
      <c r="DBZ20" s="98"/>
      <c r="DCA20" s="98"/>
      <c r="DCB20" s="98"/>
      <c r="DCC20" s="98"/>
      <c r="DCD20" s="98"/>
      <c r="DCE20" s="98"/>
      <c r="DCF20" s="98"/>
      <c r="DCG20" s="98"/>
      <c r="DCH20" s="98"/>
      <c r="DCI20" s="98"/>
      <c r="DCJ20" s="98"/>
      <c r="DCK20" s="98"/>
      <c r="DCL20" s="98"/>
      <c r="DCM20" s="98"/>
      <c r="DCN20" s="98"/>
      <c r="DCO20" s="98"/>
      <c r="DCP20" s="98"/>
      <c r="DCQ20" s="98"/>
      <c r="DCR20" s="98"/>
      <c r="DCS20" s="98"/>
      <c r="DCT20" s="98"/>
      <c r="DCU20" s="98"/>
      <c r="DCV20" s="98"/>
      <c r="DCW20" s="98"/>
      <c r="DCX20" s="98"/>
      <c r="DCY20" s="98"/>
      <c r="DCZ20" s="98"/>
      <c r="DDA20" s="98"/>
      <c r="DDB20" s="98"/>
      <c r="DDC20" s="98"/>
      <c r="DDD20" s="98"/>
      <c r="DDE20" s="98"/>
      <c r="DDF20" s="98"/>
      <c r="DDG20" s="98"/>
      <c r="DDH20" s="98"/>
      <c r="DDI20" s="98"/>
      <c r="DDJ20" s="98"/>
      <c r="DDK20" s="98"/>
      <c r="DDL20" s="98"/>
      <c r="DDM20" s="98"/>
      <c r="DDN20" s="98"/>
      <c r="DDO20" s="98"/>
      <c r="DDP20" s="98"/>
      <c r="DDQ20" s="98"/>
      <c r="DDR20" s="98"/>
      <c r="DDS20" s="98"/>
      <c r="DDT20" s="98"/>
      <c r="DDU20" s="98"/>
      <c r="DDV20" s="98"/>
      <c r="DDW20" s="98"/>
      <c r="DDX20" s="98"/>
      <c r="DDY20" s="98"/>
      <c r="DDZ20" s="98"/>
      <c r="DEA20" s="98"/>
      <c r="DEB20" s="98"/>
      <c r="DEC20" s="98"/>
      <c r="DED20" s="98"/>
      <c r="DEE20" s="98"/>
      <c r="DEF20" s="98"/>
      <c r="DEG20" s="98"/>
      <c r="DEH20" s="98"/>
      <c r="DEI20" s="98"/>
      <c r="DEJ20" s="98"/>
      <c r="DEK20" s="98"/>
      <c r="DEL20" s="98"/>
      <c r="DEM20" s="98"/>
      <c r="DEN20" s="98"/>
      <c r="DEO20" s="98"/>
      <c r="DEP20" s="98"/>
      <c r="DEQ20" s="98"/>
      <c r="DER20" s="98"/>
      <c r="DES20" s="98"/>
      <c r="DET20" s="98"/>
      <c r="DEU20" s="98"/>
      <c r="DEV20" s="98"/>
      <c r="DEW20" s="98"/>
      <c r="DEX20" s="98"/>
      <c r="DEY20" s="98"/>
      <c r="DEZ20" s="98"/>
      <c r="DFA20" s="98"/>
      <c r="DFB20" s="98"/>
      <c r="DFC20" s="98"/>
      <c r="DFD20" s="98"/>
      <c r="DFE20" s="98"/>
      <c r="DFF20" s="98"/>
      <c r="DFG20" s="98"/>
      <c r="DFH20" s="98"/>
      <c r="DFI20" s="98"/>
      <c r="DFJ20" s="98"/>
      <c r="DFK20" s="98"/>
      <c r="DFL20" s="98"/>
      <c r="DFM20" s="98"/>
      <c r="DFN20" s="98"/>
      <c r="DFO20" s="98"/>
      <c r="DFP20" s="98"/>
      <c r="DFQ20" s="98"/>
      <c r="DFR20" s="98"/>
      <c r="DFS20" s="98"/>
      <c r="DFT20" s="98"/>
      <c r="DFU20" s="98"/>
      <c r="DFV20" s="98"/>
      <c r="DFW20" s="98"/>
      <c r="DFX20" s="98"/>
      <c r="DFY20" s="98"/>
      <c r="DFZ20" s="98"/>
      <c r="DGA20" s="98"/>
      <c r="DGB20" s="98"/>
      <c r="DGC20" s="98"/>
      <c r="DGD20" s="98"/>
      <c r="DGE20" s="98"/>
      <c r="DGF20" s="98"/>
      <c r="DGG20" s="98"/>
      <c r="DGH20" s="98"/>
      <c r="DGI20" s="98"/>
      <c r="DGJ20" s="98"/>
      <c r="DGK20" s="98"/>
      <c r="DGL20" s="98"/>
      <c r="DGM20" s="98"/>
      <c r="DGN20" s="98"/>
      <c r="DGO20" s="98"/>
      <c r="DGP20" s="98"/>
      <c r="DGQ20" s="98"/>
      <c r="DGR20" s="98"/>
      <c r="DGS20" s="98"/>
      <c r="DGT20" s="98"/>
      <c r="DGU20" s="98"/>
      <c r="DGV20" s="98"/>
      <c r="DGW20" s="98"/>
      <c r="DGX20" s="98"/>
      <c r="DGY20" s="98"/>
      <c r="DGZ20" s="98"/>
      <c r="DHA20" s="98"/>
      <c r="DHB20" s="98"/>
      <c r="DHC20" s="98"/>
      <c r="DHD20" s="98"/>
      <c r="DHE20" s="98"/>
      <c r="DHF20" s="98"/>
      <c r="DHG20" s="98"/>
      <c r="DHH20" s="98"/>
      <c r="DHI20" s="98"/>
      <c r="DHJ20" s="98"/>
      <c r="DHK20" s="98"/>
      <c r="DHL20" s="98"/>
      <c r="DHM20" s="98"/>
      <c r="DHN20" s="98"/>
      <c r="DHO20" s="98"/>
      <c r="DHP20" s="98"/>
      <c r="DHQ20" s="98"/>
      <c r="DHR20" s="98"/>
      <c r="DHS20" s="98"/>
      <c r="DHT20" s="98"/>
      <c r="DHU20" s="98"/>
      <c r="DHV20" s="98"/>
      <c r="DHW20" s="98"/>
      <c r="DHX20" s="98"/>
      <c r="DHY20" s="98"/>
      <c r="DHZ20" s="98"/>
      <c r="DIA20" s="98"/>
      <c r="DIB20" s="98"/>
      <c r="DIC20" s="98"/>
      <c r="DID20" s="98"/>
      <c r="DIE20" s="98"/>
      <c r="DIF20" s="98"/>
      <c r="DIG20" s="98"/>
      <c r="DIH20" s="98"/>
      <c r="DII20" s="98"/>
      <c r="DIJ20" s="98"/>
      <c r="DIK20" s="98"/>
      <c r="DIL20" s="98"/>
      <c r="DIM20" s="98"/>
      <c r="DIN20" s="98"/>
      <c r="DIO20" s="98"/>
      <c r="DIP20" s="98"/>
      <c r="DIQ20" s="98"/>
      <c r="DIR20" s="98"/>
      <c r="DIS20" s="98"/>
      <c r="DIT20" s="98"/>
      <c r="DIU20" s="98"/>
      <c r="DIV20" s="98"/>
      <c r="DIW20" s="98"/>
      <c r="DIX20" s="98"/>
      <c r="DIY20" s="98"/>
      <c r="DIZ20" s="98"/>
      <c r="DJA20" s="98"/>
      <c r="DJB20" s="98"/>
      <c r="DJC20" s="98"/>
      <c r="DJD20" s="98"/>
      <c r="DJE20" s="98"/>
      <c r="DJF20" s="98"/>
      <c r="DJG20" s="98"/>
      <c r="DJH20" s="98"/>
      <c r="DJI20" s="98"/>
      <c r="DJJ20" s="98"/>
      <c r="DJK20" s="98"/>
      <c r="DJL20" s="98"/>
      <c r="DJM20" s="98"/>
      <c r="DJN20" s="98"/>
      <c r="DJO20" s="98"/>
      <c r="DJP20" s="98"/>
      <c r="DJQ20" s="98"/>
      <c r="DJR20" s="98"/>
      <c r="DJS20" s="98"/>
      <c r="DJT20" s="98"/>
      <c r="DJU20" s="98"/>
      <c r="DJV20" s="98"/>
      <c r="DJW20" s="98"/>
      <c r="DJX20" s="98"/>
      <c r="DJY20" s="98"/>
      <c r="DJZ20" s="98"/>
      <c r="DKA20" s="98"/>
      <c r="DKB20" s="98"/>
      <c r="DKC20" s="98"/>
      <c r="DKD20" s="98"/>
      <c r="DKE20" s="98"/>
      <c r="DKF20" s="98"/>
      <c r="DKG20" s="98"/>
      <c r="DKH20" s="98"/>
      <c r="DKI20" s="98"/>
      <c r="DKJ20" s="98"/>
      <c r="DKK20" s="98"/>
      <c r="DKL20" s="98"/>
      <c r="DKM20" s="98"/>
      <c r="DKN20" s="98"/>
      <c r="DKO20" s="98"/>
      <c r="DKP20" s="98"/>
      <c r="DKQ20" s="98"/>
      <c r="DKR20" s="98"/>
      <c r="DKS20" s="98"/>
      <c r="DKT20" s="98"/>
      <c r="DKU20" s="98"/>
      <c r="DKV20" s="98"/>
      <c r="DKW20" s="98"/>
      <c r="DKX20" s="98"/>
      <c r="DKY20" s="98"/>
      <c r="DKZ20" s="98"/>
      <c r="DLA20" s="98"/>
      <c r="DLB20" s="98"/>
      <c r="DLC20" s="98"/>
      <c r="DLD20" s="98"/>
      <c r="DLE20" s="98"/>
      <c r="DLF20" s="98"/>
      <c r="DLG20" s="98"/>
      <c r="DLH20" s="98"/>
      <c r="DLI20" s="98"/>
      <c r="DLJ20" s="98"/>
      <c r="DLK20" s="98"/>
      <c r="DLL20" s="98"/>
      <c r="DLM20" s="98"/>
      <c r="DLN20" s="98"/>
      <c r="DLO20" s="98"/>
      <c r="DLP20" s="98"/>
      <c r="DLQ20" s="98"/>
      <c r="DLR20" s="98"/>
      <c r="DLS20" s="98"/>
      <c r="DLT20" s="98"/>
      <c r="DLU20" s="98"/>
      <c r="DLV20" s="98"/>
      <c r="DLW20" s="98"/>
      <c r="DLX20" s="98"/>
      <c r="DLY20" s="98"/>
      <c r="DLZ20" s="98"/>
      <c r="DMA20" s="98"/>
      <c r="DMB20" s="98"/>
      <c r="DMC20" s="98"/>
      <c r="DMD20" s="98"/>
      <c r="DME20" s="98"/>
      <c r="DMF20" s="98"/>
      <c r="DMG20" s="98"/>
      <c r="DMH20" s="98"/>
      <c r="DMI20" s="98"/>
      <c r="DMJ20" s="98"/>
      <c r="DMK20" s="98"/>
      <c r="DML20" s="98"/>
      <c r="DMM20" s="98"/>
      <c r="DMN20" s="98"/>
      <c r="DMO20" s="98"/>
      <c r="DMP20" s="98"/>
      <c r="DMQ20" s="98"/>
      <c r="DMR20" s="98"/>
      <c r="DMS20" s="98"/>
      <c r="DMT20" s="98"/>
      <c r="DMU20" s="98"/>
      <c r="DMV20" s="98"/>
      <c r="DMW20" s="98"/>
      <c r="DMX20" s="98"/>
      <c r="DMY20" s="98"/>
      <c r="DMZ20" s="98"/>
      <c r="DNA20" s="98"/>
      <c r="DNB20" s="98"/>
      <c r="DNC20" s="98"/>
      <c r="DND20" s="98"/>
      <c r="DNE20" s="98"/>
      <c r="DNF20" s="98"/>
      <c r="DNG20" s="98"/>
      <c r="DNH20" s="98"/>
      <c r="DNI20" s="98"/>
      <c r="DNJ20" s="98"/>
      <c r="DNK20" s="98"/>
      <c r="DNL20" s="98"/>
      <c r="DNM20" s="98"/>
      <c r="DNN20" s="98"/>
      <c r="DNO20" s="98"/>
      <c r="DNP20" s="98"/>
      <c r="DNQ20" s="98"/>
      <c r="DNR20" s="98"/>
      <c r="DNS20" s="98"/>
      <c r="DNT20" s="98"/>
      <c r="DNU20" s="98"/>
      <c r="DNV20" s="98"/>
      <c r="DNW20" s="98"/>
      <c r="DNX20" s="98"/>
      <c r="DNY20" s="98"/>
      <c r="DNZ20" s="98"/>
      <c r="DOA20" s="98"/>
      <c r="DOB20" s="98"/>
      <c r="DOC20" s="98"/>
      <c r="DOD20" s="98"/>
      <c r="DOE20" s="98"/>
      <c r="DOF20" s="98"/>
      <c r="DOG20" s="98"/>
      <c r="DOH20" s="98"/>
      <c r="DOI20" s="98"/>
      <c r="DOJ20" s="98"/>
      <c r="DOK20" s="98"/>
      <c r="DOL20" s="98"/>
      <c r="DOM20" s="98"/>
      <c r="DON20" s="98"/>
      <c r="DOO20" s="98"/>
      <c r="DOP20" s="98"/>
      <c r="DOQ20" s="98"/>
      <c r="DOR20" s="98"/>
      <c r="DOS20" s="98"/>
      <c r="DOT20" s="98"/>
      <c r="DOU20" s="98"/>
      <c r="DOV20" s="98"/>
      <c r="DOW20" s="98"/>
      <c r="DOX20" s="98"/>
      <c r="DOY20" s="98"/>
      <c r="DOZ20" s="98"/>
      <c r="DPA20" s="98"/>
      <c r="DPB20" s="98"/>
      <c r="DPC20" s="98"/>
      <c r="DPD20" s="98"/>
      <c r="DPE20" s="98"/>
      <c r="DPF20" s="98"/>
      <c r="DPG20" s="98"/>
      <c r="DPH20" s="98"/>
      <c r="DPI20" s="98"/>
      <c r="DPJ20" s="98"/>
      <c r="DPK20" s="98"/>
      <c r="DPL20" s="98"/>
      <c r="DPM20" s="98"/>
      <c r="DPN20" s="98"/>
      <c r="DPO20" s="98"/>
      <c r="DPP20" s="98"/>
      <c r="DPQ20" s="98"/>
      <c r="DPR20" s="98"/>
      <c r="DPS20" s="98"/>
      <c r="DPT20" s="98"/>
      <c r="DPU20" s="98"/>
      <c r="DPV20" s="98"/>
      <c r="DPW20" s="98"/>
      <c r="DPX20" s="98"/>
      <c r="DPY20" s="98"/>
      <c r="DPZ20" s="98"/>
      <c r="DQA20" s="98"/>
      <c r="DQB20" s="98"/>
      <c r="DQC20" s="98"/>
      <c r="DQD20" s="98"/>
      <c r="DQE20" s="98"/>
      <c r="DQF20" s="98"/>
      <c r="DQG20" s="98"/>
      <c r="DQH20" s="98"/>
      <c r="DQI20" s="98"/>
      <c r="DQJ20" s="98"/>
      <c r="DQK20" s="98"/>
      <c r="DQL20" s="98"/>
      <c r="DQM20" s="98"/>
      <c r="DQN20" s="98"/>
      <c r="DQO20" s="98"/>
      <c r="DQP20" s="98"/>
      <c r="DQQ20" s="98"/>
      <c r="DQR20" s="98"/>
      <c r="DQS20" s="98"/>
      <c r="DQT20" s="98"/>
      <c r="DQU20" s="98"/>
      <c r="DQV20" s="98"/>
      <c r="DQW20" s="98"/>
      <c r="DQX20" s="98"/>
      <c r="DQY20" s="98"/>
      <c r="DQZ20" s="98"/>
      <c r="DRA20" s="98"/>
      <c r="DRB20" s="98"/>
      <c r="DRC20" s="98"/>
      <c r="DRD20" s="98"/>
      <c r="DRE20" s="98"/>
      <c r="DRF20" s="98"/>
      <c r="DRG20" s="98"/>
      <c r="DRH20" s="98"/>
      <c r="DRI20" s="98"/>
      <c r="DRJ20" s="98"/>
      <c r="DRK20" s="98"/>
      <c r="DRL20" s="98"/>
      <c r="DRM20" s="98"/>
      <c r="DRN20" s="98"/>
      <c r="DRO20" s="98"/>
      <c r="DRP20" s="98"/>
      <c r="DRQ20" s="98"/>
      <c r="DRR20" s="98"/>
      <c r="DRS20" s="98"/>
      <c r="DRT20" s="98"/>
      <c r="DRU20" s="98"/>
      <c r="DRV20" s="98"/>
      <c r="DRW20" s="98"/>
      <c r="DRX20" s="98"/>
      <c r="DRY20" s="98"/>
      <c r="DRZ20" s="98"/>
      <c r="DSA20" s="98"/>
      <c r="DSB20" s="98"/>
      <c r="DSC20" s="98"/>
      <c r="DSD20" s="98"/>
      <c r="DSE20" s="98"/>
      <c r="DSF20" s="98"/>
      <c r="DSG20" s="98"/>
      <c r="DSH20" s="98"/>
      <c r="DSI20" s="98"/>
      <c r="DSJ20" s="98"/>
      <c r="DSK20" s="98"/>
      <c r="DSL20" s="98"/>
      <c r="DSM20" s="98"/>
      <c r="DSN20" s="98"/>
      <c r="DSO20" s="98"/>
      <c r="DSP20" s="98"/>
      <c r="DSQ20" s="98"/>
      <c r="DSR20" s="98"/>
      <c r="DSS20" s="98"/>
      <c r="DST20" s="98"/>
      <c r="DSU20" s="98"/>
      <c r="DSV20" s="98"/>
      <c r="DSW20" s="98"/>
      <c r="DSX20" s="98"/>
      <c r="DSY20" s="98"/>
      <c r="DSZ20" s="98"/>
      <c r="DTA20" s="98"/>
      <c r="DTB20" s="98"/>
      <c r="DTC20" s="98"/>
      <c r="DTD20" s="98"/>
      <c r="DTE20" s="98"/>
      <c r="DTF20" s="98"/>
      <c r="DTG20" s="98"/>
      <c r="DTH20" s="98"/>
      <c r="DTI20" s="98"/>
      <c r="DTJ20" s="98"/>
      <c r="DTK20" s="98"/>
      <c r="DTL20" s="98"/>
      <c r="DTM20" s="98"/>
      <c r="DTN20" s="98"/>
      <c r="DTO20" s="98"/>
      <c r="DTP20" s="98"/>
      <c r="DTQ20" s="98"/>
      <c r="DTR20" s="98"/>
      <c r="DTS20" s="98"/>
      <c r="DTT20" s="98"/>
      <c r="DTU20" s="98"/>
      <c r="DTV20" s="98"/>
      <c r="DTW20" s="98"/>
      <c r="DTX20" s="98"/>
      <c r="DTY20" s="98"/>
      <c r="DTZ20" s="98"/>
      <c r="DUA20" s="98"/>
      <c r="DUB20" s="98"/>
      <c r="DUC20" s="98"/>
      <c r="DUD20" s="98"/>
      <c r="DUE20" s="98"/>
      <c r="DUF20" s="98"/>
      <c r="DUG20" s="98"/>
      <c r="DUH20" s="98"/>
      <c r="DUI20" s="98"/>
      <c r="DUJ20" s="98"/>
      <c r="DUK20" s="98"/>
      <c r="DUL20" s="98"/>
      <c r="DUM20" s="98"/>
      <c r="DUN20" s="98"/>
      <c r="DUO20" s="98"/>
      <c r="DUP20" s="98"/>
      <c r="DUQ20" s="98"/>
      <c r="DUR20" s="98"/>
      <c r="DUS20" s="98"/>
      <c r="DUT20" s="98"/>
      <c r="DUU20" s="98"/>
      <c r="DUV20" s="98"/>
      <c r="DUW20" s="98"/>
      <c r="DUX20" s="98"/>
      <c r="DUY20" s="98"/>
      <c r="DUZ20" s="98"/>
      <c r="DVA20" s="98"/>
      <c r="DVB20" s="98"/>
      <c r="DVC20" s="98"/>
      <c r="DVD20" s="98"/>
      <c r="DVE20" s="98"/>
      <c r="DVF20" s="98"/>
      <c r="DVG20" s="98"/>
      <c r="DVH20" s="98"/>
      <c r="DVI20" s="98"/>
      <c r="DVJ20" s="98"/>
      <c r="DVK20" s="98"/>
      <c r="DVL20" s="98"/>
      <c r="DVM20" s="98"/>
      <c r="DVN20" s="98"/>
      <c r="DVO20" s="98"/>
      <c r="DVP20" s="98"/>
      <c r="DVQ20" s="98"/>
      <c r="DVR20" s="98"/>
      <c r="DVS20" s="98"/>
      <c r="DVT20" s="98"/>
      <c r="DVU20" s="98"/>
      <c r="DVV20" s="98"/>
      <c r="DVW20" s="98"/>
      <c r="DVX20" s="98"/>
      <c r="DVY20" s="98"/>
      <c r="DVZ20" s="98"/>
      <c r="DWA20" s="98"/>
      <c r="DWB20" s="98"/>
      <c r="DWC20" s="98"/>
      <c r="DWD20" s="98"/>
      <c r="DWE20" s="98"/>
      <c r="DWF20" s="98"/>
      <c r="DWG20" s="98"/>
      <c r="DWH20" s="98"/>
      <c r="DWI20" s="98"/>
      <c r="DWJ20" s="98"/>
      <c r="DWK20" s="98"/>
      <c r="DWL20" s="98"/>
      <c r="DWM20" s="98"/>
      <c r="DWN20" s="98"/>
      <c r="DWO20" s="98"/>
      <c r="DWP20" s="98"/>
      <c r="DWQ20" s="98"/>
      <c r="DWR20" s="98"/>
      <c r="DWS20" s="98"/>
      <c r="DWT20" s="98"/>
      <c r="DWU20" s="98"/>
      <c r="DWV20" s="98"/>
      <c r="DWW20" s="98"/>
      <c r="DWX20" s="98"/>
      <c r="DWY20" s="98"/>
      <c r="DWZ20" s="98"/>
      <c r="DXA20" s="98"/>
      <c r="DXB20" s="98"/>
      <c r="DXC20" s="98"/>
      <c r="DXD20" s="98"/>
      <c r="DXE20" s="98"/>
      <c r="DXF20" s="98"/>
      <c r="DXG20" s="98"/>
      <c r="DXH20" s="98"/>
      <c r="DXI20" s="98"/>
      <c r="DXJ20" s="98"/>
      <c r="DXK20" s="98"/>
      <c r="DXL20" s="98"/>
      <c r="DXM20" s="98"/>
      <c r="DXN20" s="98"/>
      <c r="DXO20" s="98"/>
      <c r="DXP20" s="98"/>
      <c r="DXQ20" s="98"/>
      <c r="DXR20" s="98"/>
      <c r="DXS20" s="98"/>
      <c r="DXT20" s="98"/>
      <c r="DXU20" s="98"/>
      <c r="DXV20" s="98"/>
      <c r="DXW20" s="98"/>
      <c r="DXX20" s="98"/>
      <c r="DXY20" s="98"/>
      <c r="DXZ20" s="98"/>
      <c r="DYA20" s="98"/>
      <c r="DYB20" s="98"/>
      <c r="DYC20" s="98"/>
      <c r="DYD20" s="98"/>
      <c r="DYE20" s="98"/>
      <c r="DYF20" s="98"/>
      <c r="DYG20" s="98"/>
      <c r="DYH20" s="98"/>
      <c r="DYI20" s="98"/>
      <c r="DYJ20" s="98"/>
      <c r="DYK20" s="98"/>
      <c r="DYL20" s="98"/>
      <c r="DYM20" s="98"/>
      <c r="DYN20" s="98"/>
      <c r="DYO20" s="98"/>
      <c r="DYP20" s="98"/>
      <c r="DYQ20" s="98"/>
      <c r="DYR20" s="98"/>
      <c r="DYS20" s="98"/>
      <c r="DYT20" s="98"/>
      <c r="DYU20" s="98"/>
      <c r="DYV20" s="98"/>
      <c r="DYW20" s="98"/>
      <c r="DYX20" s="98"/>
      <c r="DYY20" s="98"/>
      <c r="DYZ20" s="98"/>
      <c r="DZA20" s="98"/>
      <c r="DZB20" s="98"/>
      <c r="DZC20" s="98"/>
      <c r="DZD20" s="98"/>
      <c r="DZE20" s="98"/>
      <c r="DZF20" s="98"/>
      <c r="DZG20" s="98"/>
      <c r="DZH20" s="98"/>
      <c r="DZI20" s="98"/>
      <c r="DZJ20" s="98"/>
      <c r="DZK20" s="98"/>
      <c r="DZL20" s="98"/>
      <c r="DZM20" s="98"/>
      <c r="DZN20" s="98"/>
      <c r="DZO20" s="98"/>
      <c r="DZP20" s="98"/>
      <c r="DZQ20" s="98"/>
      <c r="DZR20" s="98"/>
      <c r="DZS20" s="98"/>
      <c r="DZT20" s="98"/>
      <c r="DZU20" s="98"/>
      <c r="DZV20" s="98"/>
      <c r="DZW20" s="98"/>
      <c r="DZX20" s="98"/>
      <c r="DZY20" s="98"/>
      <c r="DZZ20" s="98"/>
      <c r="EAA20" s="98"/>
      <c r="EAB20" s="98"/>
      <c r="EAC20" s="98"/>
      <c r="EAD20" s="98"/>
      <c r="EAE20" s="98"/>
      <c r="EAF20" s="98"/>
      <c r="EAG20" s="98"/>
      <c r="EAH20" s="98"/>
      <c r="EAI20" s="98"/>
      <c r="EAJ20" s="98"/>
      <c r="EAK20" s="98"/>
      <c r="EAL20" s="98"/>
      <c r="EAM20" s="98"/>
      <c r="EAN20" s="98"/>
      <c r="EAO20" s="98"/>
      <c r="EAP20" s="98"/>
      <c r="EAQ20" s="98"/>
      <c r="EAR20" s="98"/>
      <c r="EAS20" s="98"/>
      <c r="EAT20" s="98"/>
      <c r="EAU20" s="98"/>
      <c r="EAV20" s="98"/>
      <c r="EAW20" s="98"/>
      <c r="EAX20" s="98"/>
      <c r="EAY20" s="98"/>
      <c r="EAZ20" s="98"/>
      <c r="EBA20" s="98"/>
      <c r="EBB20" s="98"/>
      <c r="EBC20" s="98"/>
      <c r="EBD20" s="98"/>
      <c r="EBE20" s="98"/>
      <c r="EBF20" s="98"/>
      <c r="EBG20" s="98"/>
      <c r="EBH20" s="98"/>
      <c r="EBI20" s="98"/>
      <c r="EBJ20" s="98"/>
      <c r="EBK20" s="98"/>
      <c r="EBL20" s="98"/>
      <c r="EBM20" s="98"/>
      <c r="EBN20" s="98"/>
      <c r="EBO20" s="98"/>
      <c r="EBP20" s="98"/>
      <c r="EBQ20" s="98"/>
      <c r="EBR20" s="98"/>
      <c r="EBS20" s="98"/>
      <c r="EBT20" s="98"/>
      <c r="EBU20" s="98"/>
      <c r="EBV20" s="98"/>
      <c r="EBW20" s="98"/>
      <c r="EBX20" s="98"/>
      <c r="EBY20" s="98"/>
      <c r="EBZ20" s="98"/>
      <c r="ECA20" s="98"/>
      <c r="ECB20" s="98"/>
      <c r="ECC20" s="98"/>
      <c r="ECD20" s="98"/>
      <c r="ECE20" s="98"/>
      <c r="ECF20" s="98"/>
      <c r="ECG20" s="98"/>
      <c r="ECH20" s="98"/>
      <c r="ECI20" s="98"/>
      <c r="ECJ20" s="98"/>
      <c r="ECK20" s="98"/>
      <c r="ECL20" s="98"/>
      <c r="ECM20" s="98"/>
      <c r="ECN20" s="98"/>
      <c r="ECO20" s="98"/>
      <c r="ECP20" s="98"/>
      <c r="ECQ20" s="98"/>
      <c r="ECR20" s="98"/>
      <c r="ECS20" s="98"/>
      <c r="ECT20" s="98"/>
      <c r="ECU20" s="98"/>
      <c r="ECV20" s="98"/>
      <c r="ECW20" s="98"/>
      <c r="ECX20" s="98"/>
      <c r="ECY20" s="98"/>
      <c r="ECZ20" s="98"/>
      <c r="EDA20" s="98"/>
      <c r="EDB20" s="98"/>
      <c r="EDC20" s="98"/>
      <c r="EDD20" s="98"/>
      <c r="EDE20" s="98"/>
      <c r="EDF20" s="98"/>
      <c r="EDG20" s="98"/>
      <c r="EDH20" s="98"/>
      <c r="EDI20" s="98"/>
      <c r="EDJ20" s="98"/>
      <c r="EDK20" s="98"/>
      <c r="EDL20" s="98"/>
      <c r="EDM20" s="98"/>
      <c r="EDN20" s="98"/>
      <c r="EDO20" s="98"/>
      <c r="EDP20" s="98"/>
      <c r="EDQ20" s="98"/>
      <c r="EDR20" s="98"/>
      <c r="EDS20" s="98"/>
      <c r="EDT20" s="98"/>
      <c r="EDU20" s="98"/>
      <c r="EDV20" s="98"/>
      <c r="EDW20" s="98"/>
      <c r="EDX20" s="98"/>
      <c r="EDY20" s="98"/>
      <c r="EDZ20" s="98"/>
      <c r="EEA20" s="98"/>
      <c r="EEB20" s="98"/>
      <c r="EEC20" s="98"/>
      <c r="EED20" s="98"/>
      <c r="EEE20" s="98"/>
      <c r="EEF20" s="98"/>
      <c r="EEG20" s="98"/>
      <c r="EEH20" s="98"/>
      <c r="EEI20" s="98"/>
      <c r="EEJ20" s="98"/>
      <c r="EEK20" s="98"/>
      <c r="EEL20" s="98"/>
      <c r="EEM20" s="98"/>
      <c r="EEN20" s="98"/>
      <c r="EEO20" s="98"/>
      <c r="EEP20" s="98"/>
      <c r="EEQ20" s="98"/>
      <c r="EER20" s="98"/>
      <c r="EES20" s="98"/>
      <c r="EET20" s="98"/>
      <c r="EEU20" s="98"/>
      <c r="EEV20" s="98"/>
      <c r="EEW20" s="98"/>
      <c r="EEX20" s="98"/>
      <c r="EEY20" s="98"/>
      <c r="EEZ20" s="98"/>
      <c r="EFA20" s="98"/>
      <c r="EFB20" s="98"/>
      <c r="EFC20" s="98"/>
      <c r="EFD20" s="98"/>
      <c r="EFE20" s="98"/>
      <c r="EFF20" s="98"/>
      <c r="EFG20" s="98"/>
      <c r="EFH20" s="98"/>
      <c r="EFI20" s="98"/>
      <c r="EFJ20" s="98"/>
      <c r="EFK20" s="98"/>
      <c r="EFL20" s="98"/>
      <c r="EFM20" s="98"/>
      <c r="EFN20" s="98"/>
      <c r="EFO20" s="98"/>
      <c r="EFP20" s="98"/>
      <c r="EFQ20" s="98"/>
      <c r="EFR20" s="98"/>
      <c r="EFS20" s="98"/>
      <c r="EFT20" s="98"/>
      <c r="EFU20" s="98"/>
      <c r="EFV20" s="98"/>
      <c r="EFW20" s="98"/>
      <c r="EFX20" s="98"/>
      <c r="EFY20" s="98"/>
      <c r="EFZ20" s="98"/>
      <c r="EGA20" s="98"/>
      <c r="EGB20" s="98"/>
      <c r="EGC20" s="98"/>
      <c r="EGD20" s="98"/>
      <c r="EGE20" s="98"/>
      <c r="EGF20" s="98"/>
      <c r="EGG20" s="98"/>
      <c r="EGH20" s="98"/>
      <c r="EGI20" s="98"/>
      <c r="EGJ20" s="98"/>
      <c r="EGK20" s="98"/>
      <c r="EGL20" s="98"/>
      <c r="EGM20" s="98"/>
      <c r="EGN20" s="98"/>
      <c r="EGO20" s="98"/>
      <c r="EGP20" s="98"/>
      <c r="EGQ20" s="98"/>
      <c r="EGR20" s="98"/>
      <c r="EGS20" s="98"/>
      <c r="EGT20" s="98"/>
      <c r="EGU20" s="98"/>
      <c r="EGV20" s="98"/>
      <c r="EGW20" s="98"/>
      <c r="EGX20" s="98"/>
      <c r="EGY20" s="98"/>
      <c r="EGZ20" s="98"/>
      <c r="EHA20" s="98"/>
      <c r="EHB20" s="98"/>
      <c r="EHC20" s="98"/>
      <c r="EHD20" s="98"/>
      <c r="EHE20" s="98"/>
      <c r="EHF20" s="98"/>
      <c r="EHG20" s="98"/>
      <c r="EHH20" s="98"/>
      <c r="EHI20" s="98"/>
      <c r="EHJ20" s="98"/>
      <c r="EHK20" s="98"/>
      <c r="EHL20" s="98"/>
      <c r="EHM20" s="98"/>
      <c r="EHN20" s="98"/>
      <c r="EHO20" s="98"/>
      <c r="EHP20" s="98"/>
      <c r="EHQ20" s="98"/>
      <c r="EHR20" s="98"/>
      <c r="EHS20" s="98"/>
      <c r="EHT20" s="98"/>
      <c r="EHU20" s="98"/>
      <c r="EHV20" s="98"/>
      <c r="EHW20" s="98"/>
      <c r="EHX20" s="98"/>
      <c r="EHY20" s="98"/>
      <c r="EHZ20" s="98"/>
      <c r="EIA20" s="98"/>
      <c r="EIB20" s="98"/>
      <c r="EIC20" s="98"/>
      <c r="EID20" s="98"/>
      <c r="EIE20" s="98"/>
      <c r="EIF20" s="98"/>
      <c r="EIG20" s="98"/>
      <c r="EIH20" s="98"/>
      <c r="EII20" s="98"/>
      <c r="EIJ20" s="98"/>
      <c r="EIK20" s="98"/>
      <c r="EIL20" s="98"/>
      <c r="EIM20" s="98"/>
      <c r="EIN20" s="98"/>
      <c r="EIO20" s="98"/>
      <c r="EIP20" s="98"/>
      <c r="EIQ20" s="98"/>
      <c r="EIR20" s="98"/>
      <c r="EIS20" s="98"/>
      <c r="EIT20" s="98"/>
      <c r="EIU20" s="98"/>
      <c r="EIV20" s="98"/>
      <c r="EIW20" s="98"/>
      <c r="EIX20" s="98"/>
      <c r="EIY20" s="98"/>
      <c r="EIZ20" s="98"/>
      <c r="EJA20" s="98"/>
      <c r="EJB20" s="98"/>
      <c r="EJC20" s="98"/>
      <c r="EJD20" s="98"/>
      <c r="EJE20" s="98"/>
      <c r="EJF20" s="98"/>
      <c r="EJG20" s="98"/>
      <c r="EJH20" s="98"/>
      <c r="EJI20" s="98"/>
      <c r="EJJ20" s="98"/>
      <c r="EJK20" s="98"/>
      <c r="EJL20" s="98"/>
      <c r="EJM20" s="98"/>
      <c r="EJN20" s="98"/>
      <c r="EJO20" s="98"/>
      <c r="EJP20" s="98"/>
      <c r="EJQ20" s="98"/>
      <c r="EJR20" s="98"/>
      <c r="EJS20" s="98"/>
      <c r="EJT20" s="98"/>
      <c r="EJU20" s="98"/>
      <c r="EJV20" s="98"/>
      <c r="EJW20" s="98"/>
      <c r="EJX20" s="98"/>
      <c r="EJY20" s="98"/>
      <c r="EJZ20" s="98"/>
      <c r="EKA20" s="98"/>
      <c r="EKB20" s="98"/>
      <c r="EKC20" s="98"/>
      <c r="EKD20" s="98"/>
      <c r="EKE20" s="98"/>
      <c r="EKF20" s="98"/>
      <c r="EKG20" s="98"/>
      <c r="EKH20" s="98"/>
      <c r="EKI20" s="98"/>
      <c r="EKJ20" s="98"/>
      <c r="EKK20" s="98"/>
      <c r="EKL20" s="98"/>
      <c r="EKM20" s="98"/>
      <c r="EKN20" s="98"/>
      <c r="EKO20" s="98"/>
      <c r="EKP20" s="98"/>
      <c r="EKQ20" s="98"/>
      <c r="EKR20" s="98"/>
      <c r="EKS20" s="98"/>
      <c r="EKT20" s="98"/>
      <c r="EKU20" s="98"/>
      <c r="EKV20" s="98"/>
      <c r="EKW20" s="98"/>
      <c r="EKX20" s="98"/>
      <c r="EKY20" s="98"/>
      <c r="EKZ20" s="98"/>
      <c r="ELA20" s="98"/>
      <c r="ELB20" s="98"/>
      <c r="ELC20" s="98"/>
      <c r="ELD20" s="98"/>
      <c r="ELE20" s="98"/>
      <c r="ELF20" s="98"/>
      <c r="ELG20" s="98"/>
      <c r="ELH20" s="98"/>
      <c r="ELI20" s="98"/>
      <c r="ELJ20" s="98"/>
      <c r="ELK20" s="98"/>
      <c r="ELL20" s="98"/>
      <c r="ELM20" s="98"/>
      <c r="ELN20" s="98"/>
      <c r="ELO20" s="98"/>
      <c r="ELP20" s="98"/>
      <c r="ELQ20" s="98"/>
      <c r="ELR20" s="98"/>
      <c r="ELS20" s="98"/>
      <c r="ELT20" s="98"/>
      <c r="ELU20" s="98"/>
      <c r="ELV20" s="98"/>
      <c r="ELW20" s="98"/>
      <c r="ELX20" s="98"/>
      <c r="ELY20" s="98"/>
      <c r="ELZ20" s="98"/>
      <c r="EMA20" s="98"/>
      <c r="EMB20" s="98"/>
      <c r="EMC20" s="98"/>
      <c r="EMD20" s="98"/>
      <c r="EME20" s="98"/>
      <c r="EMF20" s="98"/>
      <c r="EMG20" s="98"/>
      <c r="EMH20" s="98"/>
      <c r="EMI20" s="98"/>
      <c r="EMJ20" s="98"/>
      <c r="EMK20" s="98"/>
      <c r="EML20" s="98"/>
      <c r="EMM20" s="98"/>
      <c r="EMN20" s="98"/>
      <c r="EMO20" s="98"/>
      <c r="EMP20" s="98"/>
      <c r="EMQ20" s="98"/>
      <c r="EMR20" s="98"/>
      <c r="EMS20" s="98"/>
      <c r="EMT20" s="98"/>
      <c r="EMU20" s="98"/>
      <c r="EMV20" s="98"/>
      <c r="EMW20" s="98"/>
      <c r="EMX20" s="98"/>
      <c r="EMY20" s="98"/>
      <c r="EMZ20" s="98"/>
      <c r="ENA20" s="98"/>
      <c r="ENB20" s="98"/>
      <c r="ENC20" s="98"/>
      <c r="END20" s="98"/>
      <c r="ENE20" s="98"/>
      <c r="ENF20" s="98"/>
      <c r="ENG20" s="98"/>
      <c r="ENH20" s="98"/>
      <c r="ENI20" s="98"/>
      <c r="ENJ20" s="98"/>
      <c r="ENK20" s="98"/>
      <c r="ENL20" s="98"/>
      <c r="ENM20" s="98"/>
      <c r="ENN20" s="98"/>
      <c r="ENO20" s="98"/>
      <c r="ENP20" s="98"/>
      <c r="ENQ20" s="98"/>
      <c r="ENR20" s="98"/>
      <c r="ENS20" s="98"/>
      <c r="ENT20" s="98"/>
      <c r="ENU20" s="98"/>
      <c r="ENV20" s="98"/>
      <c r="ENW20" s="98"/>
      <c r="ENX20" s="98"/>
      <c r="ENY20" s="98"/>
      <c r="ENZ20" s="98"/>
      <c r="EOA20" s="98"/>
      <c r="EOB20" s="98"/>
      <c r="EOC20" s="98"/>
      <c r="EOD20" s="98"/>
      <c r="EOE20" s="98"/>
      <c r="EOF20" s="98"/>
      <c r="EOG20" s="98"/>
      <c r="EOH20" s="98"/>
      <c r="EOI20" s="98"/>
      <c r="EOJ20" s="98"/>
      <c r="EOK20" s="98"/>
      <c r="EOL20" s="98"/>
      <c r="EOM20" s="98"/>
      <c r="EON20" s="98"/>
      <c r="EOO20" s="98"/>
      <c r="EOP20" s="98"/>
      <c r="EOQ20" s="98"/>
      <c r="EOR20" s="98"/>
      <c r="EOS20" s="98"/>
      <c r="EOT20" s="98"/>
      <c r="EOU20" s="98"/>
      <c r="EOV20" s="98"/>
      <c r="EOW20" s="98"/>
      <c r="EOX20" s="98"/>
      <c r="EOY20" s="98"/>
      <c r="EOZ20" s="98"/>
      <c r="EPA20" s="98"/>
      <c r="EPB20" s="98"/>
      <c r="EPC20" s="98"/>
      <c r="EPD20" s="98"/>
      <c r="EPE20" s="98"/>
      <c r="EPF20" s="98"/>
      <c r="EPG20" s="98"/>
      <c r="EPH20" s="98"/>
      <c r="EPI20" s="98"/>
      <c r="EPJ20" s="98"/>
      <c r="EPK20" s="98"/>
      <c r="EPL20" s="98"/>
      <c r="EPM20" s="98"/>
      <c r="EPN20" s="98"/>
      <c r="EPO20" s="98"/>
      <c r="EPP20" s="98"/>
      <c r="EPQ20" s="98"/>
      <c r="EPR20" s="98"/>
      <c r="EPS20" s="98"/>
      <c r="EPT20" s="98"/>
      <c r="EPU20" s="98"/>
      <c r="EPV20" s="98"/>
      <c r="EPW20" s="98"/>
      <c r="EPX20" s="98"/>
      <c r="EPY20" s="98"/>
      <c r="EPZ20" s="98"/>
      <c r="EQA20" s="98"/>
      <c r="EQB20" s="98"/>
      <c r="EQC20" s="98"/>
      <c r="EQD20" s="98"/>
      <c r="EQE20" s="98"/>
      <c r="EQF20" s="98"/>
      <c r="EQG20" s="98"/>
      <c r="EQH20" s="98"/>
      <c r="EQI20" s="98"/>
      <c r="EQJ20" s="98"/>
      <c r="EQK20" s="98"/>
      <c r="EQL20" s="98"/>
      <c r="EQM20" s="98"/>
      <c r="EQN20" s="98"/>
      <c r="EQO20" s="98"/>
      <c r="EQP20" s="98"/>
      <c r="EQQ20" s="98"/>
      <c r="EQR20" s="98"/>
      <c r="EQS20" s="98"/>
      <c r="EQT20" s="98"/>
      <c r="EQU20" s="98"/>
      <c r="EQV20" s="98"/>
      <c r="EQW20" s="98"/>
      <c r="EQX20" s="98"/>
      <c r="EQY20" s="98"/>
      <c r="EQZ20" s="98"/>
      <c r="ERA20" s="98"/>
      <c r="ERB20" s="98"/>
      <c r="ERC20" s="98"/>
      <c r="ERD20" s="98"/>
      <c r="ERE20" s="98"/>
      <c r="ERF20" s="98"/>
      <c r="ERG20" s="98"/>
      <c r="ERH20" s="98"/>
      <c r="ERI20" s="98"/>
      <c r="ERJ20" s="98"/>
      <c r="ERK20" s="98"/>
      <c r="ERL20" s="98"/>
      <c r="ERM20" s="98"/>
      <c r="ERN20" s="98"/>
      <c r="ERO20" s="98"/>
      <c r="ERP20" s="98"/>
      <c r="ERQ20" s="98"/>
      <c r="ERR20" s="98"/>
      <c r="ERS20" s="98"/>
      <c r="ERT20" s="98"/>
      <c r="ERU20" s="98"/>
      <c r="ERV20" s="98"/>
      <c r="ERW20" s="98"/>
      <c r="ERX20" s="98"/>
      <c r="ERY20" s="98"/>
      <c r="ERZ20" s="98"/>
      <c r="ESA20" s="98"/>
      <c r="ESB20" s="98"/>
      <c r="ESC20" s="98"/>
      <c r="ESD20" s="98"/>
      <c r="ESE20" s="98"/>
      <c r="ESF20" s="98"/>
      <c r="ESG20" s="98"/>
      <c r="ESH20" s="98"/>
      <c r="ESI20" s="98"/>
      <c r="ESJ20" s="98"/>
      <c r="ESK20" s="98"/>
      <c r="ESL20" s="98"/>
      <c r="ESM20" s="98"/>
      <c r="ESN20" s="98"/>
      <c r="ESO20" s="98"/>
      <c r="ESP20" s="98"/>
      <c r="ESQ20" s="98"/>
      <c r="ESR20" s="98"/>
      <c r="ESS20" s="98"/>
      <c r="EST20" s="98"/>
      <c r="ESU20" s="98"/>
      <c r="ESV20" s="98"/>
      <c r="ESW20" s="98"/>
      <c r="ESX20" s="98"/>
      <c r="ESY20" s="98"/>
      <c r="ESZ20" s="98"/>
      <c r="ETA20" s="98"/>
      <c r="ETB20" s="98"/>
      <c r="ETC20" s="98"/>
      <c r="ETD20" s="98"/>
      <c r="ETE20" s="98"/>
      <c r="ETF20" s="98"/>
      <c r="ETG20" s="98"/>
      <c r="ETH20" s="98"/>
      <c r="ETI20" s="98"/>
      <c r="ETJ20" s="98"/>
      <c r="ETK20" s="98"/>
      <c r="ETL20" s="98"/>
      <c r="ETM20" s="98"/>
      <c r="ETN20" s="98"/>
      <c r="ETO20" s="98"/>
      <c r="ETP20" s="98"/>
      <c r="ETQ20" s="98"/>
      <c r="ETR20" s="98"/>
      <c r="ETS20" s="98"/>
      <c r="ETT20" s="98"/>
      <c r="ETU20" s="98"/>
      <c r="ETV20" s="98"/>
      <c r="ETW20" s="98"/>
      <c r="ETX20" s="98"/>
      <c r="ETY20" s="98"/>
      <c r="ETZ20" s="98"/>
      <c r="EUA20" s="98"/>
      <c r="EUB20" s="98"/>
      <c r="EUC20" s="98"/>
      <c r="EUD20" s="98"/>
      <c r="EUE20" s="98"/>
      <c r="EUF20" s="98"/>
      <c r="EUG20" s="98"/>
      <c r="EUH20" s="98"/>
      <c r="EUI20" s="98"/>
      <c r="EUJ20" s="98"/>
      <c r="EUK20" s="98"/>
      <c r="EUL20" s="98"/>
      <c r="EUM20" s="98"/>
      <c r="EUN20" s="98"/>
      <c r="EUO20" s="98"/>
      <c r="EUP20" s="98"/>
      <c r="EUQ20" s="98"/>
      <c r="EUR20" s="98"/>
      <c r="EUS20" s="98"/>
      <c r="EUT20" s="98"/>
      <c r="EUU20" s="98"/>
      <c r="EUV20" s="98"/>
      <c r="EUW20" s="98"/>
      <c r="EUX20" s="98"/>
      <c r="EUY20" s="98"/>
      <c r="EUZ20" s="98"/>
      <c r="EVA20" s="98"/>
      <c r="EVB20" s="98"/>
      <c r="EVC20" s="98"/>
      <c r="EVD20" s="98"/>
      <c r="EVE20" s="98"/>
      <c r="EVF20" s="98"/>
      <c r="EVG20" s="98"/>
      <c r="EVH20" s="98"/>
      <c r="EVI20" s="98"/>
      <c r="EVJ20" s="98"/>
      <c r="EVK20" s="98"/>
      <c r="EVL20" s="98"/>
      <c r="EVM20" s="98"/>
      <c r="EVN20" s="98"/>
      <c r="EVO20" s="98"/>
      <c r="EVP20" s="98"/>
      <c r="EVQ20" s="98"/>
      <c r="EVR20" s="98"/>
      <c r="EVS20" s="98"/>
      <c r="EVT20" s="98"/>
      <c r="EVU20" s="98"/>
      <c r="EVV20" s="98"/>
      <c r="EVW20" s="98"/>
      <c r="EVX20" s="98"/>
      <c r="EVY20" s="98"/>
      <c r="EVZ20" s="98"/>
      <c r="EWA20" s="98"/>
      <c r="EWB20" s="98"/>
      <c r="EWC20" s="98"/>
      <c r="EWD20" s="98"/>
      <c r="EWE20" s="98"/>
      <c r="EWF20" s="98"/>
      <c r="EWG20" s="98"/>
      <c r="EWH20" s="98"/>
      <c r="EWI20" s="98"/>
      <c r="EWJ20" s="98"/>
      <c r="EWK20" s="98"/>
      <c r="EWL20" s="98"/>
      <c r="EWM20" s="98"/>
      <c r="EWN20" s="98"/>
      <c r="EWO20" s="98"/>
      <c r="EWP20" s="98"/>
      <c r="EWQ20" s="98"/>
      <c r="EWR20" s="98"/>
      <c r="EWS20" s="98"/>
      <c r="EWT20" s="98"/>
      <c r="EWU20" s="98"/>
      <c r="EWV20" s="98"/>
      <c r="EWW20" s="98"/>
      <c r="EWX20" s="98"/>
      <c r="EWY20" s="98"/>
      <c r="EWZ20" s="98"/>
      <c r="EXA20" s="98"/>
      <c r="EXB20" s="98"/>
      <c r="EXC20" s="98"/>
      <c r="EXD20" s="98"/>
      <c r="EXE20" s="98"/>
      <c r="EXF20" s="98"/>
      <c r="EXG20" s="98"/>
      <c r="EXH20" s="98"/>
      <c r="EXI20" s="98"/>
      <c r="EXJ20" s="98"/>
      <c r="EXK20" s="98"/>
      <c r="EXL20" s="98"/>
      <c r="EXM20" s="98"/>
      <c r="EXN20" s="98"/>
      <c r="EXO20" s="98"/>
      <c r="EXP20" s="98"/>
      <c r="EXQ20" s="98"/>
      <c r="EXR20" s="98"/>
      <c r="EXS20" s="98"/>
      <c r="EXT20" s="98"/>
      <c r="EXU20" s="98"/>
      <c r="EXV20" s="98"/>
      <c r="EXW20" s="98"/>
      <c r="EXX20" s="98"/>
      <c r="EXY20" s="98"/>
      <c r="EXZ20" s="98"/>
      <c r="EYA20" s="98"/>
      <c r="EYB20" s="98"/>
      <c r="EYC20" s="98"/>
      <c r="EYD20" s="98"/>
      <c r="EYE20" s="98"/>
      <c r="EYF20" s="98"/>
      <c r="EYG20" s="98"/>
      <c r="EYH20" s="98"/>
      <c r="EYI20" s="98"/>
      <c r="EYJ20" s="98"/>
      <c r="EYK20" s="98"/>
      <c r="EYL20" s="98"/>
      <c r="EYM20" s="98"/>
      <c r="EYN20" s="98"/>
      <c r="EYO20" s="98"/>
      <c r="EYP20" s="98"/>
      <c r="EYQ20" s="98"/>
      <c r="EYR20" s="98"/>
      <c r="EYS20" s="98"/>
      <c r="EYT20" s="98"/>
      <c r="EYU20" s="98"/>
      <c r="EYV20" s="98"/>
      <c r="EYW20" s="98"/>
      <c r="EYX20" s="98"/>
      <c r="EYY20" s="98"/>
      <c r="EYZ20" s="98"/>
      <c r="EZA20" s="98"/>
      <c r="EZB20" s="98"/>
      <c r="EZC20" s="98"/>
      <c r="EZD20" s="98"/>
      <c r="EZE20" s="98"/>
      <c r="EZF20" s="98"/>
      <c r="EZG20" s="98"/>
      <c r="EZH20" s="98"/>
      <c r="EZI20" s="98"/>
      <c r="EZJ20" s="98"/>
      <c r="EZK20" s="98"/>
      <c r="EZL20" s="98"/>
      <c r="EZM20" s="98"/>
      <c r="EZN20" s="98"/>
      <c r="EZO20" s="98"/>
      <c r="EZP20" s="98"/>
      <c r="EZQ20" s="98"/>
      <c r="EZR20" s="98"/>
      <c r="EZS20" s="98"/>
      <c r="EZT20" s="98"/>
      <c r="EZU20" s="98"/>
      <c r="EZV20" s="98"/>
      <c r="EZW20" s="98"/>
      <c r="EZX20" s="98"/>
      <c r="EZY20" s="98"/>
      <c r="EZZ20" s="98"/>
      <c r="FAA20" s="98"/>
      <c r="FAB20" s="98"/>
      <c r="FAC20" s="98"/>
      <c r="FAD20" s="98"/>
      <c r="FAE20" s="98"/>
      <c r="FAF20" s="98"/>
      <c r="FAG20" s="98"/>
      <c r="FAH20" s="98"/>
      <c r="FAI20" s="98"/>
      <c r="FAJ20" s="98"/>
      <c r="FAK20" s="98"/>
      <c r="FAL20" s="98"/>
      <c r="FAM20" s="98"/>
      <c r="FAN20" s="98"/>
      <c r="FAO20" s="98"/>
      <c r="FAP20" s="98"/>
      <c r="FAQ20" s="98"/>
      <c r="FAR20" s="98"/>
      <c r="FAS20" s="98"/>
      <c r="FAT20" s="98"/>
      <c r="FAU20" s="98"/>
      <c r="FAV20" s="98"/>
      <c r="FAW20" s="98"/>
      <c r="FAX20" s="98"/>
      <c r="FAY20" s="98"/>
      <c r="FAZ20" s="98"/>
      <c r="FBA20" s="98"/>
      <c r="FBB20" s="98"/>
      <c r="FBC20" s="98"/>
      <c r="FBD20" s="98"/>
      <c r="FBE20" s="98"/>
      <c r="FBF20" s="98"/>
      <c r="FBG20" s="98"/>
      <c r="FBH20" s="98"/>
      <c r="FBI20" s="98"/>
      <c r="FBJ20" s="98"/>
      <c r="FBK20" s="98"/>
      <c r="FBL20" s="98"/>
      <c r="FBM20" s="98"/>
      <c r="FBN20" s="98"/>
      <c r="FBO20" s="98"/>
    </row>
    <row r="21" spans="1:4123" ht="35.1" customHeight="1">
      <c r="A21" s="154"/>
      <c r="B21" s="99" t="s">
        <v>221</v>
      </c>
      <c r="C21" s="100" t="s">
        <v>222</v>
      </c>
      <c r="D21" s="100" t="s">
        <v>170</v>
      </c>
      <c r="E21" s="100"/>
      <c r="F21" s="100" t="s">
        <v>223</v>
      </c>
      <c r="G21" s="98"/>
      <c r="H21" s="98"/>
      <c r="I21" s="98"/>
      <c r="J21" s="98"/>
      <c r="K21" s="98"/>
      <c r="L21" s="98"/>
      <c r="M21" s="98"/>
      <c r="N21" s="98"/>
      <c r="O21" s="98"/>
      <c r="P21" s="98"/>
      <c r="Q21" s="98"/>
      <c r="R21" s="98"/>
      <c r="S21" s="98"/>
      <c r="T21" s="98"/>
      <c r="U21" s="98"/>
      <c r="V21" s="98"/>
      <c r="W21" s="98"/>
      <c r="X21" s="98"/>
      <c r="Y21" s="98"/>
      <c r="Z21" s="98"/>
      <c r="AA21" s="98"/>
      <c r="AB21" s="98"/>
      <c r="AC21" s="98"/>
      <c r="AD21" s="98"/>
      <c r="AE21" s="98"/>
      <c r="AF21" s="98"/>
      <c r="AG21" s="98"/>
      <c r="AH21" s="98"/>
      <c r="AI21" s="98"/>
      <c r="AJ21" s="98"/>
      <c r="AK21" s="98"/>
      <c r="AL21" s="98"/>
      <c r="AM21" s="98"/>
      <c r="AN21" s="98"/>
      <c r="AO21" s="98"/>
      <c r="AP21" s="98"/>
      <c r="AQ21" s="98"/>
      <c r="AR21" s="98"/>
      <c r="AS21" s="98"/>
      <c r="AT21" s="98"/>
      <c r="AU21" s="98"/>
      <c r="AV21" s="98"/>
      <c r="AW21" s="98"/>
      <c r="AX21" s="98"/>
      <c r="AY21" s="98"/>
      <c r="AZ21" s="98"/>
      <c r="BA21" s="98"/>
      <c r="BB21" s="98"/>
      <c r="BC21" s="98"/>
      <c r="BD21" s="98"/>
      <c r="BE21" s="98"/>
      <c r="BF21" s="98"/>
      <c r="BG21" s="98"/>
      <c r="BH21" s="98"/>
      <c r="BI21" s="98"/>
      <c r="BJ21" s="98"/>
      <c r="BK21" s="98"/>
      <c r="BL21" s="98"/>
      <c r="BM21" s="98"/>
      <c r="BN21" s="98"/>
      <c r="BO21" s="98"/>
      <c r="BP21" s="98"/>
      <c r="BQ21" s="98"/>
      <c r="BR21" s="98"/>
      <c r="BS21" s="98"/>
      <c r="BT21" s="98"/>
      <c r="BU21" s="98"/>
      <c r="BV21" s="98"/>
      <c r="BW21" s="98"/>
      <c r="BX21" s="98"/>
      <c r="BY21" s="98"/>
      <c r="BZ21" s="98"/>
      <c r="CA21" s="98"/>
      <c r="CB21" s="98"/>
      <c r="CC21" s="98"/>
      <c r="CD21" s="98"/>
      <c r="CE21" s="98"/>
      <c r="CF21" s="98"/>
      <c r="CG21" s="98"/>
      <c r="CH21" s="98"/>
      <c r="CI21" s="98"/>
      <c r="CJ21" s="98"/>
      <c r="CK21" s="98"/>
      <c r="CL21" s="98"/>
      <c r="CM21" s="98"/>
      <c r="CN21" s="98"/>
      <c r="CO21" s="98"/>
      <c r="CP21" s="98"/>
      <c r="CQ21" s="98"/>
      <c r="CR21" s="98"/>
      <c r="CS21" s="98"/>
      <c r="CT21" s="98"/>
      <c r="CU21" s="98"/>
      <c r="CV21" s="98"/>
      <c r="CW21" s="98"/>
      <c r="CX21" s="98"/>
      <c r="CY21" s="98"/>
      <c r="CZ21" s="98"/>
      <c r="DA21" s="98"/>
      <c r="DB21" s="98"/>
      <c r="DC21" s="98"/>
      <c r="DD21" s="98"/>
      <c r="DE21" s="98"/>
      <c r="DF21" s="98"/>
      <c r="DG21" s="98"/>
      <c r="DH21" s="98"/>
      <c r="DI21" s="98"/>
      <c r="DJ21" s="98"/>
      <c r="DK21" s="98"/>
      <c r="DL21" s="98"/>
      <c r="DM21" s="98"/>
      <c r="DN21" s="98"/>
      <c r="DO21" s="98"/>
      <c r="DP21" s="98"/>
      <c r="DQ21" s="98"/>
      <c r="DR21" s="98"/>
      <c r="DS21" s="98"/>
      <c r="DT21" s="98"/>
      <c r="DU21" s="98"/>
      <c r="DV21" s="98"/>
      <c r="DW21" s="98"/>
      <c r="DX21" s="98"/>
      <c r="DY21" s="98"/>
      <c r="DZ21" s="98"/>
      <c r="EA21" s="98"/>
      <c r="EB21" s="98"/>
      <c r="EC21" s="98"/>
      <c r="ED21" s="98"/>
      <c r="EE21" s="98"/>
      <c r="EF21" s="98"/>
      <c r="EG21" s="98"/>
      <c r="EH21" s="98"/>
      <c r="EI21" s="98"/>
      <c r="EJ21" s="98"/>
      <c r="EK21" s="98"/>
      <c r="EL21" s="98"/>
      <c r="EM21" s="98"/>
      <c r="EN21" s="98"/>
      <c r="EO21" s="98"/>
      <c r="EP21" s="98"/>
      <c r="EQ21" s="98"/>
      <c r="ER21" s="98"/>
      <c r="ES21" s="98"/>
      <c r="ET21" s="98"/>
      <c r="EU21" s="98"/>
      <c r="EV21" s="98"/>
      <c r="EW21" s="98"/>
      <c r="EX21" s="98"/>
      <c r="EY21" s="98"/>
      <c r="EZ21" s="98"/>
      <c r="FA21" s="98"/>
      <c r="FB21" s="98"/>
      <c r="FC21" s="98"/>
      <c r="FD21" s="98"/>
      <c r="FE21" s="98"/>
      <c r="FF21" s="98"/>
      <c r="FG21" s="98"/>
      <c r="FH21" s="98"/>
      <c r="FI21" s="98"/>
      <c r="FJ21" s="98"/>
      <c r="FK21" s="98"/>
      <c r="FL21" s="98"/>
      <c r="FM21" s="98"/>
      <c r="FN21" s="98"/>
      <c r="FO21" s="98"/>
      <c r="FP21" s="98"/>
      <c r="FQ21" s="98"/>
      <c r="FR21" s="98"/>
      <c r="FS21" s="98"/>
      <c r="FT21" s="98"/>
      <c r="FU21" s="98"/>
      <c r="FV21" s="98"/>
      <c r="FW21" s="98"/>
      <c r="FX21" s="98"/>
      <c r="FY21" s="98"/>
      <c r="FZ21" s="98"/>
      <c r="GA21" s="98"/>
      <c r="GB21" s="98"/>
      <c r="GC21" s="98"/>
      <c r="GD21" s="98"/>
      <c r="GE21" s="98"/>
      <c r="GF21" s="98"/>
      <c r="GG21" s="98"/>
      <c r="GH21" s="98"/>
      <c r="GI21" s="98"/>
      <c r="GJ21" s="98"/>
      <c r="GK21" s="98"/>
      <c r="GL21" s="98"/>
      <c r="GM21" s="98"/>
      <c r="GN21" s="98"/>
      <c r="GO21" s="98"/>
      <c r="GP21" s="98"/>
      <c r="GQ21" s="98"/>
      <c r="GR21" s="98"/>
      <c r="GS21" s="98"/>
      <c r="GT21" s="98"/>
      <c r="GU21" s="98"/>
      <c r="GV21" s="98"/>
      <c r="GW21" s="98"/>
      <c r="GX21" s="98"/>
      <c r="GY21" s="98"/>
      <c r="GZ21" s="98"/>
      <c r="HA21" s="98"/>
      <c r="HB21" s="98"/>
      <c r="HC21" s="98"/>
      <c r="HD21" s="98"/>
      <c r="HE21" s="98"/>
      <c r="HF21" s="98"/>
      <c r="HG21" s="98"/>
      <c r="HH21" s="98"/>
      <c r="HI21" s="98"/>
      <c r="HJ21" s="98"/>
      <c r="HK21" s="98"/>
      <c r="HL21" s="98"/>
      <c r="HM21" s="98"/>
      <c r="HN21" s="98"/>
      <c r="HO21" s="98"/>
      <c r="HP21" s="98"/>
      <c r="HQ21" s="98"/>
      <c r="HR21" s="98"/>
      <c r="HS21" s="98"/>
      <c r="HT21" s="98"/>
      <c r="HU21" s="98"/>
      <c r="HV21" s="98"/>
      <c r="HW21" s="98"/>
      <c r="HX21" s="98"/>
      <c r="HY21" s="98"/>
      <c r="HZ21" s="98"/>
      <c r="IA21" s="98"/>
      <c r="IB21" s="98"/>
      <c r="IC21" s="98"/>
      <c r="ID21" s="98"/>
      <c r="IE21" s="98"/>
      <c r="IF21" s="98"/>
      <c r="IG21" s="98"/>
      <c r="IH21" s="98"/>
      <c r="II21" s="98"/>
      <c r="IJ21" s="98"/>
      <c r="IK21" s="98"/>
      <c r="IL21" s="98"/>
      <c r="IM21" s="98"/>
      <c r="IN21" s="98"/>
      <c r="IO21" s="98"/>
      <c r="IP21" s="98"/>
      <c r="IQ21" s="98"/>
      <c r="IR21" s="98"/>
      <c r="IS21" s="98"/>
      <c r="IT21" s="98"/>
      <c r="IU21" s="98"/>
      <c r="IV21" s="98"/>
      <c r="IW21" s="98"/>
      <c r="IX21" s="98"/>
      <c r="IY21" s="98"/>
      <c r="IZ21" s="98"/>
      <c r="JA21" s="98"/>
      <c r="JB21" s="98"/>
      <c r="JC21" s="98"/>
      <c r="JD21" s="98"/>
      <c r="JE21" s="98"/>
      <c r="JF21" s="98"/>
      <c r="JG21" s="98"/>
      <c r="JH21" s="98"/>
      <c r="JI21" s="98"/>
      <c r="JJ21" s="98"/>
      <c r="JK21" s="98"/>
      <c r="JL21" s="98"/>
      <c r="JM21" s="98"/>
      <c r="JN21" s="98"/>
      <c r="JO21" s="98"/>
      <c r="JP21" s="98"/>
      <c r="JQ21" s="98"/>
      <c r="JR21" s="98"/>
      <c r="JS21" s="98"/>
      <c r="JT21" s="98"/>
      <c r="JU21" s="98"/>
      <c r="JV21" s="98"/>
      <c r="JW21" s="98"/>
      <c r="JX21" s="98"/>
      <c r="JY21" s="98"/>
      <c r="JZ21" s="98"/>
      <c r="KA21" s="98"/>
      <c r="KB21" s="98"/>
      <c r="KC21" s="98"/>
      <c r="KD21" s="98"/>
      <c r="KE21" s="98"/>
      <c r="KF21" s="98"/>
      <c r="KG21" s="98"/>
      <c r="KH21" s="98"/>
      <c r="KI21" s="98"/>
      <c r="KJ21" s="98"/>
      <c r="KK21" s="98"/>
      <c r="KL21" s="98"/>
      <c r="KM21" s="98"/>
      <c r="KN21" s="98"/>
      <c r="KO21" s="98"/>
      <c r="KP21" s="98"/>
      <c r="KQ21" s="98"/>
      <c r="KR21" s="98"/>
      <c r="KS21" s="98"/>
      <c r="KT21" s="98"/>
      <c r="KU21" s="98"/>
      <c r="KV21" s="98"/>
      <c r="KW21" s="98"/>
      <c r="KX21" s="98"/>
      <c r="KY21" s="98"/>
      <c r="KZ21" s="98"/>
      <c r="LA21" s="98"/>
      <c r="LB21" s="98"/>
      <c r="LC21" s="98"/>
      <c r="LD21" s="98"/>
      <c r="LE21" s="98"/>
      <c r="LF21" s="98"/>
      <c r="LG21" s="98"/>
      <c r="LH21" s="98"/>
      <c r="LI21" s="98"/>
      <c r="LJ21" s="98"/>
      <c r="LK21" s="98"/>
      <c r="LL21" s="98"/>
      <c r="LM21" s="98"/>
      <c r="LN21" s="98"/>
      <c r="LO21" s="98"/>
      <c r="LP21" s="98"/>
      <c r="LQ21" s="98"/>
      <c r="LR21" s="98"/>
      <c r="LS21" s="98"/>
      <c r="LT21" s="98"/>
      <c r="LU21" s="98"/>
      <c r="LV21" s="98"/>
      <c r="LW21" s="98"/>
      <c r="LX21" s="98"/>
      <c r="LY21" s="98"/>
      <c r="LZ21" s="98"/>
      <c r="MA21" s="98"/>
      <c r="MB21" s="98"/>
      <c r="MC21" s="98"/>
      <c r="MD21" s="98"/>
      <c r="ME21" s="98"/>
      <c r="MF21" s="98"/>
      <c r="MG21" s="98"/>
      <c r="MH21" s="98"/>
      <c r="MI21" s="98"/>
      <c r="MJ21" s="98"/>
      <c r="MK21" s="98"/>
      <c r="ML21" s="98"/>
      <c r="MM21" s="98"/>
      <c r="MN21" s="98"/>
      <c r="MO21" s="98"/>
      <c r="MP21" s="98"/>
      <c r="MQ21" s="98"/>
      <c r="MR21" s="98"/>
      <c r="MS21" s="98"/>
      <c r="MT21" s="98"/>
      <c r="MU21" s="98"/>
      <c r="MV21" s="98"/>
      <c r="MW21" s="98"/>
      <c r="MX21" s="98"/>
      <c r="MY21" s="98"/>
      <c r="MZ21" s="98"/>
      <c r="NA21" s="98"/>
      <c r="NB21" s="98"/>
      <c r="NC21" s="98"/>
      <c r="ND21" s="98"/>
      <c r="NE21" s="98"/>
      <c r="NF21" s="98"/>
      <c r="NG21" s="98"/>
      <c r="NH21" s="98"/>
      <c r="NI21" s="98"/>
      <c r="NJ21" s="98"/>
      <c r="NK21" s="98"/>
      <c r="NL21" s="98"/>
      <c r="NM21" s="98"/>
      <c r="NN21" s="98"/>
      <c r="NO21" s="98"/>
      <c r="NP21" s="98"/>
      <c r="NQ21" s="98"/>
      <c r="NR21" s="98"/>
      <c r="NS21" s="98"/>
      <c r="NT21" s="98"/>
      <c r="NU21" s="98"/>
      <c r="NV21" s="98"/>
      <c r="NW21" s="98"/>
      <c r="NX21" s="98"/>
      <c r="NY21" s="98"/>
      <c r="NZ21" s="98"/>
      <c r="OA21" s="98"/>
      <c r="OB21" s="98"/>
      <c r="OC21" s="98"/>
      <c r="OD21" s="98"/>
      <c r="OE21" s="98"/>
      <c r="OF21" s="98"/>
      <c r="OG21" s="98"/>
      <c r="OH21" s="98"/>
      <c r="OI21" s="98"/>
      <c r="OJ21" s="98"/>
      <c r="OK21" s="98"/>
      <c r="OL21" s="98"/>
      <c r="OM21" s="98"/>
      <c r="ON21" s="98"/>
      <c r="OO21" s="98"/>
      <c r="OP21" s="98"/>
      <c r="OQ21" s="98"/>
      <c r="OR21" s="98"/>
      <c r="OS21" s="98"/>
      <c r="OT21" s="98"/>
      <c r="OU21" s="98"/>
      <c r="OV21" s="98"/>
      <c r="OW21" s="98"/>
      <c r="OX21" s="98"/>
      <c r="OY21" s="98"/>
      <c r="OZ21" s="98"/>
      <c r="PA21" s="98"/>
      <c r="PB21" s="98"/>
      <c r="PC21" s="98"/>
      <c r="PD21" s="98"/>
      <c r="PE21" s="98"/>
      <c r="PF21" s="98"/>
      <c r="PG21" s="98"/>
      <c r="PH21" s="98"/>
      <c r="PI21" s="98"/>
      <c r="PJ21" s="98"/>
      <c r="PK21" s="98"/>
      <c r="PL21" s="98"/>
      <c r="PM21" s="98"/>
      <c r="PN21" s="98"/>
      <c r="PO21" s="98"/>
      <c r="PP21" s="98"/>
      <c r="PQ21" s="98"/>
      <c r="PR21" s="98"/>
      <c r="PS21" s="98"/>
      <c r="PT21" s="98"/>
      <c r="PU21" s="98"/>
      <c r="PV21" s="98"/>
      <c r="PW21" s="98"/>
      <c r="PX21" s="98"/>
      <c r="PY21" s="98"/>
      <c r="PZ21" s="98"/>
      <c r="QA21" s="98"/>
      <c r="QB21" s="98"/>
      <c r="QC21" s="98"/>
      <c r="QD21" s="98"/>
      <c r="QE21" s="98"/>
      <c r="QF21" s="98"/>
      <c r="QG21" s="98"/>
      <c r="QH21" s="98"/>
      <c r="QI21" s="98"/>
      <c r="QJ21" s="98"/>
      <c r="QK21" s="98"/>
      <c r="QL21" s="98"/>
      <c r="QM21" s="98"/>
      <c r="QN21" s="98"/>
      <c r="QO21" s="98"/>
      <c r="QP21" s="98"/>
      <c r="QQ21" s="98"/>
      <c r="QR21" s="98"/>
      <c r="QS21" s="98"/>
      <c r="QT21" s="98"/>
      <c r="QU21" s="98"/>
      <c r="QV21" s="98"/>
      <c r="QW21" s="98"/>
      <c r="QX21" s="98"/>
      <c r="QY21" s="98"/>
      <c r="QZ21" s="98"/>
      <c r="RA21" s="98"/>
      <c r="RB21" s="98"/>
      <c r="RC21" s="98"/>
      <c r="RD21" s="98"/>
      <c r="RE21" s="98"/>
      <c r="RF21" s="98"/>
      <c r="RG21" s="98"/>
      <c r="RH21" s="98"/>
      <c r="RI21" s="98"/>
      <c r="RJ21" s="98"/>
      <c r="RK21" s="98"/>
      <c r="RL21" s="98"/>
      <c r="RM21" s="98"/>
      <c r="RN21" s="98"/>
      <c r="RO21" s="98"/>
      <c r="RP21" s="98"/>
      <c r="RQ21" s="98"/>
      <c r="RR21" s="98"/>
      <c r="RS21" s="98"/>
      <c r="RT21" s="98"/>
      <c r="RU21" s="98"/>
      <c r="RV21" s="98"/>
      <c r="RW21" s="98"/>
      <c r="RX21" s="98"/>
      <c r="RY21" s="98"/>
      <c r="RZ21" s="98"/>
      <c r="SA21" s="98"/>
      <c r="SB21" s="98"/>
      <c r="SC21" s="98"/>
      <c r="SD21" s="98"/>
      <c r="SE21" s="98"/>
      <c r="SF21" s="98"/>
      <c r="SG21" s="98"/>
      <c r="SH21" s="98"/>
      <c r="SI21" s="98"/>
      <c r="SJ21" s="98"/>
      <c r="SK21" s="98"/>
      <c r="SL21" s="98"/>
      <c r="SM21" s="98"/>
      <c r="SN21" s="98"/>
      <c r="SO21" s="98"/>
      <c r="SP21" s="98"/>
      <c r="SQ21" s="98"/>
      <c r="SR21" s="98"/>
      <c r="SS21" s="98"/>
      <c r="ST21" s="98"/>
      <c r="SU21" s="98"/>
      <c r="SV21" s="98"/>
      <c r="SW21" s="98"/>
      <c r="SX21" s="98"/>
      <c r="SY21" s="98"/>
      <c r="SZ21" s="98"/>
      <c r="TA21" s="98"/>
      <c r="TB21" s="98"/>
      <c r="TC21" s="98"/>
      <c r="TD21" s="98"/>
      <c r="TE21" s="98"/>
      <c r="TF21" s="98"/>
      <c r="TG21" s="98"/>
      <c r="TH21" s="98"/>
      <c r="TI21" s="98"/>
      <c r="TJ21" s="98"/>
      <c r="TK21" s="98"/>
      <c r="TL21" s="98"/>
      <c r="TM21" s="98"/>
      <c r="TN21" s="98"/>
      <c r="TO21" s="98"/>
      <c r="TP21" s="98"/>
      <c r="TQ21" s="98"/>
      <c r="TR21" s="98"/>
      <c r="TS21" s="98"/>
      <c r="TT21" s="98"/>
      <c r="TU21" s="98"/>
      <c r="TV21" s="98"/>
      <c r="TW21" s="98"/>
      <c r="TX21" s="98"/>
      <c r="TY21" s="98"/>
      <c r="TZ21" s="98"/>
      <c r="UA21" s="98"/>
      <c r="UB21" s="98"/>
      <c r="UC21" s="98"/>
      <c r="UD21" s="98"/>
      <c r="UE21" s="98"/>
      <c r="UF21" s="98"/>
      <c r="UG21" s="98"/>
      <c r="UH21" s="98"/>
      <c r="UI21" s="98"/>
      <c r="UJ21" s="98"/>
      <c r="UK21" s="98"/>
      <c r="UL21" s="98"/>
      <c r="UM21" s="98"/>
      <c r="UN21" s="98"/>
      <c r="UO21" s="98"/>
      <c r="UP21" s="98"/>
      <c r="UQ21" s="98"/>
      <c r="UR21" s="98"/>
      <c r="US21" s="98"/>
      <c r="UT21" s="98"/>
      <c r="UU21" s="98"/>
      <c r="UV21" s="98"/>
      <c r="UW21" s="98"/>
      <c r="UX21" s="98"/>
      <c r="UY21" s="98"/>
      <c r="UZ21" s="98"/>
      <c r="VA21" s="98"/>
      <c r="VB21" s="98"/>
      <c r="VC21" s="98"/>
      <c r="VD21" s="98"/>
      <c r="VE21" s="98"/>
      <c r="VF21" s="98"/>
      <c r="VG21" s="98"/>
      <c r="VH21" s="98"/>
      <c r="VI21" s="98"/>
      <c r="VJ21" s="98"/>
      <c r="VK21" s="98"/>
      <c r="VL21" s="98"/>
      <c r="VM21" s="98"/>
      <c r="VN21" s="98"/>
      <c r="VO21" s="98"/>
      <c r="VP21" s="98"/>
      <c r="VQ21" s="98"/>
      <c r="VR21" s="98"/>
      <c r="VS21" s="98"/>
      <c r="VT21" s="98"/>
      <c r="VU21" s="98"/>
      <c r="VV21" s="98"/>
      <c r="VW21" s="98"/>
      <c r="VX21" s="98"/>
      <c r="VY21" s="98"/>
      <c r="VZ21" s="98"/>
      <c r="WA21" s="98"/>
      <c r="WB21" s="98"/>
      <c r="WC21" s="98"/>
      <c r="WD21" s="98"/>
      <c r="WE21" s="98"/>
      <c r="WF21" s="98"/>
      <c r="WG21" s="98"/>
      <c r="WH21" s="98"/>
      <c r="WI21" s="98"/>
      <c r="WJ21" s="98"/>
      <c r="WK21" s="98"/>
      <c r="WL21" s="98"/>
      <c r="WM21" s="98"/>
      <c r="WN21" s="98"/>
      <c r="WO21" s="98"/>
      <c r="WP21" s="98"/>
      <c r="WQ21" s="98"/>
      <c r="WR21" s="98"/>
      <c r="WS21" s="98"/>
      <c r="WT21" s="98"/>
      <c r="WU21" s="98"/>
      <c r="WV21" s="98"/>
      <c r="WW21" s="98"/>
      <c r="WX21" s="98"/>
      <c r="WY21" s="98"/>
      <c r="WZ21" s="98"/>
      <c r="XA21" s="98"/>
      <c r="XB21" s="98"/>
      <c r="XC21" s="98"/>
      <c r="XD21" s="98"/>
      <c r="XE21" s="98"/>
      <c r="XF21" s="98"/>
      <c r="XG21" s="98"/>
      <c r="XH21" s="98"/>
      <c r="XI21" s="98"/>
      <c r="XJ21" s="98"/>
      <c r="XK21" s="98"/>
      <c r="XL21" s="98"/>
      <c r="XM21" s="98"/>
      <c r="XN21" s="98"/>
      <c r="XO21" s="98"/>
      <c r="XP21" s="98"/>
      <c r="XQ21" s="98"/>
      <c r="XR21" s="98"/>
      <c r="XS21" s="98"/>
      <c r="XT21" s="98"/>
      <c r="XU21" s="98"/>
      <c r="XV21" s="98"/>
      <c r="XW21" s="98"/>
      <c r="XX21" s="98"/>
      <c r="XY21" s="98"/>
      <c r="XZ21" s="98"/>
      <c r="YA21" s="98"/>
      <c r="YB21" s="98"/>
      <c r="YC21" s="98"/>
      <c r="YD21" s="98"/>
      <c r="YE21" s="98"/>
      <c r="YF21" s="98"/>
      <c r="YG21" s="98"/>
      <c r="YH21" s="98"/>
      <c r="YI21" s="98"/>
      <c r="YJ21" s="98"/>
      <c r="YK21" s="98"/>
      <c r="YL21" s="98"/>
      <c r="YM21" s="98"/>
      <c r="YN21" s="98"/>
      <c r="YO21" s="98"/>
      <c r="YP21" s="98"/>
      <c r="YQ21" s="98"/>
      <c r="YR21" s="98"/>
      <c r="YS21" s="98"/>
      <c r="YT21" s="98"/>
      <c r="YU21" s="98"/>
      <c r="YV21" s="98"/>
      <c r="YW21" s="98"/>
      <c r="YX21" s="98"/>
      <c r="YY21" s="98"/>
      <c r="YZ21" s="98"/>
      <c r="ZA21" s="98"/>
      <c r="ZB21" s="98"/>
      <c r="ZC21" s="98"/>
      <c r="ZD21" s="98"/>
      <c r="ZE21" s="98"/>
      <c r="ZF21" s="98"/>
      <c r="ZG21" s="98"/>
      <c r="ZH21" s="98"/>
      <c r="ZI21" s="98"/>
      <c r="ZJ21" s="98"/>
      <c r="ZK21" s="98"/>
      <c r="ZL21" s="98"/>
      <c r="ZM21" s="98"/>
      <c r="ZN21" s="98"/>
      <c r="ZO21" s="98"/>
      <c r="ZP21" s="98"/>
      <c r="ZQ21" s="98"/>
      <c r="ZR21" s="98"/>
      <c r="ZS21" s="98"/>
      <c r="ZT21" s="98"/>
      <c r="ZU21" s="98"/>
      <c r="ZV21" s="98"/>
      <c r="ZW21" s="98"/>
      <c r="ZX21" s="98"/>
      <c r="ZY21" s="98"/>
      <c r="ZZ21" s="98"/>
      <c r="AAA21" s="98"/>
      <c r="AAB21" s="98"/>
      <c r="AAC21" s="98"/>
      <c r="AAD21" s="98"/>
      <c r="AAE21" s="98"/>
      <c r="AAF21" s="98"/>
      <c r="AAG21" s="98"/>
      <c r="AAH21" s="98"/>
      <c r="AAI21" s="98"/>
      <c r="AAJ21" s="98"/>
      <c r="AAK21" s="98"/>
      <c r="AAL21" s="98"/>
      <c r="AAM21" s="98"/>
      <c r="AAN21" s="98"/>
      <c r="AAO21" s="98"/>
      <c r="AAP21" s="98"/>
      <c r="AAQ21" s="98"/>
      <c r="AAR21" s="98"/>
      <c r="AAS21" s="98"/>
      <c r="AAT21" s="98"/>
      <c r="AAU21" s="98"/>
      <c r="AAV21" s="98"/>
      <c r="AAW21" s="98"/>
      <c r="AAX21" s="98"/>
      <c r="AAY21" s="98"/>
      <c r="AAZ21" s="98"/>
      <c r="ABA21" s="98"/>
      <c r="ABB21" s="98"/>
      <c r="ABC21" s="98"/>
      <c r="ABD21" s="98"/>
      <c r="ABE21" s="98"/>
      <c r="ABF21" s="98"/>
      <c r="ABG21" s="98"/>
      <c r="ABH21" s="98"/>
      <c r="ABI21" s="98"/>
      <c r="ABJ21" s="98"/>
      <c r="ABK21" s="98"/>
      <c r="ABL21" s="98"/>
      <c r="ABM21" s="98"/>
      <c r="ABN21" s="98"/>
      <c r="ABO21" s="98"/>
      <c r="ABP21" s="98"/>
      <c r="ABQ21" s="98"/>
      <c r="ABR21" s="98"/>
      <c r="ABS21" s="98"/>
      <c r="ABT21" s="98"/>
      <c r="ABU21" s="98"/>
      <c r="ABV21" s="98"/>
      <c r="ABW21" s="98"/>
      <c r="ABX21" s="98"/>
      <c r="ABY21" s="98"/>
      <c r="ABZ21" s="98"/>
      <c r="ACA21" s="98"/>
      <c r="ACB21" s="98"/>
      <c r="ACC21" s="98"/>
      <c r="ACD21" s="98"/>
      <c r="ACE21" s="98"/>
      <c r="ACF21" s="98"/>
      <c r="ACG21" s="98"/>
      <c r="ACH21" s="98"/>
      <c r="ACI21" s="98"/>
      <c r="ACJ21" s="98"/>
      <c r="ACK21" s="98"/>
      <c r="ACL21" s="98"/>
      <c r="ACM21" s="98"/>
      <c r="ACN21" s="98"/>
      <c r="ACO21" s="98"/>
      <c r="ACP21" s="98"/>
      <c r="ACQ21" s="98"/>
      <c r="ACR21" s="98"/>
      <c r="ACS21" s="98"/>
      <c r="ACT21" s="98"/>
      <c r="ACU21" s="98"/>
      <c r="ACV21" s="98"/>
      <c r="ACW21" s="98"/>
      <c r="ACX21" s="98"/>
      <c r="ACY21" s="98"/>
      <c r="ACZ21" s="98"/>
      <c r="ADA21" s="98"/>
      <c r="ADB21" s="98"/>
      <c r="ADC21" s="98"/>
      <c r="ADD21" s="98"/>
      <c r="ADE21" s="98"/>
      <c r="ADF21" s="98"/>
      <c r="ADG21" s="98"/>
      <c r="ADH21" s="98"/>
      <c r="ADI21" s="98"/>
      <c r="ADJ21" s="98"/>
      <c r="ADK21" s="98"/>
      <c r="ADL21" s="98"/>
      <c r="ADM21" s="98"/>
      <c r="ADN21" s="98"/>
      <c r="ADO21" s="98"/>
      <c r="ADP21" s="98"/>
      <c r="ADQ21" s="98"/>
      <c r="ADR21" s="98"/>
      <c r="ADS21" s="98"/>
      <c r="ADT21" s="98"/>
      <c r="ADU21" s="98"/>
      <c r="ADV21" s="98"/>
      <c r="ADW21" s="98"/>
      <c r="ADX21" s="98"/>
      <c r="ADY21" s="98"/>
      <c r="ADZ21" s="98"/>
      <c r="AEA21" s="98"/>
      <c r="AEB21" s="98"/>
      <c r="AEC21" s="98"/>
      <c r="AED21" s="98"/>
      <c r="AEE21" s="98"/>
      <c r="AEF21" s="98"/>
      <c r="AEG21" s="98"/>
      <c r="AEH21" s="98"/>
      <c r="AEI21" s="98"/>
      <c r="AEJ21" s="98"/>
      <c r="AEK21" s="98"/>
      <c r="AEL21" s="98"/>
      <c r="AEM21" s="98"/>
      <c r="AEN21" s="98"/>
      <c r="AEO21" s="98"/>
      <c r="AEP21" s="98"/>
      <c r="AEQ21" s="98"/>
      <c r="AER21" s="98"/>
      <c r="AES21" s="98"/>
      <c r="AET21" s="98"/>
      <c r="AEU21" s="98"/>
      <c r="AEV21" s="98"/>
      <c r="AEW21" s="98"/>
      <c r="AEX21" s="98"/>
      <c r="AEY21" s="98"/>
      <c r="AEZ21" s="98"/>
      <c r="AFA21" s="98"/>
      <c r="AFB21" s="98"/>
      <c r="AFC21" s="98"/>
      <c r="AFD21" s="98"/>
      <c r="AFE21" s="98"/>
      <c r="AFF21" s="98"/>
      <c r="AFG21" s="98"/>
      <c r="AFH21" s="98"/>
      <c r="AFI21" s="98"/>
      <c r="AFJ21" s="98"/>
      <c r="AFK21" s="98"/>
      <c r="AFL21" s="98"/>
      <c r="AFM21" s="98"/>
      <c r="AFN21" s="98"/>
      <c r="AFO21" s="98"/>
      <c r="AFP21" s="98"/>
      <c r="AFQ21" s="98"/>
      <c r="AFR21" s="98"/>
      <c r="AFS21" s="98"/>
      <c r="AFT21" s="98"/>
      <c r="AFU21" s="98"/>
      <c r="AFV21" s="98"/>
      <c r="AFW21" s="98"/>
      <c r="AFX21" s="98"/>
      <c r="AFY21" s="98"/>
      <c r="AFZ21" s="98"/>
      <c r="AGA21" s="98"/>
      <c r="AGB21" s="98"/>
      <c r="AGC21" s="98"/>
      <c r="AGD21" s="98"/>
      <c r="AGE21" s="98"/>
      <c r="AGF21" s="98"/>
      <c r="AGG21" s="98"/>
      <c r="AGH21" s="98"/>
      <c r="AGI21" s="98"/>
      <c r="AGJ21" s="98"/>
      <c r="AGK21" s="98"/>
      <c r="AGL21" s="98"/>
      <c r="AGM21" s="98"/>
      <c r="AGN21" s="98"/>
      <c r="AGO21" s="98"/>
      <c r="AGP21" s="98"/>
      <c r="AGQ21" s="98"/>
      <c r="AGR21" s="98"/>
      <c r="AGS21" s="98"/>
      <c r="AGT21" s="98"/>
      <c r="AGU21" s="98"/>
      <c r="AGV21" s="98"/>
      <c r="AGW21" s="98"/>
      <c r="AGX21" s="98"/>
      <c r="AGY21" s="98"/>
      <c r="AGZ21" s="98"/>
      <c r="AHA21" s="98"/>
      <c r="AHB21" s="98"/>
      <c r="AHC21" s="98"/>
      <c r="AHD21" s="98"/>
      <c r="AHE21" s="98"/>
      <c r="AHF21" s="98"/>
      <c r="AHG21" s="98"/>
      <c r="AHH21" s="98"/>
      <c r="AHI21" s="98"/>
      <c r="AHJ21" s="98"/>
      <c r="AHK21" s="98"/>
      <c r="AHL21" s="98"/>
      <c r="AHM21" s="98"/>
      <c r="AHN21" s="98"/>
      <c r="AHO21" s="98"/>
      <c r="AHP21" s="98"/>
      <c r="AHQ21" s="98"/>
      <c r="AHR21" s="98"/>
      <c r="AHS21" s="98"/>
      <c r="AHT21" s="98"/>
      <c r="AHU21" s="98"/>
      <c r="AHV21" s="98"/>
      <c r="AHW21" s="98"/>
      <c r="AHX21" s="98"/>
      <c r="AHY21" s="98"/>
      <c r="AHZ21" s="98"/>
      <c r="AIA21" s="98"/>
      <c r="AIB21" s="98"/>
      <c r="AIC21" s="98"/>
      <c r="AID21" s="98"/>
      <c r="AIE21" s="98"/>
      <c r="AIF21" s="98"/>
      <c r="AIG21" s="98"/>
      <c r="AIH21" s="98"/>
      <c r="AII21" s="98"/>
      <c r="AIJ21" s="98"/>
      <c r="AIK21" s="98"/>
      <c r="AIL21" s="98"/>
      <c r="AIM21" s="98"/>
      <c r="AIN21" s="98"/>
      <c r="AIO21" s="98"/>
      <c r="AIP21" s="98"/>
      <c r="AIQ21" s="98"/>
      <c r="AIR21" s="98"/>
      <c r="AIS21" s="98"/>
      <c r="AIT21" s="98"/>
      <c r="AIU21" s="98"/>
      <c r="AIV21" s="98"/>
      <c r="AIW21" s="98"/>
      <c r="AIX21" s="98"/>
      <c r="AIY21" s="98"/>
      <c r="AIZ21" s="98"/>
      <c r="AJA21" s="98"/>
      <c r="AJB21" s="98"/>
      <c r="AJC21" s="98"/>
      <c r="AJD21" s="98"/>
      <c r="AJE21" s="98"/>
      <c r="AJF21" s="98"/>
      <c r="AJG21" s="98"/>
      <c r="AJH21" s="98"/>
      <c r="AJI21" s="98"/>
      <c r="AJJ21" s="98"/>
      <c r="AJK21" s="98"/>
      <c r="AJL21" s="98"/>
      <c r="AJM21" s="98"/>
      <c r="AJN21" s="98"/>
      <c r="AJO21" s="98"/>
      <c r="AJP21" s="98"/>
      <c r="AJQ21" s="98"/>
      <c r="AJR21" s="98"/>
      <c r="AJS21" s="98"/>
      <c r="AJT21" s="98"/>
      <c r="AJU21" s="98"/>
      <c r="AJV21" s="98"/>
      <c r="AJW21" s="98"/>
      <c r="AJX21" s="98"/>
      <c r="AJY21" s="98"/>
      <c r="AJZ21" s="98"/>
      <c r="AKA21" s="98"/>
      <c r="AKB21" s="98"/>
      <c r="AKC21" s="98"/>
      <c r="AKD21" s="98"/>
      <c r="AKE21" s="98"/>
      <c r="AKF21" s="98"/>
      <c r="AKG21" s="98"/>
      <c r="AKH21" s="98"/>
      <c r="AKI21" s="98"/>
      <c r="AKJ21" s="98"/>
      <c r="AKK21" s="98"/>
      <c r="AKL21" s="98"/>
      <c r="AKM21" s="98"/>
      <c r="AKN21" s="98"/>
      <c r="AKO21" s="98"/>
      <c r="AKP21" s="98"/>
      <c r="AKQ21" s="98"/>
      <c r="AKR21" s="98"/>
      <c r="AKS21" s="98"/>
      <c r="AKT21" s="98"/>
      <c r="AKU21" s="98"/>
      <c r="AKV21" s="98"/>
      <c r="AKW21" s="98"/>
      <c r="AKX21" s="98"/>
      <c r="AKY21" s="98"/>
      <c r="AKZ21" s="98"/>
      <c r="ALA21" s="98"/>
      <c r="ALB21" s="98"/>
      <c r="ALC21" s="98"/>
      <c r="ALD21" s="98"/>
      <c r="ALE21" s="98"/>
      <c r="ALF21" s="98"/>
      <c r="ALG21" s="98"/>
      <c r="ALH21" s="98"/>
      <c r="ALI21" s="98"/>
      <c r="ALJ21" s="98"/>
      <c r="ALK21" s="98"/>
      <c r="ALL21" s="98"/>
      <c r="ALM21" s="98"/>
      <c r="ALN21" s="98"/>
      <c r="ALO21" s="98"/>
      <c r="ALP21" s="98"/>
      <c r="ALQ21" s="98"/>
      <c r="ALR21" s="98"/>
      <c r="ALS21" s="98"/>
      <c r="ALT21" s="98"/>
      <c r="ALU21" s="98"/>
      <c r="ALV21" s="98"/>
      <c r="ALW21" s="98"/>
      <c r="ALX21" s="98"/>
      <c r="ALY21" s="98"/>
      <c r="ALZ21" s="98"/>
      <c r="AMA21" s="98"/>
      <c r="AMB21" s="98"/>
      <c r="AMC21" s="98"/>
      <c r="AMD21" s="98"/>
      <c r="AME21" s="98"/>
      <c r="AMF21" s="98"/>
      <c r="AMG21" s="98"/>
      <c r="AMH21" s="98"/>
      <c r="AMI21" s="98"/>
      <c r="AMJ21" s="98"/>
      <c r="AMK21" s="98"/>
      <c r="AML21" s="98"/>
      <c r="AMM21" s="98"/>
      <c r="AMN21" s="98"/>
      <c r="AMO21" s="98"/>
      <c r="AMP21" s="98"/>
      <c r="AMQ21" s="98"/>
      <c r="AMR21" s="98"/>
      <c r="AMS21" s="98"/>
      <c r="AMT21" s="98"/>
      <c r="AMU21" s="98"/>
      <c r="AMV21" s="98"/>
      <c r="AMW21" s="98"/>
      <c r="AMX21" s="98"/>
      <c r="AMY21" s="98"/>
      <c r="AMZ21" s="98"/>
      <c r="ANA21" s="98"/>
      <c r="ANB21" s="98"/>
      <c r="ANC21" s="98"/>
      <c r="AND21" s="98"/>
      <c r="ANE21" s="98"/>
      <c r="ANF21" s="98"/>
      <c r="ANG21" s="98"/>
      <c r="ANH21" s="98"/>
      <c r="ANI21" s="98"/>
      <c r="ANJ21" s="98"/>
      <c r="ANK21" s="98"/>
      <c r="ANL21" s="98"/>
      <c r="ANM21" s="98"/>
      <c r="ANN21" s="98"/>
      <c r="ANO21" s="98"/>
      <c r="ANP21" s="98"/>
      <c r="ANQ21" s="98"/>
      <c r="ANR21" s="98"/>
      <c r="ANS21" s="98"/>
      <c r="ANT21" s="98"/>
      <c r="ANU21" s="98"/>
      <c r="ANV21" s="98"/>
      <c r="ANW21" s="98"/>
      <c r="ANX21" s="98"/>
      <c r="ANY21" s="98"/>
      <c r="ANZ21" s="98"/>
      <c r="AOA21" s="98"/>
      <c r="AOB21" s="98"/>
      <c r="AOC21" s="98"/>
      <c r="AOD21" s="98"/>
      <c r="AOE21" s="98"/>
      <c r="AOF21" s="98"/>
      <c r="AOG21" s="98"/>
      <c r="AOH21" s="98"/>
      <c r="AOI21" s="98"/>
      <c r="AOJ21" s="98"/>
      <c r="AOK21" s="98"/>
      <c r="AOL21" s="98"/>
      <c r="AOM21" s="98"/>
      <c r="AON21" s="98"/>
      <c r="AOO21" s="98"/>
      <c r="AOP21" s="98"/>
      <c r="AOQ21" s="98"/>
      <c r="AOR21" s="98"/>
      <c r="AOS21" s="98"/>
      <c r="AOT21" s="98"/>
      <c r="AOU21" s="98"/>
      <c r="AOV21" s="98"/>
      <c r="AOW21" s="98"/>
      <c r="AOX21" s="98"/>
      <c r="AOY21" s="98"/>
      <c r="AOZ21" s="98"/>
      <c r="APA21" s="98"/>
      <c r="APB21" s="98"/>
      <c r="APC21" s="98"/>
      <c r="APD21" s="98"/>
      <c r="APE21" s="98"/>
      <c r="APF21" s="98"/>
      <c r="APG21" s="98"/>
      <c r="APH21" s="98"/>
      <c r="API21" s="98"/>
      <c r="APJ21" s="98"/>
      <c r="APK21" s="98"/>
      <c r="APL21" s="98"/>
      <c r="APM21" s="98"/>
      <c r="APN21" s="98"/>
      <c r="APO21" s="98"/>
      <c r="APP21" s="98"/>
      <c r="APQ21" s="98"/>
      <c r="APR21" s="98"/>
      <c r="APS21" s="98"/>
      <c r="APT21" s="98"/>
      <c r="APU21" s="98"/>
      <c r="APV21" s="98"/>
      <c r="APW21" s="98"/>
      <c r="APX21" s="98"/>
      <c r="APY21" s="98"/>
      <c r="APZ21" s="98"/>
      <c r="AQA21" s="98"/>
      <c r="AQB21" s="98"/>
      <c r="AQC21" s="98"/>
      <c r="AQD21" s="98"/>
      <c r="AQE21" s="98"/>
      <c r="AQF21" s="98"/>
      <c r="AQG21" s="98"/>
      <c r="AQH21" s="98"/>
      <c r="AQI21" s="98"/>
      <c r="AQJ21" s="98"/>
      <c r="AQK21" s="98"/>
      <c r="AQL21" s="98"/>
      <c r="AQM21" s="98"/>
      <c r="AQN21" s="98"/>
      <c r="AQO21" s="98"/>
      <c r="AQP21" s="98"/>
      <c r="AQQ21" s="98"/>
      <c r="AQR21" s="98"/>
      <c r="AQS21" s="98"/>
      <c r="AQT21" s="98"/>
      <c r="AQU21" s="98"/>
      <c r="AQV21" s="98"/>
      <c r="AQW21" s="98"/>
      <c r="AQX21" s="98"/>
      <c r="AQY21" s="98"/>
      <c r="AQZ21" s="98"/>
      <c r="ARA21" s="98"/>
      <c r="ARB21" s="98"/>
      <c r="ARC21" s="98"/>
      <c r="ARD21" s="98"/>
      <c r="ARE21" s="98"/>
      <c r="ARF21" s="98"/>
      <c r="ARG21" s="98"/>
      <c r="ARH21" s="98"/>
      <c r="ARI21" s="98"/>
      <c r="ARJ21" s="98"/>
      <c r="ARK21" s="98"/>
      <c r="ARL21" s="98"/>
      <c r="ARM21" s="98"/>
      <c r="ARN21" s="98"/>
      <c r="ARO21" s="98"/>
      <c r="ARP21" s="98"/>
      <c r="ARQ21" s="98"/>
      <c r="ARR21" s="98"/>
      <c r="ARS21" s="98"/>
      <c r="ART21" s="98"/>
      <c r="ARU21" s="98"/>
      <c r="ARV21" s="98"/>
      <c r="ARW21" s="98"/>
      <c r="ARX21" s="98"/>
      <c r="ARY21" s="98"/>
      <c r="ARZ21" s="98"/>
      <c r="ASA21" s="98"/>
      <c r="ASB21" s="98"/>
      <c r="ASC21" s="98"/>
      <c r="ASD21" s="98"/>
      <c r="ASE21" s="98"/>
      <c r="ASF21" s="98"/>
      <c r="ASG21" s="98"/>
      <c r="ASH21" s="98"/>
      <c r="ASI21" s="98"/>
      <c r="ASJ21" s="98"/>
      <c r="ASK21" s="98"/>
      <c r="ASL21" s="98"/>
      <c r="ASM21" s="98"/>
      <c r="ASN21" s="98"/>
      <c r="ASO21" s="98"/>
      <c r="ASP21" s="98"/>
      <c r="ASQ21" s="98"/>
      <c r="ASR21" s="98"/>
      <c r="ASS21" s="98"/>
      <c r="AST21" s="98"/>
      <c r="ASU21" s="98"/>
      <c r="ASV21" s="98"/>
      <c r="ASW21" s="98"/>
      <c r="ASX21" s="98"/>
      <c r="ASY21" s="98"/>
      <c r="ASZ21" s="98"/>
      <c r="ATA21" s="98"/>
      <c r="ATB21" s="98"/>
      <c r="ATC21" s="98"/>
      <c r="ATD21" s="98"/>
      <c r="ATE21" s="98"/>
      <c r="ATF21" s="98"/>
      <c r="ATG21" s="98"/>
      <c r="ATH21" s="98"/>
      <c r="ATI21" s="98"/>
      <c r="ATJ21" s="98"/>
      <c r="ATK21" s="98"/>
      <c r="ATL21" s="98"/>
      <c r="ATM21" s="98"/>
      <c r="ATN21" s="98"/>
      <c r="ATO21" s="98"/>
      <c r="ATP21" s="98"/>
      <c r="ATQ21" s="98"/>
      <c r="ATR21" s="98"/>
      <c r="ATS21" s="98"/>
      <c r="ATT21" s="98"/>
      <c r="ATU21" s="98"/>
      <c r="ATV21" s="98"/>
      <c r="ATW21" s="98"/>
      <c r="ATX21" s="98"/>
      <c r="ATY21" s="98"/>
      <c r="ATZ21" s="98"/>
      <c r="AUA21" s="98"/>
      <c r="AUB21" s="98"/>
      <c r="AUC21" s="98"/>
      <c r="AUD21" s="98"/>
      <c r="AUE21" s="98"/>
      <c r="AUF21" s="98"/>
      <c r="AUG21" s="98"/>
      <c r="AUH21" s="98"/>
      <c r="AUI21" s="98"/>
      <c r="AUJ21" s="98"/>
      <c r="AUK21" s="98"/>
      <c r="AUL21" s="98"/>
      <c r="AUM21" s="98"/>
      <c r="AUN21" s="98"/>
      <c r="AUO21" s="98"/>
      <c r="AUP21" s="98"/>
      <c r="AUQ21" s="98"/>
      <c r="AUR21" s="98"/>
      <c r="AUS21" s="98"/>
      <c r="AUT21" s="98"/>
      <c r="AUU21" s="98"/>
      <c r="AUV21" s="98"/>
      <c r="AUW21" s="98"/>
      <c r="AUX21" s="98"/>
      <c r="AUY21" s="98"/>
      <c r="AUZ21" s="98"/>
      <c r="AVA21" s="98"/>
      <c r="AVB21" s="98"/>
      <c r="AVC21" s="98"/>
      <c r="AVD21" s="98"/>
      <c r="AVE21" s="98"/>
      <c r="AVF21" s="98"/>
      <c r="AVG21" s="98"/>
      <c r="AVH21" s="98"/>
      <c r="AVI21" s="98"/>
      <c r="AVJ21" s="98"/>
      <c r="AVK21" s="98"/>
      <c r="AVL21" s="98"/>
      <c r="AVM21" s="98"/>
      <c r="AVN21" s="98"/>
      <c r="AVO21" s="98"/>
      <c r="AVP21" s="98"/>
      <c r="AVQ21" s="98"/>
      <c r="AVR21" s="98"/>
      <c r="AVS21" s="98"/>
      <c r="AVT21" s="98"/>
      <c r="AVU21" s="98"/>
      <c r="AVV21" s="98"/>
      <c r="AVW21" s="98"/>
      <c r="AVX21" s="98"/>
      <c r="AVY21" s="98"/>
      <c r="AVZ21" s="98"/>
      <c r="AWA21" s="98"/>
      <c r="AWB21" s="98"/>
      <c r="AWC21" s="98"/>
      <c r="AWD21" s="98"/>
      <c r="AWE21" s="98"/>
      <c r="AWF21" s="98"/>
      <c r="AWG21" s="98"/>
      <c r="AWH21" s="98"/>
      <c r="AWI21" s="98"/>
      <c r="AWJ21" s="98"/>
      <c r="AWK21" s="98"/>
      <c r="AWL21" s="98"/>
      <c r="AWM21" s="98"/>
      <c r="AWN21" s="98"/>
      <c r="AWO21" s="98"/>
      <c r="AWP21" s="98"/>
      <c r="AWQ21" s="98"/>
      <c r="AWR21" s="98"/>
      <c r="AWS21" s="98"/>
      <c r="AWT21" s="98"/>
      <c r="AWU21" s="98"/>
      <c r="AWV21" s="98"/>
      <c r="AWW21" s="98"/>
      <c r="AWX21" s="98"/>
      <c r="AWY21" s="98"/>
      <c r="AWZ21" s="98"/>
      <c r="AXA21" s="98"/>
      <c r="AXB21" s="98"/>
      <c r="AXC21" s="98"/>
      <c r="AXD21" s="98"/>
      <c r="AXE21" s="98"/>
      <c r="AXF21" s="98"/>
      <c r="AXG21" s="98"/>
      <c r="AXH21" s="98"/>
      <c r="AXI21" s="98"/>
      <c r="AXJ21" s="98"/>
      <c r="AXK21" s="98"/>
      <c r="AXL21" s="98"/>
      <c r="AXM21" s="98"/>
      <c r="AXN21" s="98"/>
      <c r="AXO21" s="98"/>
      <c r="AXP21" s="98"/>
      <c r="AXQ21" s="98"/>
      <c r="AXR21" s="98"/>
      <c r="AXS21" s="98"/>
      <c r="AXT21" s="98"/>
      <c r="AXU21" s="98"/>
      <c r="AXV21" s="98"/>
      <c r="AXW21" s="98"/>
      <c r="AXX21" s="98"/>
      <c r="AXY21" s="98"/>
      <c r="AXZ21" s="98"/>
      <c r="AYA21" s="98"/>
      <c r="AYB21" s="98"/>
      <c r="AYC21" s="98"/>
      <c r="AYD21" s="98"/>
      <c r="AYE21" s="98"/>
      <c r="AYF21" s="98"/>
      <c r="AYG21" s="98"/>
      <c r="AYH21" s="98"/>
      <c r="AYI21" s="98"/>
      <c r="AYJ21" s="98"/>
      <c r="AYK21" s="98"/>
      <c r="AYL21" s="98"/>
      <c r="AYM21" s="98"/>
      <c r="AYN21" s="98"/>
      <c r="AYO21" s="98"/>
      <c r="AYP21" s="98"/>
      <c r="AYQ21" s="98"/>
      <c r="AYR21" s="98"/>
      <c r="AYS21" s="98"/>
      <c r="AYT21" s="98"/>
      <c r="AYU21" s="98"/>
      <c r="AYV21" s="98"/>
      <c r="AYW21" s="98"/>
      <c r="AYX21" s="98"/>
      <c r="AYY21" s="98"/>
      <c r="AYZ21" s="98"/>
      <c r="AZA21" s="98"/>
      <c r="AZB21" s="98"/>
      <c r="AZC21" s="98"/>
      <c r="AZD21" s="98"/>
      <c r="AZE21" s="98"/>
      <c r="AZF21" s="98"/>
      <c r="AZG21" s="98"/>
      <c r="AZH21" s="98"/>
      <c r="AZI21" s="98"/>
      <c r="AZJ21" s="98"/>
      <c r="AZK21" s="98"/>
      <c r="AZL21" s="98"/>
      <c r="AZM21" s="98"/>
      <c r="AZN21" s="98"/>
      <c r="AZO21" s="98"/>
      <c r="AZP21" s="98"/>
      <c r="AZQ21" s="98"/>
      <c r="AZR21" s="98"/>
      <c r="AZS21" s="98"/>
      <c r="AZT21" s="98"/>
      <c r="AZU21" s="98"/>
      <c r="AZV21" s="98"/>
      <c r="AZW21" s="98"/>
      <c r="AZX21" s="98"/>
      <c r="AZY21" s="98"/>
      <c r="AZZ21" s="98"/>
      <c r="BAA21" s="98"/>
      <c r="BAB21" s="98"/>
      <c r="BAC21" s="98"/>
      <c r="BAD21" s="98"/>
      <c r="BAE21" s="98"/>
      <c r="BAF21" s="98"/>
      <c r="BAG21" s="98"/>
      <c r="BAH21" s="98"/>
      <c r="BAI21" s="98"/>
      <c r="BAJ21" s="98"/>
      <c r="BAK21" s="98"/>
      <c r="BAL21" s="98"/>
      <c r="BAM21" s="98"/>
      <c r="BAN21" s="98"/>
      <c r="BAO21" s="98"/>
      <c r="BAP21" s="98"/>
      <c r="BAQ21" s="98"/>
      <c r="BAR21" s="98"/>
      <c r="BAS21" s="98"/>
      <c r="BAT21" s="98"/>
      <c r="BAU21" s="98"/>
      <c r="BAV21" s="98"/>
      <c r="BAW21" s="98"/>
      <c r="BAX21" s="98"/>
      <c r="BAY21" s="98"/>
      <c r="BAZ21" s="98"/>
      <c r="BBA21" s="98"/>
      <c r="BBB21" s="98"/>
      <c r="BBC21" s="98"/>
      <c r="BBD21" s="98"/>
      <c r="BBE21" s="98"/>
      <c r="BBF21" s="98"/>
      <c r="BBG21" s="98"/>
      <c r="BBH21" s="98"/>
      <c r="BBI21" s="98"/>
      <c r="BBJ21" s="98"/>
      <c r="BBK21" s="98"/>
      <c r="BBL21" s="98"/>
      <c r="BBM21" s="98"/>
      <c r="BBN21" s="98"/>
      <c r="BBO21" s="98"/>
      <c r="BBP21" s="98"/>
      <c r="BBQ21" s="98"/>
      <c r="BBR21" s="98"/>
      <c r="BBS21" s="98"/>
      <c r="BBT21" s="98"/>
      <c r="BBU21" s="98"/>
      <c r="BBV21" s="98"/>
      <c r="BBW21" s="98"/>
      <c r="BBX21" s="98"/>
      <c r="BBY21" s="98"/>
      <c r="BBZ21" s="98"/>
      <c r="BCA21" s="98"/>
      <c r="BCB21" s="98"/>
      <c r="BCC21" s="98"/>
      <c r="BCD21" s="98"/>
      <c r="BCE21" s="98"/>
      <c r="BCF21" s="98"/>
      <c r="BCG21" s="98"/>
      <c r="BCH21" s="98"/>
      <c r="BCI21" s="98"/>
      <c r="BCJ21" s="98"/>
      <c r="BCK21" s="98"/>
      <c r="BCL21" s="98"/>
      <c r="BCM21" s="98"/>
      <c r="BCN21" s="98"/>
      <c r="BCO21" s="98"/>
      <c r="BCP21" s="98"/>
      <c r="BCQ21" s="98"/>
      <c r="BCR21" s="98"/>
      <c r="BCS21" s="98"/>
      <c r="BCT21" s="98"/>
      <c r="BCU21" s="98"/>
      <c r="BCV21" s="98"/>
      <c r="BCW21" s="98"/>
      <c r="BCX21" s="98"/>
      <c r="BCY21" s="98"/>
      <c r="BCZ21" s="98"/>
      <c r="BDA21" s="98"/>
      <c r="BDB21" s="98"/>
      <c r="BDC21" s="98"/>
      <c r="BDD21" s="98"/>
      <c r="BDE21" s="98"/>
      <c r="BDF21" s="98"/>
      <c r="BDG21" s="98"/>
      <c r="BDH21" s="98"/>
      <c r="BDI21" s="98"/>
      <c r="BDJ21" s="98"/>
      <c r="BDK21" s="98"/>
      <c r="BDL21" s="98"/>
      <c r="BDM21" s="98"/>
      <c r="BDN21" s="98"/>
      <c r="BDO21" s="98"/>
      <c r="BDP21" s="98"/>
      <c r="BDQ21" s="98"/>
      <c r="BDR21" s="98"/>
      <c r="BDS21" s="98"/>
      <c r="BDT21" s="98"/>
      <c r="BDU21" s="98"/>
      <c r="BDV21" s="98"/>
      <c r="BDW21" s="98"/>
      <c r="BDX21" s="98"/>
      <c r="BDY21" s="98"/>
      <c r="BDZ21" s="98"/>
      <c r="BEA21" s="98"/>
      <c r="BEB21" s="98"/>
      <c r="BEC21" s="98"/>
      <c r="BED21" s="98"/>
      <c r="BEE21" s="98"/>
      <c r="BEF21" s="98"/>
      <c r="BEG21" s="98"/>
      <c r="BEH21" s="98"/>
      <c r="BEI21" s="98"/>
      <c r="BEJ21" s="98"/>
      <c r="BEK21" s="98"/>
      <c r="BEL21" s="98"/>
      <c r="BEM21" s="98"/>
      <c r="BEN21" s="98"/>
      <c r="BEO21" s="98"/>
      <c r="BEP21" s="98"/>
      <c r="BEQ21" s="98"/>
      <c r="BER21" s="98"/>
      <c r="BES21" s="98"/>
      <c r="BET21" s="98"/>
      <c r="BEU21" s="98"/>
      <c r="BEV21" s="98"/>
      <c r="BEW21" s="98"/>
      <c r="BEX21" s="98"/>
      <c r="BEY21" s="98"/>
      <c r="BEZ21" s="98"/>
      <c r="BFA21" s="98"/>
      <c r="BFB21" s="98"/>
      <c r="BFC21" s="98"/>
      <c r="BFD21" s="98"/>
      <c r="BFE21" s="98"/>
      <c r="BFF21" s="98"/>
      <c r="BFG21" s="98"/>
      <c r="BFH21" s="98"/>
      <c r="BFI21" s="98"/>
      <c r="BFJ21" s="98"/>
      <c r="BFK21" s="98"/>
      <c r="BFL21" s="98"/>
      <c r="BFM21" s="98"/>
      <c r="BFN21" s="98"/>
      <c r="BFO21" s="98"/>
      <c r="BFP21" s="98"/>
      <c r="BFQ21" s="98"/>
      <c r="BFR21" s="98"/>
      <c r="BFS21" s="98"/>
      <c r="BFT21" s="98"/>
      <c r="BFU21" s="98"/>
      <c r="BFV21" s="98"/>
      <c r="BFW21" s="98"/>
      <c r="BFX21" s="98"/>
      <c r="BFY21" s="98"/>
      <c r="BFZ21" s="98"/>
      <c r="BGA21" s="98"/>
      <c r="BGB21" s="98"/>
      <c r="BGC21" s="98"/>
      <c r="BGD21" s="98"/>
      <c r="BGE21" s="98"/>
      <c r="BGF21" s="98"/>
      <c r="BGG21" s="98"/>
      <c r="BGH21" s="98"/>
      <c r="BGI21" s="98"/>
      <c r="BGJ21" s="98"/>
      <c r="BGK21" s="98"/>
      <c r="BGL21" s="98"/>
      <c r="BGM21" s="98"/>
      <c r="BGN21" s="98"/>
      <c r="BGO21" s="98"/>
      <c r="BGP21" s="98"/>
      <c r="BGQ21" s="98"/>
      <c r="BGR21" s="98"/>
      <c r="BGS21" s="98"/>
      <c r="BGT21" s="98"/>
      <c r="BGU21" s="98"/>
      <c r="BGV21" s="98"/>
      <c r="BGW21" s="98"/>
      <c r="BGX21" s="98"/>
      <c r="BGY21" s="98"/>
      <c r="BGZ21" s="98"/>
      <c r="BHA21" s="98"/>
      <c r="BHB21" s="98"/>
      <c r="BHC21" s="98"/>
      <c r="BHD21" s="98"/>
      <c r="BHE21" s="98"/>
      <c r="BHF21" s="98"/>
      <c r="BHG21" s="98"/>
      <c r="BHH21" s="98"/>
      <c r="BHI21" s="98"/>
      <c r="BHJ21" s="98"/>
      <c r="BHK21" s="98"/>
      <c r="BHL21" s="98"/>
      <c r="BHM21" s="98"/>
      <c r="BHN21" s="98"/>
      <c r="BHO21" s="98"/>
      <c r="BHP21" s="98"/>
      <c r="BHQ21" s="98"/>
      <c r="BHR21" s="98"/>
      <c r="BHS21" s="98"/>
      <c r="BHT21" s="98"/>
      <c r="BHU21" s="98"/>
      <c r="BHV21" s="98"/>
      <c r="BHW21" s="98"/>
      <c r="BHX21" s="98"/>
      <c r="BHY21" s="98"/>
      <c r="BHZ21" s="98"/>
      <c r="BIA21" s="98"/>
      <c r="BIB21" s="98"/>
      <c r="BIC21" s="98"/>
      <c r="BID21" s="98"/>
      <c r="BIE21" s="98"/>
      <c r="BIF21" s="98"/>
      <c r="BIG21" s="98"/>
      <c r="BIH21" s="98"/>
      <c r="BII21" s="98"/>
      <c r="BIJ21" s="98"/>
      <c r="BIK21" s="98"/>
      <c r="BIL21" s="98"/>
      <c r="BIM21" s="98"/>
      <c r="BIN21" s="98"/>
      <c r="BIO21" s="98"/>
      <c r="BIP21" s="98"/>
      <c r="BIQ21" s="98"/>
      <c r="BIR21" s="98"/>
      <c r="BIS21" s="98"/>
      <c r="BIT21" s="98"/>
      <c r="BIU21" s="98"/>
      <c r="BIV21" s="98"/>
      <c r="BIW21" s="98"/>
      <c r="BIX21" s="98"/>
      <c r="BIY21" s="98"/>
      <c r="BIZ21" s="98"/>
      <c r="BJA21" s="98"/>
      <c r="BJB21" s="98"/>
      <c r="BJC21" s="98"/>
      <c r="BJD21" s="98"/>
      <c r="BJE21" s="98"/>
      <c r="BJF21" s="98"/>
      <c r="BJG21" s="98"/>
      <c r="BJH21" s="98"/>
      <c r="BJI21" s="98"/>
      <c r="BJJ21" s="98"/>
      <c r="BJK21" s="98"/>
      <c r="BJL21" s="98"/>
      <c r="BJM21" s="98"/>
      <c r="BJN21" s="98"/>
      <c r="BJO21" s="98"/>
      <c r="BJP21" s="98"/>
      <c r="BJQ21" s="98"/>
      <c r="BJR21" s="98"/>
      <c r="BJS21" s="98"/>
      <c r="BJT21" s="98"/>
      <c r="BJU21" s="98"/>
      <c r="BJV21" s="98"/>
      <c r="BJW21" s="98"/>
      <c r="BJX21" s="98"/>
      <c r="BJY21" s="98"/>
      <c r="BJZ21" s="98"/>
      <c r="BKA21" s="98"/>
      <c r="BKB21" s="98"/>
      <c r="BKC21" s="98"/>
      <c r="BKD21" s="98"/>
      <c r="BKE21" s="98"/>
      <c r="BKF21" s="98"/>
      <c r="BKG21" s="98"/>
      <c r="BKH21" s="98"/>
      <c r="BKI21" s="98"/>
      <c r="BKJ21" s="98"/>
      <c r="BKK21" s="98"/>
      <c r="BKL21" s="98"/>
      <c r="BKM21" s="98"/>
      <c r="BKN21" s="98"/>
      <c r="BKO21" s="98"/>
      <c r="BKP21" s="98"/>
      <c r="BKQ21" s="98"/>
      <c r="BKR21" s="98"/>
      <c r="BKS21" s="98"/>
      <c r="BKT21" s="98"/>
      <c r="BKU21" s="98"/>
      <c r="BKV21" s="98"/>
      <c r="BKW21" s="98"/>
      <c r="BKX21" s="98"/>
      <c r="BKY21" s="98"/>
      <c r="BKZ21" s="98"/>
      <c r="BLA21" s="98"/>
      <c r="BLB21" s="98"/>
      <c r="BLC21" s="98"/>
      <c r="BLD21" s="98"/>
      <c r="BLE21" s="98"/>
      <c r="BLF21" s="98"/>
      <c r="BLG21" s="98"/>
      <c r="BLH21" s="98"/>
      <c r="BLI21" s="98"/>
      <c r="BLJ21" s="98"/>
      <c r="BLK21" s="98"/>
      <c r="BLL21" s="98"/>
      <c r="BLM21" s="98"/>
      <c r="BLN21" s="98"/>
      <c r="BLO21" s="98"/>
      <c r="BLP21" s="98"/>
      <c r="BLQ21" s="98"/>
      <c r="BLR21" s="98"/>
      <c r="BLS21" s="98"/>
      <c r="BLT21" s="98"/>
      <c r="BLU21" s="98"/>
      <c r="BLV21" s="98"/>
      <c r="BLW21" s="98"/>
      <c r="BLX21" s="98"/>
      <c r="BLY21" s="98"/>
      <c r="BLZ21" s="98"/>
      <c r="BMA21" s="98"/>
      <c r="BMB21" s="98"/>
      <c r="BMC21" s="98"/>
      <c r="BMD21" s="98"/>
      <c r="BME21" s="98"/>
      <c r="BMF21" s="98"/>
      <c r="BMG21" s="98"/>
      <c r="BMH21" s="98"/>
      <c r="BMI21" s="98"/>
      <c r="BMJ21" s="98"/>
      <c r="BMK21" s="98"/>
      <c r="BML21" s="98"/>
      <c r="BMM21" s="98"/>
      <c r="BMN21" s="98"/>
      <c r="BMO21" s="98"/>
      <c r="BMP21" s="98"/>
      <c r="BMQ21" s="98"/>
      <c r="BMR21" s="98"/>
      <c r="BMS21" s="98"/>
      <c r="BMT21" s="98"/>
      <c r="BMU21" s="98"/>
      <c r="BMV21" s="98"/>
      <c r="BMW21" s="98"/>
      <c r="BMX21" s="98"/>
      <c r="BMY21" s="98"/>
      <c r="BMZ21" s="98"/>
      <c r="BNA21" s="98"/>
      <c r="BNB21" s="98"/>
      <c r="BNC21" s="98"/>
      <c r="BND21" s="98"/>
      <c r="BNE21" s="98"/>
      <c r="BNF21" s="98"/>
      <c r="BNG21" s="98"/>
      <c r="BNH21" s="98"/>
      <c r="BNI21" s="98"/>
      <c r="BNJ21" s="98"/>
      <c r="BNK21" s="98"/>
      <c r="BNL21" s="98"/>
      <c r="BNM21" s="98"/>
      <c r="BNN21" s="98"/>
      <c r="BNO21" s="98"/>
      <c r="BNP21" s="98"/>
      <c r="BNQ21" s="98"/>
      <c r="BNR21" s="98"/>
      <c r="BNS21" s="98"/>
      <c r="BNT21" s="98"/>
      <c r="BNU21" s="98"/>
      <c r="BNV21" s="98"/>
      <c r="BNW21" s="98"/>
      <c r="BNX21" s="98"/>
      <c r="BNY21" s="98"/>
      <c r="BNZ21" s="98"/>
      <c r="BOA21" s="98"/>
      <c r="BOB21" s="98"/>
      <c r="BOC21" s="98"/>
      <c r="BOD21" s="98"/>
      <c r="BOE21" s="98"/>
      <c r="BOF21" s="98"/>
      <c r="BOG21" s="98"/>
      <c r="BOH21" s="98"/>
      <c r="BOI21" s="98"/>
      <c r="BOJ21" s="98"/>
      <c r="BOK21" s="98"/>
      <c r="BOL21" s="98"/>
      <c r="BOM21" s="98"/>
      <c r="BON21" s="98"/>
      <c r="BOO21" s="98"/>
      <c r="BOP21" s="98"/>
      <c r="BOQ21" s="98"/>
      <c r="BOR21" s="98"/>
      <c r="BOS21" s="98"/>
      <c r="BOT21" s="98"/>
      <c r="BOU21" s="98"/>
      <c r="BOV21" s="98"/>
      <c r="BOW21" s="98"/>
      <c r="BOX21" s="98"/>
      <c r="BOY21" s="98"/>
      <c r="BOZ21" s="98"/>
      <c r="BPA21" s="98"/>
      <c r="BPB21" s="98"/>
      <c r="BPC21" s="98"/>
      <c r="BPD21" s="98"/>
      <c r="BPE21" s="98"/>
      <c r="BPF21" s="98"/>
      <c r="BPG21" s="98"/>
      <c r="BPH21" s="98"/>
      <c r="BPI21" s="98"/>
      <c r="BPJ21" s="98"/>
      <c r="BPK21" s="98"/>
      <c r="BPL21" s="98"/>
      <c r="BPM21" s="98"/>
      <c r="BPN21" s="98"/>
      <c r="BPO21" s="98"/>
      <c r="BPP21" s="98"/>
      <c r="BPQ21" s="98"/>
      <c r="BPR21" s="98"/>
      <c r="BPS21" s="98"/>
      <c r="BPT21" s="98"/>
      <c r="BPU21" s="98"/>
      <c r="BPV21" s="98"/>
      <c r="BPW21" s="98"/>
      <c r="BPX21" s="98"/>
      <c r="BPY21" s="98"/>
      <c r="BPZ21" s="98"/>
      <c r="BQA21" s="98"/>
      <c r="BQB21" s="98"/>
      <c r="BQC21" s="98"/>
      <c r="BQD21" s="98"/>
      <c r="BQE21" s="98"/>
      <c r="BQF21" s="98"/>
      <c r="BQG21" s="98"/>
      <c r="BQH21" s="98"/>
      <c r="BQI21" s="98"/>
      <c r="BQJ21" s="98"/>
      <c r="BQK21" s="98"/>
      <c r="BQL21" s="98"/>
      <c r="BQM21" s="98"/>
      <c r="BQN21" s="98"/>
      <c r="BQO21" s="98"/>
      <c r="BQP21" s="98"/>
      <c r="BQQ21" s="98"/>
      <c r="BQR21" s="98"/>
      <c r="BQS21" s="98"/>
      <c r="BQT21" s="98"/>
      <c r="BQU21" s="98"/>
      <c r="BQV21" s="98"/>
      <c r="BQW21" s="98"/>
      <c r="BQX21" s="98"/>
      <c r="BQY21" s="98"/>
      <c r="BQZ21" s="98"/>
      <c r="BRA21" s="98"/>
      <c r="BRB21" s="98"/>
      <c r="BRC21" s="98"/>
      <c r="BRD21" s="98"/>
      <c r="BRE21" s="98"/>
      <c r="BRF21" s="98"/>
      <c r="BRG21" s="98"/>
      <c r="BRH21" s="98"/>
      <c r="BRI21" s="98"/>
      <c r="BRJ21" s="98"/>
      <c r="BRK21" s="98"/>
      <c r="BRL21" s="98"/>
      <c r="BRM21" s="98"/>
      <c r="BRN21" s="98"/>
      <c r="BRO21" s="98"/>
      <c r="BRP21" s="98"/>
      <c r="BRQ21" s="98"/>
      <c r="BRR21" s="98"/>
      <c r="BRS21" s="98"/>
      <c r="BRT21" s="98"/>
      <c r="BRU21" s="98"/>
      <c r="BRV21" s="98"/>
      <c r="BRW21" s="98"/>
      <c r="BRX21" s="98"/>
      <c r="BRY21" s="98"/>
      <c r="BRZ21" s="98"/>
      <c r="BSA21" s="98"/>
      <c r="BSB21" s="98"/>
      <c r="BSC21" s="98"/>
      <c r="BSD21" s="98"/>
      <c r="BSE21" s="98"/>
      <c r="BSF21" s="98"/>
      <c r="BSG21" s="98"/>
      <c r="BSH21" s="98"/>
      <c r="BSI21" s="98"/>
      <c r="BSJ21" s="98"/>
      <c r="BSK21" s="98"/>
      <c r="BSL21" s="98"/>
      <c r="BSM21" s="98"/>
      <c r="BSN21" s="98"/>
      <c r="BSO21" s="98"/>
      <c r="BSP21" s="98"/>
      <c r="BSQ21" s="98"/>
      <c r="BSR21" s="98"/>
      <c r="BSS21" s="98"/>
      <c r="BST21" s="98"/>
      <c r="BSU21" s="98"/>
      <c r="BSV21" s="98"/>
      <c r="BSW21" s="98"/>
      <c r="BSX21" s="98"/>
      <c r="BSY21" s="98"/>
      <c r="BSZ21" s="98"/>
      <c r="BTA21" s="98"/>
      <c r="BTB21" s="98"/>
      <c r="BTC21" s="98"/>
      <c r="BTD21" s="98"/>
      <c r="BTE21" s="98"/>
      <c r="BTF21" s="98"/>
      <c r="BTG21" s="98"/>
      <c r="BTH21" s="98"/>
      <c r="BTI21" s="98"/>
      <c r="BTJ21" s="98"/>
      <c r="BTK21" s="98"/>
      <c r="BTL21" s="98"/>
      <c r="BTM21" s="98"/>
      <c r="BTN21" s="98"/>
      <c r="BTO21" s="98"/>
      <c r="BTP21" s="98"/>
      <c r="BTQ21" s="98"/>
      <c r="BTR21" s="98"/>
      <c r="BTS21" s="98"/>
      <c r="BTT21" s="98"/>
      <c r="BTU21" s="98"/>
      <c r="BTV21" s="98"/>
      <c r="BTW21" s="98"/>
      <c r="BTX21" s="98"/>
      <c r="BTY21" s="98"/>
      <c r="BTZ21" s="98"/>
      <c r="BUA21" s="98"/>
      <c r="BUB21" s="98"/>
      <c r="BUC21" s="98"/>
      <c r="BUD21" s="98"/>
      <c r="BUE21" s="98"/>
      <c r="BUF21" s="98"/>
      <c r="BUG21" s="98"/>
      <c r="BUH21" s="98"/>
      <c r="BUI21" s="98"/>
      <c r="BUJ21" s="98"/>
      <c r="BUK21" s="98"/>
      <c r="BUL21" s="98"/>
      <c r="BUM21" s="98"/>
      <c r="BUN21" s="98"/>
      <c r="BUO21" s="98"/>
      <c r="BUP21" s="98"/>
      <c r="BUQ21" s="98"/>
      <c r="BUR21" s="98"/>
      <c r="BUS21" s="98"/>
      <c r="BUT21" s="98"/>
      <c r="BUU21" s="98"/>
      <c r="BUV21" s="98"/>
      <c r="BUW21" s="98"/>
      <c r="BUX21" s="98"/>
      <c r="BUY21" s="98"/>
      <c r="BUZ21" s="98"/>
      <c r="BVA21" s="98"/>
      <c r="BVB21" s="98"/>
      <c r="BVC21" s="98"/>
      <c r="BVD21" s="98"/>
      <c r="BVE21" s="98"/>
      <c r="BVF21" s="98"/>
      <c r="BVG21" s="98"/>
      <c r="BVH21" s="98"/>
      <c r="BVI21" s="98"/>
      <c r="BVJ21" s="98"/>
      <c r="BVK21" s="98"/>
      <c r="BVL21" s="98"/>
      <c r="BVM21" s="98"/>
      <c r="BVN21" s="98"/>
      <c r="BVO21" s="98"/>
      <c r="BVP21" s="98"/>
      <c r="BVQ21" s="98"/>
      <c r="BVR21" s="98"/>
      <c r="BVS21" s="98"/>
      <c r="BVT21" s="98"/>
      <c r="BVU21" s="98"/>
      <c r="BVV21" s="98"/>
      <c r="BVW21" s="98"/>
      <c r="BVX21" s="98"/>
      <c r="BVY21" s="98"/>
      <c r="BVZ21" s="98"/>
      <c r="BWA21" s="98"/>
      <c r="BWB21" s="98"/>
      <c r="BWC21" s="98"/>
      <c r="BWD21" s="98"/>
      <c r="BWE21" s="98"/>
      <c r="BWF21" s="98"/>
      <c r="BWG21" s="98"/>
      <c r="BWH21" s="98"/>
      <c r="BWI21" s="98"/>
      <c r="BWJ21" s="98"/>
      <c r="BWK21" s="98"/>
      <c r="BWL21" s="98"/>
      <c r="BWM21" s="98"/>
      <c r="BWN21" s="98"/>
      <c r="BWO21" s="98"/>
      <c r="BWP21" s="98"/>
      <c r="BWQ21" s="98"/>
      <c r="BWR21" s="98"/>
      <c r="BWS21" s="98"/>
      <c r="BWT21" s="98"/>
      <c r="BWU21" s="98"/>
      <c r="BWV21" s="98"/>
      <c r="BWW21" s="98"/>
      <c r="BWX21" s="98"/>
      <c r="BWY21" s="98"/>
      <c r="BWZ21" s="98"/>
      <c r="BXA21" s="98"/>
      <c r="BXB21" s="98"/>
      <c r="BXC21" s="98"/>
      <c r="BXD21" s="98"/>
      <c r="BXE21" s="98"/>
      <c r="BXF21" s="98"/>
      <c r="BXG21" s="98"/>
      <c r="BXH21" s="98"/>
      <c r="BXI21" s="98"/>
      <c r="BXJ21" s="98"/>
      <c r="BXK21" s="98"/>
      <c r="BXL21" s="98"/>
      <c r="BXM21" s="98"/>
      <c r="BXN21" s="98"/>
      <c r="BXO21" s="98"/>
      <c r="BXP21" s="98"/>
      <c r="BXQ21" s="98"/>
      <c r="BXR21" s="98"/>
      <c r="BXS21" s="98"/>
      <c r="BXT21" s="98"/>
      <c r="BXU21" s="98"/>
      <c r="BXV21" s="98"/>
      <c r="BXW21" s="98"/>
      <c r="BXX21" s="98"/>
      <c r="BXY21" s="98"/>
      <c r="BXZ21" s="98"/>
      <c r="BYA21" s="98"/>
      <c r="BYB21" s="98"/>
      <c r="BYC21" s="98"/>
      <c r="BYD21" s="98"/>
      <c r="BYE21" s="98"/>
      <c r="BYF21" s="98"/>
      <c r="BYG21" s="98"/>
      <c r="BYH21" s="98"/>
      <c r="BYI21" s="98"/>
      <c r="BYJ21" s="98"/>
      <c r="BYK21" s="98"/>
      <c r="BYL21" s="98"/>
      <c r="BYM21" s="98"/>
      <c r="BYN21" s="98"/>
      <c r="BYO21" s="98"/>
      <c r="BYP21" s="98"/>
      <c r="BYQ21" s="98"/>
      <c r="BYR21" s="98"/>
      <c r="BYS21" s="98"/>
      <c r="BYT21" s="98"/>
      <c r="BYU21" s="98"/>
      <c r="BYV21" s="98"/>
      <c r="BYW21" s="98"/>
      <c r="BYX21" s="98"/>
      <c r="BYY21" s="98"/>
      <c r="BYZ21" s="98"/>
      <c r="BZA21" s="98"/>
      <c r="BZB21" s="98"/>
      <c r="BZC21" s="98"/>
      <c r="BZD21" s="98"/>
      <c r="BZE21" s="98"/>
      <c r="BZF21" s="98"/>
      <c r="BZG21" s="98"/>
      <c r="BZH21" s="98"/>
      <c r="BZI21" s="98"/>
      <c r="BZJ21" s="98"/>
      <c r="BZK21" s="98"/>
      <c r="BZL21" s="98"/>
      <c r="BZM21" s="98"/>
      <c r="BZN21" s="98"/>
      <c r="BZO21" s="98"/>
      <c r="BZP21" s="98"/>
      <c r="BZQ21" s="98"/>
      <c r="BZR21" s="98"/>
      <c r="BZS21" s="98"/>
      <c r="BZT21" s="98"/>
      <c r="BZU21" s="98"/>
      <c r="BZV21" s="98"/>
      <c r="BZW21" s="98"/>
      <c r="BZX21" s="98"/>
      <c r="BZY21" s="98"/>
      <c r="BZZ21" s="98"/>
      <c r="CAA21" s="98"/>
      <c r="CAB21" s="98"/>
      <c r="CAC21" s="98"/>
      <c r="CAD21" s="98"/>
      <c r="CAE21" s="98"/>
      <c r="CAF21" s="98"/>
      <c r="CAG21" s="98"/>
      <c r="CAH21" s="98"/>
      <c r="CAI21" s="98"/>
      <c r="CAJ21" s="98"/>
      <c r="CAK21" s="98"/>
      <c r="CAL21" s="98"/>
      <c r="CAM21" s="98"/>
      <c r="CAN21" s="98"/>
      <c r="CAO21" s="98"/>
      <c r="CAP21" s="98"/>
      <c r="CAQ21" s="98"/>
      <c r="CAR21" s="98"/>
      <c r="CAS21" s="98"/>
      <c r="CAT21" s="98"/>
      <c r="CAU21" s="98"/>
      <c r="CAV21" s="98"/>
      <c r="CAW21" s="98"/>
      <c r="CAX21" s="98"/>
      <c r="CAY21" s="98"/>
      <c r="CAZ21" s="98"/>
      <c r="CBA21" s="98"/>
      <c r="CBB21" s="98"/>
      <c r="CBC21" s="98"/>
      <c r="CBD21" s="98"/>
      <c r="CBE21" s="98"/>
      <c r="CBF21" s="98"/>
      <c r="CBG21" s="98"/>
      <c r="CBH21" s="98"/>
      <c r="CBI21" s="98"/>
      <c r="CBJ21" s="98"/>
      <c r="CBK21" s="98"/>
      <c r="CBL21" s="98"/>
      <c r="CBM21" s="98"/>
      <c r="CBN21" s="98"/>
      <c r="CBO21" s="98"/>
      <c r="CBP21" s="98"/>
      <c r="CBQ21" s="98"/>
      <c r="CBR21" s="98"/>
      <c r="CBS21" s="98"/>
      <c r="CBT21" s="98"/>
      <c r="CBU21" s="98"/>
      <c r="CBV21" s="98"/>
      <c r="CBW21" s="98"/>
      <c r="CBX21" s="98"/>
      <c r="CBY21" s="98"/>
      <c r="CBZ21" s="98"/>
      <c r="CCA21" s="98"/>
      <c r="CCB21" s="98"/>
      <c r="CCC21" s="98"/>
      <c r="CCD21" s="98"/>
      <c r="CCE21" s="98"/>
      <c r="CCF21" s="98"/>
      <c r="CCG21" s="98"/>
      <c r="CCH21" s="98"/>
      <c r="CCI21" s="98"/>
      <c r="CCJ21" s="98"/>
      <c r="CCK21" s="98"/>
      <c r="CCL21" s="98"/>
      <c r="CCM21" s="98"/>
      <c r="CCN21" s="98"/>
      <c r="CCO21" s="98"/>
      <c r="CCP21" s="98"/>
      <c r="CCQ21" s="98"/>
      <c r="CCR21" s="98"/>
      <c r="CCS21" s="98"/>
      <c r="CCT21" s="98"/>
      <c r="CCU21" s="98"/>
      <c r="CCV21" s="98"/>
      <c r="CCW21" s="98"/>
      <c r="CCX21" s="98"/>
      <c r="CCY21" s="98"/>
      <c r="CCZ21" s="98"/>
      <c r="CDA21" s="98"/>
      <c r="CDB21" s="98"/>
      <c r="CDC21" s="98"/>
      <c r="CDD21" s="98"/>
      <c r="CDE21" s="98"/>
      <c r="CDF21" s="98"/>
      <c r="CDG21" s="98"/>
      <c r="CDH21" s="98"/>
      <c r="CDI21" s="98"/>
      <c r="CDJ21" s="98"/>
      <c r="CDK21" s="98"/>
      <c r="CDL21" s="98"/>
      <c r="CDM21" s="98"/>
      <c r="CDN21" s="98"/>
      <c r="CDO21" s="98"/>
      <c r="CDP21" s="98"/>
      <c r="CDQ21" s="98"/>
      <c r="CDR21" s="98"/>
      <c r="CDS21" s="98"/>
      <c r="CDT21" s="98"/>
      <c r="CDU21" s="98"/>
      <c r="CDV21" s="98"/>
      <c r="CDW21" s="98"/>
      <c r="CDX21" s="98"/>
      <c r="CDY21" s="98"/>
      <c r="CDZ21" s="98"/>
      <c r="CEA21" s="98"/>
      <c r="CEB21" s="98"/>
      <c r="CEC21" s="98"/>
      <c r="CED21" s="98"/>
      <c r="CEE21" s="98"/>
      <c r="CEF21" s="98"/>
      <c r="CEG21" s="98"/>
      <c r="CEH21" s="98"/>
      <c r="CEI21" s="98"/>
      <c r="CEJ21" s="98"/>
      <c r="CEK21" s="98"/>
      <c r="CEL21" s="98"/>
      <c r="CEM21" s="98"/>
      <c r="CEN21" s="98"/>
      <c r="CEO21" s="98"/>
      <c r="CEP21" s="98"/>
      <c r="CEQ21" s="98"/>
      <c r="CER21" s="98"/>
      <c r="CES21" s="98"/>
      <c r="CET21" s="98"/>
      <c r="CEU21" s="98"/>
      <c r="CEV21" s="98"/>
      <c r="CEW21" s="98"/>
      <c r="CEX21" s="98"/>
      <c r="CEY21" s="98"/>
      <c r="CEZ21" s="98"/>
      <c r="CFA21" s="98"/>
      <c r="CFB21" s="98"/>
      <c r="CFC21" s="98"/>
      <c r="CFD21" s="98"/>
      <c r="CFE21" s="98"/>
      <c r="CFF21" s="98"/>
      <c r="CFG21" s="98"/>
      <c r="CFH21" s="98"/>
      <c r="CFI21" s="98"/>
      <c r="CFJ21" s="98"/>
      <c r="CFK21" s="98"/>
      <c r="CFL21" s="98"/>
      <c r="CFM21" s="98"/>
      <c r="CFN21" s="98"/>
      <c r="CFO21" s="98"/>
      <c r="CFP21" s="98"/>
      <c r="CFQ21" s="98"/>
      <c r="CFR21" s="98"/>
      <c r="CFS21" s="98"/>
      <c r="CFT21" s="98"/>
      <c r="CFU21" s="98"/>
      <c r="CFV21" s="98"/>
      <c r="CFW21" s="98"/>
      <c r="CFX21" s="98"/>
      <c r="CFY21" s="98"/>
      <c r="CFZ21" s="98"/>
      <c r="CGA21" s="98"/>
      <c r="CGB21" s="98"/>
      <c r="CGC21" s="98"/>
      <c r="CGD21" s="98"/>
      <c r="CGE21" s="98"/>
      <c r="CGF21" s="98"/>
      <c r="CGG21" s="98"/>
      <c r="CGH21" s="98"/>
      <c r="CGI21" s="98"/>
      <c r="CGJ21" s="98"/>
      <c r="CGK21" s="98"/>
      <c r="CGL21" s="98"/>
      <c r="CGM21" s="98"/>
      <c r="CGN21" s="98"/>
      <c r="CGO21" s="98"/>
      <c r="CGP21" s="98"/>
      <c r="CGQ21" s="98"/>
      <c r="CGR21" s="98"/>
      <c r="CGS21" s="98"/>
      <c r="CGT21" s="98"/>
      <c r="CGU21" s="98"/>
      <c r="CGV21" s="98"/>
      <c r="CGW21" s="98"/>
      <c r="CGX21" s="98"/>
      <c r="CGY21" s="98"/>
      <c r="CGZ21" s="98"/>
      <c r="CHA21" s="98"/>
      <c r="CHB21" s="98"/>
      <c r="CHC21" s="98"/>
      <c r="CHD21" s="98"/>
      <c r="CHE21" s="98"/>
      <c r="CHF21" s="98"/>
      <c r="CHG21" s="98"/>
      <c r="CHH21" s="98"/>
      <c r="CHI21" s="98"/>
      <c r="CHJ21" s="98"/>
      <c r="CHK21" s="98"/>
      <c r="CHL21" s="98"/>
      <c r="CHM21" s="98"/>
      <c r="CHN21" s="98"/>
      <c r="CHO21" s="98"/>
      <c r="CHP21" s="98"/>
      <c r="CHQ21" s="98"/>
      <c r="CHR21" s="98"/>
      <c r="CHS21" s="98"/>
      <c r="CHT21" s="98"/>
      <c r="CHU21" s="98"/>
      <c r="CHV21" s="98"/>
      <c r="CHW21" s="98"/>
      <c r="CHX21" s="98"/>
      <c r="CHY21" s="98"/>
      <c r="CHZ21" s="98"/>
      <c r="CIA21" s="98"/>
      <c r="CIB21" s="98"/>
      <c r="CIC21" s="98"/>
      <c r="CID21" s="98"/>
      <c r="CIE21" s="98"/>
      <c r="CIF21" s="98"/>
      <c r="CIG21" s="98"/>
      <c r="CIH21" s="98"/>
      <c r="CII21" s="98"/>
      <c r="CIJ21" s="98"/>
      <c r="CIK21" s="98"/>
      <c r="CIL21" s="98"/>
      <c r="CIM21" s="98"/>
      <c r="CIN21" s="98"/>
      <c r="CIO21" s="98"/>
      <c r="CIP21" s="98"/>
      <c r="CIQ21" s="98"/>
      <c r="CIR21" s="98"/>
      <c r="CIS21" s="98"/>
      <c r="CIT21" s="98"/>
      <c r="CIU21" s="98"/>
      <c r="CIV21" s="98"/>
      <c r="CIW21" s="98"/>
      <c r="CIX21" s="98"/>
      <c r="CIY21" s="98"/>
      <c r="CIZ21" s="98"/>
      <c r="CJA21" s="98"/>
      <c r="CJB21" s="98"/>
      <c r="CJC21" s="98"/>
      <c r="CJD21" s="98"/>
      <c r="CJE21" s="98"/>
      <c r="CJF21" s="98"/>
      <c r="CJG21" s="98"/>
      <c r="CJH21" s="98"/>
      <c r="CJI21" s="98"/>
      <c r="CJJ21" s="98"/>
      <c r="CJK21" s="98"/>
      <c r="CJL21" s="98"/>
      <c r="CJM21" s="98"/>
      <c r="CJN21" s="98"/>
      <c r="CJO21" s="98"/>
      <c r="CJP21" s="98"/>
      <c r="CJQ21" s="98"/>
      <c r="CJR21" s="98"/>
      <c r="CJS21" s="98"/>
      <c r="CJT21" s="98"/>
      <c r="CJU21" s="98"/>
      <c r="CJV21" s="98"/>
      <c r="CJW21" s="98"/>
      <c r="CJX21" s="98"/>
      <c r="CJY21" s="98"/>
      <c r="CJZ21" s="98"/>
      <c r="CKA21" s="98"/>
      <c r="CKB21" s="98"/>
      <c r="CKC21" s="98"/>
      <c r="CKD21" s="98"/>
      <c r="CKE21" s="98"/>
      <c r="CKF21" s="98"/>
      <c r="CKG21" s="98"/>
      <c r="CKH21" s="98"/>
      <c r="CKI21" s="98"/>
      <c r="CKJ21" s="98"/>
      <c r="CKK21" s="98"/>
      <c r="CKL21" s="98"/>
      <c r="CKM21" s="98"/>
      <c r="CKN21" s="98"/>
      <c r="CKO21" s="98"/>
      <c r="CKP21" s="98"/>
      <c r="CKQ21" s="98"/>
      <c r="CKR21" s="98"/>
      <c r="CKS21" s="98"/>
      <c r="CKT21" s="98"/>
      <c r="CKU21" s="98"/>
      <c r="CKV21" s="98"/>
      <c r="CKW21" s="98"/>
      <c r="CKX21" s="98"/>
      <c r="CKY21" s="98"/>
      <c r="CKZ21" s="98"/>
      <c r="CLA21" s="98"/>
      <c r="CLB21" s="98"/>
      <c r="CLC21" s="98"/>
      <c r="CLD21" s="98"/>
      <c r="CLE21" s="98"/>
      <c r="CLF21" s="98"/>
      <c r="CLG21" s="98"/>
      <c r="CLH21" s="98"/>
      <c r="CLI21" s="98"/>
      <c r="CLJ21" s="98"/>
      <c r="CLK21" s="98"/>
      <c r="CLL21" s="98"/>
      <c r="CLM21" s="98"/>
      <c r="CLN21" s="98"/>
      <c r="CLO21" s="98"/>
      <c r="CLP21" s="98"/>
      <c r="CLQ21" s="98"/>
      <c r="CLR21" s="98"/>
      <c r="CLS21" s="98"/>
      <c r="CLT21" s="98"/>
      <c r="CLU21" s="98"/>
      <c r="CLV21" s="98"/>
      <c r="CLW21" s="98"/>
      <c r="CLX21" s="98"/>
      <c r="CLY21" s="98"/>
      <c r="CLZ21" s="98"/>
      <c r="CMA21" s="98"/>
      <c r="CMB21" s="98"/>
      <c r="CMC21" s="98"/>
      <c r="CMD21" s="98"/>
      <c r="CME21" s="98"/>
      <c r="CMF21" s="98"/>
      <c r="CMG21" s="98"/>
      <c r="CMH21" s="98"/>
      <c r="CMI21" s="98"/>
      <c r="CMJ21" s="98"/>
      <c r="CMK21" s="98"/>
      <c r="CML21" s="98"/>
      <c r="CMM21" s="98"/>
      <c r="CMN21" s="98"/>
      <c r="CMO21" s="98"/>
      <c r="CMP21" s="98"/>
      <c r="CMQ21" s="98"/>
      <c r="CMR21" s="98"/>
      <c r="CMS21" s="98"/>
      <c r="CMT21" s="98"/>
      <c r="CMU21" s="98"/>
      <c r="CMV21" s="98"/>
      <c r="CMW21" s="98"/>
      <c r="CMX21" s="98"/>
      <c r="CMY21" s="98"/>
      <c r="CMZ21" s="98"/>
      <c r="CNA21" s="98"/>
      <c r="CNB21" s="98"/>
      <c r="CNC21" s="98"/>
      <c r="CND21" s="98"/>
      <c r="CNE21" s="98"/>
      <c r="CNF21" s="98"/>
      <c r="CNG21" s="98"/>
      <c r="CNH21" s="98"/>
      <c r="CNI21" s="98"/>
      <c r="CNJ21" s="98"/>
      <c r="CNK21" s="98"/>
      <c r="CNL21" s="98"/>
      <c r="CNM21" s="98"/>
      <c r="CNN21" s="98"/>
      <c r="CNO21" s="98"/>
      <c r="CNP21" s="98"/>
      <c r="CNQ21" s="98"/>
      <c r="CNR21" s="98"/>
      <c r="CNS21" s="98"/>
      <c r="CNT21" s="98"/>
      <c r="CNU21" s="98"/>
      <c r="CNV21" s="98"/>
      <c r="CNW21" s="98"/>
      <c r="CNX21" s="98"/>
      <c r="CNY21" s="98"/>
      <c r="CNZ21" s="98"/>
      <c r="COA21" s="98"/>
      <c r="COB21" s="98"/>
      <c r="COC21" s="98"/>
      <c r="COD21" s="98"/>
      <c r="COE21" s="98"/>
      <c r="COF21" s="98"/>
      <c r="COG21" s="98"/>
      <c r="COH21" s="98"/>
      <c r="COI21" s="98"/>
      <c r="COJ21" s="98"/>
      <c r="COK21" s="98"/>
      <c r="COL21" s="98"/>
      <c r="COM21" s="98"/>
      <c r="CON21" s="98"/>
      <c r="COO21" s="98"/>
      <c r="COP21" s="98"/>
      <c r="COQ21" s="98"/>
      <c r="COR21" s="98"/>
      <c r="COS21" s="98"/>
      <c r="COT21" s="98"/>
      <c r="COU21" s="98"/>
      <c r="COV21" s="98"/>
      <c r="COW21" s="98"/>
      <c r="COX21" s="98"/>
      <c r="COY21" s="98"/>
      <c r="COZ21" s="98"/>
      <c r="CPA21" s="98"/>
      <c r="CPB21" s="98"/>
      <c r="CPC21" s="98"/>
      <c r="CPD21" s="98"/>
      <c r="CPE21" s="98"/>
      <c r="CPF21" s="98"/>
      <c r="CPG21" s="98"/>
      <c r="CPH21" s="98"/>
      <c r="CPI21" s="98"/>
      <c r="CPJ21" s="98"/>
      <c r="CPK21" s="98"/>
      <c r="CPL21" s="98"/>
      <c r="CPM21" s="98"/>
      <c r="CPN21" s="98"/>
      <c r="CPO21" s="98"/>
      <c r="CPP21" s="98"/>
      <c r="CPQ21" s="98"/>
      <c r="CPR21" s="98"/>
      <c r="CPS21" s="98"/>
      <c r="CPT21" s="98"/>
      <c r="CPU21" s="98"/>
      <c r="CPV21" s="98"/>
      <c r="CPW21" s="98"/>
      <c r="CPX21" s="98"/>
      <c r="CPY21" s="98"/>
      <c r="CPZ21" s="98"/>
      <c r="CQA21" s="98"/>
      <c r="CQB21" s="98"/>
      <c r="CQC21" s="98"/>
      <c r="CQD21" s="98"/>
      <c r="CQE21" s="98"/>
      <c r="CQF21" s="98"/>
      <c r="CQG21" s="98"/>
      <c r="CQH21" s="98"/>
      <c r="CQI21" s="98"/>
      <c r="CQJ21" s="98"/>
      <c r="CQK21" s="98"/>
      <c r="CQL21" s="98"/>
      <c r="CQM21" s="98"/>
      <c r="CQN21" s="98"/>
      <c r="CQO21" s="98"/>
      <c r="CQP21" s="98"/>
      <c r="CQQ21" s="98"/>
      <c r="CQR21" s="98"/>
      <c r="CQS21" s="98"/>
      <c r="CQT21" s="98"/>
      <c r="CQU21" s="98"/>
      <c r="CQV21" s="98"/>
      <c r="CQW21" s="98"/>
      <c r="CQX21" s="98"/>
      <c r="CQY21" s="98"/>
      <c r="CQZ21" s="98"/>
      <c r="CRA21" s="98"/>
      <c r="CRB21" s="98"/>
      <c r="CRC21" s="98"/>
      <c r="CRD21" s="98"/>
      <c r="CRE21" s="98"/>
      <c r="CRF21" s="98"/>
      <c r="CRG21" s="98"/>
      <c r="CRH21" s="98"/>
      <c r="CRI21" s="98"/>
      <c r="CRJ21" s="98"/>
      <c r="CRK21" s="98"/>
      <c r="CRL21" s="98"/>
      <c r="CRM21" s="98"/>
      <c r="CRN21" s="98"/>
      <c r="CRO21" s="98"/>
      <c r="CRP21" s="98"/>
      <c r="CRQ21" s="98"/>
      <c r="CRR21" s="98"/>
      <c r="CRS21" s="98"/>
      <c r="CRT21" s="98"/>
      <c r="CRU21" s="98"/>
      <c r="CRV21" s="98"/>
      <c r="CRW21" s="98"/>
      <c r="CRX21" s="98"/>
      <c r="CRY21" s="98"/>
      <c r="CRZ21" s="98"/>
      <c r="CSA21" s="98"/>
      <c r="CSB21" s="98"/>
      <c r="CSC21" s="98"/>
      <c r="CSD21" s="98"/>
      <c r="CSE21" s="98"/>
      <c r="CSF21" s="98"/>
      <c r="CSG21" s="98"/>
      <c r="CSH21" s="98"/>
      <c r="CSI21" s="98"/>
      <c r="CSJ21" s="98"/>
      <c r="CSK21" s="98"/>
      <c r="CSL21" s="98"/>
      <c r="CSM21" s="98"/>
      <c r="CSN21" s="98"/>
      <c r="CSO21" s="98"/>
      <c r="CSP21" s="98"/>
      <c r="CSQ21" s="98"/>
      <c r="CSR21" s="98"/>
      <c r="CSS21" s="98"/>
      <c r="CST21" s="98"/>
      <c r="CSU21" s="98"/>
      <c r="CSV21" s="98"/>
      <c r="CSW21" s="98"/>
      <c r="CSX21" s="98"/>
      <c r="CSY21" s="98"/>
      <c r="CSZ21" s="98"/>
      <c r="CTA21" s="98"/>
      <c r="CTB21" s="98"/>
      <c r="CTC21" s="98"/>
      <c r="CTD21" s="98"/>
      <c r="CTE21" s="98"/>
      <c r="CTF21" s="98"/>
      <c r="CTG21" s="98"/>
      <c r="CTH21" s="98"/>
      <c r="CTI21" s="98"/>
      <c r="CTJ21" s="98"/>
      <c r="CTK21" s="98"/>
      <c r="CTL21" s="98"/>
      <c r="CTM21" s="98"/>
      <c r="CTN21" s="98"/>
      <c r="CTO21" s="98"/>
      <c r="CTP21" s="98"/>
      <c r="CTQ21" s="98"/>
      <c r="CTR21" s="98"/>
      <c r="CTS21" s="98"/>
      <c r="CTT21" s="98"/>
      <c r="CTU21" s="98"/>
      <c r="CTV21" s="98"/>
      <c r="CTW21" s="98"/>
      <c r="CTX21" s="98"/>
      <c r="CTY21" s="98"/>
      <c r="CTZ21" s="98"/>
      <c r="CUA21" s="98"/>
      <c r="CUB21" s="98"/>
      <c r="CUC21" s="98"/>
      <c r="CUD21" s="98"/>
      <c r="CUE21" s="98"/>
      <c r="CUF21" s="98"/>
      <c r="CUG21" s="98"/>
      <c r="CUH21" s="98"/>
      <c r="CUI21" s="98"/>
      <c r="CUJ21" s="98"/>
      <c r="CUK21" s="98"/>
      <c r="CUL21" s="98"/>
      <c r="CUM21" s="98"/>
      <c r="CUN21" s="98"/>
      <c r="CUO21" s="98"/>
      <c r="CUP21" s="98"/>
      <c r="CUQ21" s="98"/>
      <c r="CUR21" s="98"/>
      <c r="CUS21" s="98"/>
      <c r="CUT21" s="98"/>
      <c r="CUU21" s="98"/>
      <c r="CUV21" s="98"/>
      <c r="CUW21" s="98"/>
      <c r="CUX21" s="98"/>
      <c r="CUY21" s="98"/>
      <c r="CUZ21" s="98"/>
      <c r="CVA21" s="98"/>
      <c r="CVB21" s="98"/>
      <c r="CVC21" s="98"/>
      <c r="CVD21" s="98"/>
      <c r="CVE21" s="98"/>
      <c r="CVF21" s="98"/>
      <c r="CVG21" s="98"/>
      <c r="CVH21" s="98"/>
      <c r="CVI21" s="98"/>
      <c r="CVJ21" s="98"/>
      <c r="CVK21" s="98"/>
      <c r="CVL21" s="98"/>
      <c r="CVM21" s="98"/>
      <c r="CVN21" s="98"/>
      <c r="CVO21" s="98"/>
      <c r="CVP21" s="98"/>
      <c r="CVQ21" s="98"/>
      <c r="CVR21" s="98"/>
      <c r="CVS21" s="98"/>
      <c r="CVT21" s="98"/>
      <c r="CVU21" s="98"/>
      <c r="CVV21" s="98"/>
      <c r="CVW21" s="98"/>
      <c r="CVX21" s="98"/>
      <c r="CVY21" s="98"/>
      <c r="CVZ21" s="98"/>
      <c r="CWA21" s="98"/>
      <c r="CWB21" s="98"/>
      <c r="CWC21" s="98"/>
      <c r="CWD21" s="98"/>
      <c r="CWE21" s="98"/>
      <c r="CWF21" s="98"/>
      <c r="CWG21" s="98"/>
      <c r="CWH21" s="98"/>
      <c r="CWI21" s="98"/>
      <c r="CWJ21" s="98"/>
      <c r="CWK21" s="98"/>
      <c r="CWL21" s="98"/>
      <c r="CWM21" s="98"/>
      <c r="CWN21" s="98"/>
      <c r="CWO21" s="98"/>
      <c r="CWP21" s="98"/>
      <c r="CWQ21" s="98"/>
      <c r="CWR21" s="98"/>
      <c r="CWS21" s="98"/>
      <c r="CWT21" s="98"/>
      <c r="CWU21" s="98"/>
      <c r="CWV21" s="98"/>
      <c r="CWW21" s="98"/>
      <c r="CWX21" s="98"/>
      <c r="CWY21" s="98"/>
      <c r="CWZ21" s="98"/>
      <c r="CXA21" s="98"/>
      <c r="CXB21" s="98"/>
      <c r="CXC21" s="98"/>
      <c r="CXD21" s="98"/>
      <c r="CXE21" s="98"/>
      <c r="CXF21" s="98"/>
      <c r="CXG21" s="98"/>
      <c r="CXH21" s="98"/>
      <c r="CXI21" s="98"/>
      <c r="CXJ21" s="98"/>
      <c r="CXK21" s="98"/>
      <c r="CXL21" s="98"/>
      <c r="CXM21" s="98"/>
      <c r="CXN21" s="98"/>
      <c r="CXO21" s="98"/>
      <c r="CXP21" s="98"/>
      <c r="CXQ21" s="98"/>
      <c r="CXR21" s="98"/>
      <c r="CXS21" s="98"/>
      <c r="CXT21" s="98"/>
      <c r="CXU21" s="98"/>
      <c r="CXV21" s="98"/>
      <c r="CXW21" s="98"/>
      <c r="CXX21" s="98"/>
      <c r="CXY21" s="98"/>
      <c r="CXZ21" s="98"/>
      <c r="CYA21" s="98"/>
      <c r="CYB21" s="98"/>
      <c r="CYC21" s="98"/>
      <c r="CYD21" s="98"/>
      <c r="CYE21" s="98"/>
      <c r="CYF21" s="98"/>
      <c r="CYG21" s="98"/>
      <c r="CYH21" s="98"/>
      <c r="CYI21" s="98"/>
      <c r="CYJ21" s="98"/>
      <c r="CYK21" s="98"/>
      <c r="CYL21" s="98"/>
      <c r="CYM21" s="98"/>
      <c r="CYN21" s="98"/>
      <c r="CYO21" s="98"/>
      <c r="CYP21" s="98"/>
      <c r="CYQ21" s="98"/>
      <c r="CYR21" s="98"/>
      <c r="CYS21" s="98"/>
      <c r="CYT21" s="98"/>
      <c r="CYU21" s="98"/>
      <c r="CYV21" s="98"/>
      <c r="CYW21" s="98"/>
      <c r="CYX21" s="98"/>
      <c r="CYY21" s="98"/>
      <c r="CYZ21" s="98"/>
      <c r="CZA21" s="98"/>
      <c r="CZB21" s="98"/>
      <c r="CZC21" s="98"/>
      <c r="CZD21" s="98"/>
      <c r="CZE21" s="98"/>
      <c r="CZF21" s="98"/>
      <c r="CZG21" s="98"/>
      <c r="CZH21" s="98"/>
      <c r="CZI21" s="98"/>
      <c r="CZJ21" s="98"/>
      <c r="CZK21" s="98"/>
      <c r="CZL21" s="98"/>
      <c r="CZM21" s="98"/>
      <c r="CZN21" s="98"/>
      <c r="CZO21" s="98"/>
      <c r="CZP21" s="98"/>
      <c r="CZQ21" s="98"/>
      <c r="CZR21" s="98"/>
      <c r="CZS21" s="98"/>
      <c r="CZT21" s="98"/>
      <c r="CZU21" s="98"/>
      <c r="CZV21" s="98"/>
      <c r="CZW21" s="98"/>
      <c r="CZX21" s="98"/>
      <c r="CZY21" s="98"/>
      <c r="CZZ21" s="98"/>
      <c r="DAA21" s="98"/>
      <c r="DAB21" s="98"/>
      <c r="DAC21" s="98"/>
      <c r="DAD21" s="98"/>
      <c r="DAE21" s="98"/>
      <c r="DAF21" s="98"/>
      <c r="DAG21" s="98"/>
      <c r="DAH21" s="98"/>
      <c r="DAI21" s="98"/>
      <c r="DAJ21" s="98"/>
      <c r="DAK21" s="98"/>
      <c r="DAL21" s="98"/>
      <c r="DAM21" s="98"/>
      <c r="DAN21" s="98"/>
      <c r="DAO21" s="98"/>
      <c r="DAP21" s="98"/>
      <c r="DAQ21" s="98"/>
      <c r="DAR21" s="98"/>
      <c r="DAS21" s="98"/>
      <c r="DAT21" s="98"/>
      <c r="DAU21" s="98"/>
      <c r="DAV21" s="98"/>
      <c r="DAW21" s="98"/>
      <c r="DAX21" s="98"/>
      <c r="DAY21" s="98"/>
      <c r="DAZ21" s="98"/>
      <c r="DBA21" s="98"/>
      <c r="DBB21" s="98"/>
      <c r="DBC21" s="98"/>
      <c r="DBD21" s="98"/>
      <c r="DBE21" s="98"/>
      <c r="DBF21" s="98"/>
      <c r="DBG21" s="98"/>
      <c r="DBH21" s="98"/>
      <c r="DBI21" s="98"/>
      <c r="DBJ21" s="98"/>
      <c r="DBK21" s="98"/>
      <c r="DBL21" s="98"/>
      <c r="DBM21" s="98"/>
      <c r="DBN21" s="98"/>
      <c r="DBO21" s="98"/>
      <c r="DBP21" s="98"/>
      <c r="DBQ21" s="98"/>
      <c r="DBR21" s="98"/>
      <c r="DBS21" s="98"/>
      <c r="DBT21" s="98"/>
      <c r="DBU21" s="98"/>
      <c r="DBV21" s="98"/>
      <c r="DBW21" s="98"/>
      <c r="DBX21" s="98"/>
      <c r="DBY21" s="98"/>
      <c r="DBZ21" s="98"/>
      <c r="DCA21" s="98"/>
      <c r="DCB21" s="98"/>
      <c r="DCC21" s="98"/>
      <c r="DCD21" s="98"/>
      <c r="DCE21" s="98"/>
      <c r="DCF21" s="98"/>
      <c r="DCG21" s="98"/>
      <c r="DCH21" s="98"/>
      <c r="DCI21" s="98"/>
      <c r="DCJ21" s="98"/>
      <c r="DCK21" s="98"/>
      <c r="DCL21" s="98"/>
      <c r="DCM21" s="98"/>
      <c r="DCN21" s="98"/>
      <c r="DCO21" s="98"/>
      <c r="DCP21" s="98"/>
      <c r="DCQ21" s="98"/>
      <c r="DCR21" s="98"/>
      <c r="DCS21" s="98"/>
      <c r="DCT21" s="98"/>
      <c r="DCU21" s="98"/>
      <c r="DCV21" s="98"/>
      <c r="DCW21" s="98"/>
      <c r="DCX21" s="98"/>
      <c r="DCY21" s="98"/>
      <c r="DCZ21" s="98"/>
      <c r="DDA21" s="98"/>
      <c r="DDB21" s="98"/>
      <c r="DDC21" s="98"/>
      <c r="DDD21" s="98"/>
      <c r="DDE21" s="98"/>
      <c r="DDF21" s="98"/>
      <c r="DDG21" s="98"/>
      <c r="DDH21" s="98"/>
      <c r="DDI21" s="98"/>
      <c r="DDJ21" s="98"/>
      <c r="DDK21" s="98"/>
      <c r="DDL21" s="98"/>
      <c r="DDM21" s="98"/>
      <c r="DDN21" s="98"/>
      <c r="DDO21" s="98"/>
      <c r="DDP21" s="98"/>
      <c r="DDQ21" s="98"/>
      <c r="DDR21" s="98"/>
      <c r="DDS21" s="98"/>
      <c r="DDT21" s="98"/>
      <c r="DDU21" s="98"/>
      <c r="DDV21" s="98"/>
      <c r="DDW21" s="98"/>
      <c r="DDX21" s="98"/>
      <c r="DDY21" s="98"/>
      <c r="DDZ21" s="98"/>
      <c r="DEA21" s="98"/>
      <c r="DEB21" s="98"/>
      <c r="DEC21" s="98"/>
      <c r="DED21" s="98"/>
      <c r="DEE21" s="98"/>
      <c r="DEF21" s="98"/>
      <c r="DEG21" s="98"/>
      <c r="DEH21" s="98"/>
      <c r="DEI21" s="98"/>
      <c r="DEJ21" s="98"/>
      <c r="DEK21" s="98"/>
      <c r="DEL21" s="98"/>
      <c r="DEM21" s="98"/>
      <c r="DEN21" s="98"/>
      <c r="DEO21" s="98"/>
      <c r="DEP21" s="98"/>
      <c r="DEQ21" s="98"/>
      <c r="DER21" s="98"/>
      <c r="DES21" s="98"/>
      <c r="DET21" s="98"/>
      <c r="DEU21" s="98"/>
      <c r="DEV21" s="98"/>
      <c r="DEW21" s="98"/>
      <c r="DEX21" s="98"/>
      <c r="DEY21" s="98"/>
      <c r="DEZ21" s="98"/>
      <c r="DFA21" s="98"/>
      <c r="DFB21" s="98"/>
      <c r="DFC21" s="98"/>
      <c r="DFD21" s="98"/>
      <c r="DFE21" s="98"/>
      <c r="DFF21" s="98"/>
      <c r="DFG21" s="98"/>
      <c r="DFH21" s="98"/>
      <c r="DFI21" s="98"/>
      <c r="DFJ21" s="98"/>
      <c r="DFK21" s="98"/>
      <c r="DFL21" s="98"/>
      <c r="DFM21" s="98"/>
      <c r="DFN21" s="98"/>
      <c r="DFO21" s="98"/>
      <c r="DFP21" s="98"/>
      <c r="DFQ21" s="98"/>
      <c r="DFR21" s="98"/>
      <c r="DFS21" s="98"/>
      <c r="DFT21" s="98"/>
      <c r="DFU21" s="98"/>
      <c r="DFV21" s="98"/>
      <c r="DFW21" s="98"/>
      <c r="DFX21" s="98"/>
      <c r="DFY21" s="98"/>
      <c r="DFZ21" s="98"/>
      <c r="DGA21" s="98"/>
      <c r="DGB21" s="98"/>
      <c r="DGC21" s="98"/>
      <c r="DGD21" s="98"/>
      <c r="DGE21" s="98"/>
      <c r="DGF21" s="98"/>
      <c r="DGG21" s="98"/>
      <c r="DGH21" s="98"/>
      <c r="DGI21" s="98"/>
      <c r="DGJ21" s="98"/>
      <c r="DGK21" s="98"/>
      <c r="DGL21" s="98"/>
      <c r="DGM21" s="98"/>
      <c r="DGN21" s="98"/>
      <c r="DGO21" s="98"/>
      <c r="DGP21" s="98"/>
      <c r="DGQ21" s="98"/>
      <c r="DGR21" s="98"/>
      <c r="DGS21" s="98"/>
      <c r="DGT21" s="98"/>
      <c r="DGU21" s="98"/>
      <c r="DGV21" s="98"/>
      <c r="DGW21" s="98"/>
      <c r="DGX21" s="98"/>
      <c r="DGY21" s="98"/>
      <c r="DGZ21" s="98"/>
      <c r="DHA21" s="98"/>
      <c r="DHB21" s="98"/>
      <c r="DHC21" s="98"/>
      <c r="DHD21" s="98"/>
      <c r="DHE21" s="98"/>
      <c r="DHF21" s="98"/>
      <c r="DHG21" s="98"/>
      <c r="DHH21" s="98"/>
      <c r="DHI21" s="98"/>
      <c r="DHJ21" s="98"/>
      <c r="DHK21" s="98"/>
      <c r="DHL21" s="98"/>
      <c r="DHM21" s="98"/>
      <c r="DHN21" s="98"/>
      <c r="DHO21" s="98"/>
      <c r="DHP21" s="98"/>
      <c r="DHQ21" s="98"/>
      <c r="DHR21" s="98"/>
      <c r="DHS21" s="98"/>
      <c r="DHT21" s="98"/>
      <c r="DHU21" s="98"/>
      <c r="DHV21" s="98"/>
      <c r="DHW21" s="98"/>
      <c r="DHX21" s="98"/>
      <c r="DHY21" s="98"/>
      <c r="DHZ21" s="98"/>
      <c r="DIA21" s="98"/>
      <c r="DIB21" s="98"/>
      <c r="DIC21" s="98"/>
      <c r="DID21" s="98"/>
      <c r="DIE21" s="98"/>
      <c r="DIF21" s="98"/>
      <c r="DIG21" s="98"/>
      <c r="DIH21" s="98"/>
      <c r="DII21" s="98"/>
      <c r="DIJ21" s="98"/>
      <c r="DIK21" s="98"/>
      <c r="DIL21" s="98"/>
      <c r="DIM21" s="98"/>
      <c r="DIN21" s="98"/>
      <c r="DIO21" s="98"/>
      <c r="DIP21" s="98"/>
      <c r="DIQ21" s="98"/>
      <c r="DIR21" s="98"/>
      <c r="DIS21" s="98"/>
      <c r="DIT21" s="98"/>
      <c r="DIU21" s="98"/>
      <c r="DIV21" s="98"/>
      <c r="DIW21" s="98"/>
      <c r="DIX21" s="98"/>
      <c r="DIY21" s="98"/>
      <c r="DIZ21" s="98"/>
      <c r="DJA21" s="98"/>
      <c r="DJB21" s="98"/>
      <c r="DJC21" s="98"/>
      <c r="DJD21" s="98"/>
      <c r="DJE21" s="98"/>
      <c r="DJF21" s="98"/>
      <c r="DJG21" s="98"/>
      <c r="DJH21" s="98"/>
      <c r="DJI21" s="98"/>
      <c r="DJJ21" s="98"/>
      <c r="DJK21" s="98"/>
      <c r="DJL21" s="98"/>
      <c r="DJM21" s="98"/>
      <c r="DJN21" s="98"/>
      <c r="DJO21" s="98"/>
      <c r="DJP21" s="98"/>
      <c r="DJQ21" s="98"/>
      <c r="DJR21" s="98"/>
      <c r="DJS21" s="98"/>
      <c r="DJT21" s="98"/>
      <c r="DJU21" s="98"/>
      <c r="DJV21" s="98"/>
      <c r="DJW21" s="98"/>
      <c r="DJX21" s="98"/>
      <c r="DJY21" s="98"/>
      <c r="DJZ21" s="98"/>
      <c r="DKA21" s="98"/>
      <c r="DKB21" s="98"/>
      <c r="DKC21" s="98"/>
      <c r="DKD21" s="98"/>
      <c r="DKE21" s="98"/>
      <c r="DKF21" s="98"/>
      <c r="DKG21" s="98"/>
      <c r="DKH21" s="98"/>
      <c r="DKI21" s="98"/>
      <c r="DKJ21" s="98"/>
      <c r="DKK21" s="98"/>
      <c r="DKL21" s="98"/>
      <c r="DKM21" s="98"/>
      <c r="DKN21" s="98"/>
      <c r="DKO21" s="98"/>
      <c r="DKP21" s="98"/>
      <c r="DKQ21" s="98"/>
      <c r="DKR21" s="98"/>
      <c r="DKS21" s="98"/>
      <c r="DKT21" s="98"/>
      <c r="DKU21" s="98"/>
      <c r="DKV21" s="98"/>
      <c r="DKW21" s="98"/>
      <c r="DKX21" s="98"/>
      <c r="DKY21" s="98"/>
      <c r="DKZ21" s="98"/>
      <c r="DLA21" s="98"/>
      <c r="DLB21" s="98"/>
      <c r="DLC21" s="98"/>
      <c r="DLD21" s="98"/>
      <c r="DLE21" s="98"/>
      <c r="DLF21" s="98"/>
      <c r="DLG21" s="98"/>
      <c r="DLH21" s="98"/>
      <c r="DLI21" s="98"/>
      <c r="DLJ21" s="98"/>
      <c r="DLK21" s="98"/>
      <c r="DLL21" s="98"/>
      <c r="DLM21" s="98"/>
      <c r="DLN21" s="98"/>
      <c r="DLO21" s="98"/>
      <c r="DLP21" s="98"/>
      <c r="DLQ21" s="98"/>
      <c r="DLR21" s="98"/>
      <c r="DLS21" s="98"/>
      <c r="DLT21" s="98"/>
      <c r="DLU21" s="98"/>
      <c r="DLV21" s="98"/>
      <c r="DLW21" s="98"/>
      <c r="DLX21" s="98"/>
      <c r="DLY21" s="98"/>
      <c r="DLZ21" s="98"/>
      <c r="DMA21" s="98"/>
      <c r="DMB21" s="98"/>
      <c r="DMC21" s="98"/>
      <c r="DMD21" s="98"/>
      <c r="DME21" s="98"/>
      <c r="DMF21" s="98"/>
      <c r="DMG21" s="98"/>
      <c r="DMH21" s="98"/>
      <c r="DMI21" s="98"/>
      <c r="DMJ21" s="98"/>
      <c r="DMK21" s="98"/>
      <c r="DML21" s="98"/>
      <c r="DMM21" s="98"/>
      <c r="DMN21" s="98"/>
      <c r="DMO21" s="98"/>
      <c r="DMP21" s="98"/>
      <c r="DMQ21" s="98"/>
      <c r="DMR21" s="98"/>
      <c r="DMS21" s="98"/>
      <c r="DMT21" s="98"/>
      <c r="DMU21" s="98"/>
      <c r="DMV21" s="98"/>
      <c r="DMW21" s="98"/>
      <c r="DMX21" s="98"/>
      <c r="DMY21" s="98"/>
      <c r="DMZ21" s="98"/>
      <c r="DNA21" s="98"/>
      <c r="DNB21" s="98"/>
      <c r="DNC21" s="98"/>
      <c r="DND21" s="98"/>
      <c r="DNE21" s="98"/>
      <c r="DNF21" s="98"/>
      <c r="DNG21" s="98"/>
      <c r="DNH21" s="98"/>
      <c r="DNI21" s="98"/>
      <c r="DNJ21" s="98"/>
      <c r="DNK21" s="98"/>
      <c r="DNL21" s="98"/>
      <c r="DNM21" s="98"/>
      <c r="DNN21" s="98"/>
      <c r="DNO21" s="98"/>
      <c r="DNP21" s="98"/>
      <c r="DNQ21" s="98"/>
      <c r="DNR21" s="98"/>
      <c r="DNS21" s="98"/>
      <c r="DNT21" s="98"/>
      <c r="DNU21" s="98"/>
      <c r="DNV21" s="98"/>
      <c r="DNW21" s="98"/>
      <c r="DNX21" s="98"/>
      <c r="DNY21" s="98"/>
      <c r="DNZ21" s="98"/>
      <c r="DOA21" s="98"/>
      <c r="DOB21" s="98"/>
      <c r="DOC21" s="98"/>
      <c r="DOD21" s="98"/>
      <c r="DOE21" s="98"/>
      <c r="DOF21" s="98"/>
      <c r="DOG21" s="98"/>
      <c r="DOH21" s="98"/>
      <c r="DOI21" s="98"/>
      <c r="DOJ21" s="98"/>
      <c r="DOK21" s="98"/>
      <c r="DOL21" s="98"/>
      <c r="DOM21" s="98"/>
      <c r="DON21" s="98"/>
      <c r="DOO21" s="98"/>
      <c r="DOP21" s="98"/>
      <c r="DOQ21" s="98"/>
      <c r="DOR21" s="98"/>
      <c r="DOS21" s="98"/>
      <c r="DOT21" s="98"/>
      <c r="DOU21" s="98"/>
      <c r="DOV21" s="98"/>
      <c r="DOW21" s="98"/>
      <c r="DOX21" s="98"/>
      <c r="DOY21" s="98"/>
      <c r="DOZ21" s="98"/>
      <c r="DPA21" s="98"/>
      <c r="DPB21" s="98"/>
      <c r="DPC21" s="98"/>
      <c r="DPD21" s="98"/>
      <c r="DPE21" s="98"/>
      <c r="DPF21" s="98"/>
      <c r="DPG21" s="98"/>
      <c r="DPH21" s="98"/>
      <c r="DPI21" s="98"/>
      <c r="DPJ21" s="98"/>
      <c r="DPK21" s="98"/>
      <c r="DPL21" s="98"/>
      <c r="DPM21" s="98"/>
      <c r="DPN21" s="98"/>
      <c r="DPO21" s="98"/>
      <c r="DPP21" s="98"/>
      <c r="DPQ21" s="98"/>
      <c r="DPR21" s="98"/>
      <c r="DPS21" s="98"/>
      <c r="DPT21" s="98"/>
      <c r="DPU21" s="98"/>
      <c r="DPV21" s="98"/>
      <c r="DPW21" s="98"/>
      <c r="DPX21" s="98"/>
      <c r="DPY21" s="98"/>
      <c r="DPZ21" s="98"/>
      <c r="DQA21" s="98"/>
      <c r="DQB21" s="98"/>
      <c r="DQC21" s="98"/>
      <c r="DQD21" s="98"/>
      <c r="DQE21" s="98"/>
      <c r="DQF21" s="98"/>
      <c r="DQG21" s="98"/>
      <c r="DQH21" s="98"/>
      <c r="DQI21" s="98"/>
      <c r="DQJ21" s="98"/>
      <c r="DQK21" s="98"/>
      <c r="DQL21" s="98"/>
      <c r="DQM21" s="98"/>
      <c r="DQN21" s="98"/>
      <c r="DQO21" s="98"/>
      <c r="DQP21" s="98"/>
      <c r="DQQ21" s="98"/>
      <c r="DQR21" s="98"/>
      <c r="DQS21" s="98"/>
      <c r="DQT21" s="98"/>
      <c r="DQU21" s="98"/>
      <c r="DQV21" s="98"/>
      <c r="DQW21" s="98"/>
      <c r="DQX21" s="98"/>
      <c r="DQY21" s="98"/>
      <c r="DQZ21" s="98"/>
      <c r="DRA21" s="98"/>
      <c r="DRB21" s="98"/>
      <c r="DRC21" s="98"/>
      <c r="DRD21" s="98"/>
      <c r="DRE21" s="98"/>
      <c r="DRF21" s="98"/>
      <c r="DRG21" s="98"/>
      <c r="DRH21" s="98"/>
      <c r="DRI21" s="98"/>
      <c r="DRJ21" s="98"/>
      <c r="DRK21" s="98"/>
      <c r="DRL21" s="98"/>
      <c r="DRM21" s="98"/>
      <c r="DRN21" s="98"/>
      <c r="DRO21" s="98"/>
      <c r="DRP21" s="98"/>
      <c r="DRQ21" s="98"/>
      <c r="DRR21" s="98"/>
      <c r="DRS21" s="98"/>
      <c r="DRT21" s="98"/>
      <c r="DRU21" s="98"/>
      <c r="DRV21" s="98"/>
      <c r="DRW21" s="98"/>
      <c r="DRX21" s="98"/>
      <c r="DRY21" s="98"/>
      <c r="DRZ21" s="98"/>
      <c r="DSA21" s="98"/>
      <c r="DSB21" s="98"/>
      <c r="DSC21" s="98"/>
      <c r="DSD21" s="98"/>
      <c r="DSE21" s="98"/>
      <c r="DSF21" s="98"/>
      <c r="DSG21" s="98"/>
      <c r="DSH21" s="98"/>
      <c r="DSI21" s="98"/>
      <c r="DSJ21" s="98"/>
      <c r="DSK21" s="98"/>
      <c r="DSL21" s="98"/>
      <c r="DSM21" s="98"/>
      <c r="DSN21" s="98"/>
      <c r="DSO21" s="98"/>
      <c r="DSP21" s="98"/>
      <c r="DSQ21" s="98"/>
      <c r="DSR21" s="98"/>
      <c r="DSS21" s="98"/>
      <c r="DST21" s="98"/>
      <c r="DSU21" s="98"/>
      <c r="DSV21" s="98"/>
      <c r="DSW21" s="98"/>
      <c r="DSX21" s="98"/>
      <c r="DSY21" s="98"/>
      <c r="DSZ21" s="98"/>
      <c r="DTA21" s="98"/>
      <c r="DTB21" s="98"/>
      <c r="DTC21" s="98"/>
      <c r="DTD21" s="98"/>
      <c r="DTE21" s="98"/>
      <c r="DTF21" s="98"/>
      <c r="DTG21" s="98"/>
      <c r="DTH21" s="98"/>
      <c r="DTI21" s="98"/>
      <c r="DTJ21" s="98"/>
      <c r="DTK21" s="98"/>
      <c r="DTL21" s="98"/>
      <c r="DTM21" s="98"/>
      <c r="DTN21" s="98"/>
      <c r="DTO21" s="98"/>
      <c r="DTP21" s="98"/>
      <c r="DTQ21" s="98"/>
      <c r="DTR21" s="98"/>
      <c r="DTS21" s="98"/>
      <c r="DTT21" s="98"/>
      <c r="DTU21" s="98"/>
      <c r="DTV21" s="98"/>
      <c r="DTW21" s="98"/>
      <c r="DTX21" s="98"/>
      <c r="DTY21" s="98"/>
      <c r="DTZ21" s="98"/>
      <c r="DUA21" s="98"/>
      <c r="DUB21" s="98"/>
      <c r="DUC21" s="98"/>
      <c r="DUD21" s="98"/>
      <c r="DUE21" s="98"/>
      <c r="DUF21" s="98"/>
      <c r="DUG21" s="98"/>
      <c r="DUH21" s="98"/>
      <c r="DUI21" s="98"/>
      <c r="DUJ21" s="98"/>
      <c r="DUK21" s="98"/>
      <c r="DUL21" s="98"/>
      <c r="DUM21" s="98"/>
      <c r="DUN21" s="98"/>
      <c r="DUO21" s="98"/>
      <c r="DUP21" s="98"/>
      <c r="DUQ21" s="98"/>
      <c r="DUR21" s="98"/>
      <c r="DUS21" s="98"/>
      <c r="DUT21" s="98"/>
      <c r="DUU21" s="98"/>
      <c r="DUV21" s="98"/>
      <c r="DUW21" s="98"/>
      <c r="DUX21" s="98"/>
      <c r="DUY21" s="98"/>
      <c r="DUZ21" s="98"/>
      <c r="DVA21" s="98"/>
      <c r="DVB21" s="98"/>
      <c r="DVC21" s="98"/>
      <c r="DVD21" s="98"/>
      <c r="DVE21" s="98"/>
      <c r="DVF21" s="98"/>
      <c r="DVG21" s="98"/>
      <c r="DVH21" s="98"/>
      <c r="DVI21" s="98"/>
      <c r="DVJ21" s="98"/>
      <c r="DVK21" s="98"/>
      <c r="DVL21" s="98"/>
      <c r="DVM21" s="98"/>
      <c r="DVN21" s="98"/>
      <c r="DVO21" s="98"/>
      <c r="DVP21" s="98"/>
      <c r="DVQ21" s="98"/>
      <c r="DVR21" s="98"/>
      <c r="DVS21" s="98"/>
      <c r="DVT21" s="98"/>
      <c r="DVU21" s="98"/>
      <c r="DVV21" s="98"/>
      <c r="DVW21" s="98"/>
      <c r="DVX21" s="98"/>
      <c r="DVY21" s="98"/>
      <c r="DVZ21" s="98"/>
      <c r="DWA21" s="98"/>
      <c r="DWB21" s="98"/>
      <c r="DWC21" s="98"/>
      <c r="DWD21" s="98"/>
      <c r="DWE21" s="98"/>
      <c r="DWF21" s="98"/>
      <c r="DWG21" s="98"/>
      <c r="DWH21" s="98"/>
      <c r="DWI21" s="98"/>
      <c r="DWJ21" s="98"/>
      <c r="DWK21" s="98"/>
      <c r="DWL21" s="98"/>
      <c r="DWM21" s="98"/>
      <c r="DWN21" s="98"/>
      <c r="DWO21" s="98"/>
      <c r="DWP21" s="98"/>
      <c r="DWQ21" s="98"/>
      <c r="DWR21" s="98"/>
      <c r="DWS21" s="98"/>
      <c r="DWT21" s="98"/>
      <c r="DWU21" s="98"/>
      <c r="DWV21" s="98"/>
      <c r="DWW21" s="98"/>
      <c r="DWX21" s="98"/>
      <c r="DWY21" s="98"/>
      <c r="DWZ21" s="98"/>
      <c r="DXA21" s="98"/>
      <c r="DXB21" s="98"/>
      <c r="DXC21" s="98"/>
      <c r="DXD21" s="98"/>
      <c r="DXE21" s="98"/>
      <c r="DXF21" s="98"/>
      <c r="DXG21" s="98"/>
      <c r="DXH21" s="98"/>
      <c r="DXI21" s="98"/>
      <c r="DXJ21" s="98"/>
      <c r="DXK21" s="98"/>
      <c r="DXL21" s="98"/>
      <c r="DXM21" s="98"/>
      <c r="DXN21" s="98"/>
      <c r="DXO21" s="98"/>
      <c r="DXP21" s="98"/>
      <c r="DXQ21" s="98"/>
      <c r="DXR21" s="98"/>
      <c r="DXS21" s="98"/>
      <c r="DXT21" s="98"/>
      <c r="DXU21" s="98"/>
      <c r="DXV21" s="98"/>
      <c r="DXW21" s="98"/>
      <c r="DXX21" s="98"/>
      <c r="DXY21" s="98"/>
      <c r="DXZ21" s="98"/>
      <c r="DYA21" s="98"/>
      <c r="DYB21" s="98"/>
      <c r="DYC21" s="98"/>
      <c r="DYD21" s="98"/>
      <c r="DYE21" s="98"/>
      <c r="DYF21" s="98"/>
      <c r="DYG21" s="98"/>
      <c r="DYH21" s="98"/>
      <c r="DYI21" s="98"/>
      <c r="DYJ21" s="98"/>
      <c r="DYK21" s="98"/>
      <c r="DYL21" s="98"/>
      <c r="DYM21" s="98"/>
      <c r="DYN21" s="98"/>
      <c r="DYO21" s="98"/>
      <c r="DYP21" s="98"/>
      <c r="DYQ21" s="98"/>
      <c r="DYR21" s="98"/>
      <c r="DYS21" s="98"/>
      <c r="DYT21" s="98"/>
      <c r="DYU21" s="98"/>
      <c r="DYV21" s="98"/>
      <c r="DYW21" s="98"/>
      <c r="DYX21" s="98"/>
      <c r="DYY21" s="98"/>
      <c r="DYZ21" s="98"/>
      <c r="DZA21" s="98"/>
      <c r="DZB21" s="98"/>
      <c r="DZC21" s="98"/>
      <c r="DZD21" s="98"/>
      <c r="DZE21" s="98"/>
      <c r="DZF21" s="98"/>
      <c r="DZG21" s="98"/>
      <c r="DZH21" s="98"/>
      <c r="DZI21" s="98"/>
      <c r="DZJ21" s="98"/>
      <c r="DZK21" s="98"/>
      <c r="DZL21" s="98"/>
      <c r="DZM21" s="98"/>
      <c r="DZN21" s="98"/>
      <c r="DZO21" s="98"/>
      <c r="DZP21" s="98"/>
      <c r="DZQ21" s="98"/>
      <c r="DZR21" s="98"/>
      <c r="DZS21" s="98"/>
      <c r="DZT21" s="98"/>
      <c r="DZU21" s="98"/>
      <c r="DZV21" s="98"/>
      <c r="DZW21" s="98"/>
      <c r="DZX21" s="98"/>
      <c r="DZY21" s="98"/>
      <c r="DZZ21" s="98"/>
      <c r="EAA21" s="98"/>
      <c r="EAB21" s="98"/>
      <c r="EAC21" s="98"/>
      <c r="EAD21" s="98"/>
      <c r="EAE21" s="98"/>
      <c r="EAF21" s="98"/>
      <c r="EAG21" s="98"/>
      <c r="EAH21" s="98"/>
      <c r="EAI21" s="98"/>
      <c r="EAJ21" s="98"/>
      <c r="EAK21" s="98"/>
      <c r="EAL21" s="98"/>
      <c r="EAM21" s="98"/>
      <c r="EAN21" s="98"/>
      <c r="EAO21" s="98"/>
      <c r="EAP21" s="98"/>
      <c r="EAQ21" s="98"/>
      <c r="EAR21" s="98"/>
      <c r="EAS21" s="98"/>
      <c r="EAT21" s="98"/>
      <c r="EAU21" s="98"/>
      <c r="EAV21" s="98"/>
      <c r="EAW21" s="98"/>
      <c r="EAX21" s="98"/>
      <c r="EAY21" s="98"/>
      <c r="EAZ21" s="98"/>
      <c r="EBA21" s="98"/>
      <c r="EBB21" s="98"/>
      <c r="EBC21" s="98"/>
      <c r="EBD21" s="98"/>
      <c r="EBE21" s="98"/>
      <c r="EBF21" s="98"/>
      <c r="EBG21" s="98"/>
      <c r="EBH21" s="98"/>
      <c r="EBI21" s="98"/>
      <c r="EBJ21" s="98"/>
      <c r="EBK21" s="98"/>
      <c r="EBL21" s="98"/>
      <c r="EBM21" s="98"/>
      <c r="EBN21" s="98"/>
      <c r="EBO21" s="98"/>
      <c r="EBP21" s="98"/>
      <c r="EBQ21" s="98"/>
      <c r="EBR21" s="98"/>
      <c r="EBS21" s="98"/>
      <c r="EBT21" s="98"/>
      <c r="EBU21" s="98"/>
      <c r="EBV21" s="98"/>
      <c r="EBW21" s="98"/>
      <c r="EBX21" s="98"/>
      <c r="EBY21" s="98"/>
      <c r="EBZ21" s="98"/>
      <c r="ECA21" s="98"/>
      <c r="ECB21" s="98"/>
      <c r="ECC21" s="98"/>
      <c r="ECD21" s="98"/>
      <c r="ECE21" s="98"/>
      <c r="ECF21" s="98"/>
      <c r="ECG21" s="98"/>
      <c r="ECH21" s="98"/>
      <c r="ECI21" s="98"/>
      <c r="ECJ21" s="98"/>
      <c r="ECK21" s="98"/>
      <c r="ECL21" s="98"/>
      <c r="ECM21" s="98"/>
      <c r="ECN21" s="98"/>
      <c r="ECO21" s="98"/>
      <c r="ECP21" s="98"/>
      <c r="ECQ21" s="98"/>
      <c r="ECR21" s="98"/>
      <c r="ECS21" s="98"/>
      <c r="ECT21" s="98"/>
      <c r="ECU21" s="98"/>
      <c r="ECV21" s="98"/>
      <c r="ECW21" s="98"/>
      <c r="ECX21" s="98"/>
      <c r="ECY21" s="98"/>
      <c r="ECZ21" s="98"/>
      <c r="EDA21" s="98"/>
      <c r="EDB21" s="98"/>
      <c r="EDC21" s="98"/>
      <c r="EDD21" s="98"/>
      <c r="EDE21" s="98"/>
      <c r="EDF21" s="98"/>
      <c r="EDG21" s="98"/>
      <c r="EDH21" s="98"/>
      <c r="EDI21" s="98"/>
      <c r="EDJ21" s="98"/>
      <c r="EDK21" s="98"/>
      <c r="EDL21" s="98"/>
      <c r="EDM21" s="98"/>
      <c r="EDN21" s="98"/>
      <c r="EDO21" s="98"/>
      <c r="EDP21" s="98"/>
      <c r="EDQ21" s="98"/>
      <c r="EDR21" s="98"/>
      <c r="EDS21" s="98"/>
      <c r="EDT21" s="98"/>
      <c r="EDU21" s="98"/>
      <c r="EDV21" s="98"/>
      <c r="EDW21" s="98"/>
      <c r="EDX21" s="98"/>
      <c r="EDY21" s="98"/>
      <c r="EDZ21" s="98"/>
      <c r="EEA21" s="98"/>
      <c r="EEB21" s="98"/>
      <c r="EEC21" s="98"/>
      <c r="EED21" s="98"/>
      <c r="EEE21" s="98"/>
      <c r="EEF21" s="98"/>
      <c r="EEG21" s="98"/>
      <c r="EEH21" s="98"/>
      <c r="EEI21" s="98"/>
      <c r="EEJ21" s="98"/>
      <c r="EEK21" s="98"/>
      <c r="EEL21" s="98"/>
      <c r="EEM21" s="98"/>
      <c r="EEN21" s="98"/>
      <c r="EEO21" s="98"/>
      <c r="EEP21" s="98"/>
      <c r="EEQ21" s="98"/>
      <c r="EER21" s="98"/>
      <c r="EES21" s="98"/>
      <c r="EET21" s="98"/>
      <c r="EEU21" s="98"/>
      <c r="EEV21" s="98"/>
      <c r="EEW21" s="98"/>
      <c r="EEX21" s="98"/>
      <c r="EEY21" s="98"/>
      <c r="EEZ21" s="98"/>
      <c r="EFA21" s="98"/>
      <c r="EFB21" s="98"/>
      <c r="EFC21" s="98"/>
      <c r="EFD21" s="98"/>
      <c r="EFE21" s="98"/>
      <c r="EFF21" s="98"/>
      <c r="EFG21" s="98"/>
      <c r="EFH21" s="98"/>
      <c r="EFI21" s="98"/>
      <c r="EFJ21" s="98"/>
      <c r="EFK21" s="98"/>
      <c r="EFL21" s="98"/>
      <c r="EFM21" s="98"/>
      <c r="EFN21" s="98"/>
      <c r="EFO21" s="98"/>
      <c r="EFP21" s="98"/>
      <c r="EFQ21" s="98"/>
      <c r="EFR21" s="98"/>
      <c r="EFS21" s="98"/>
      <c r="EFT21" s="98"/>
      <c r="EFU21" s="98"/>
      <c r="EFV21" s="98"/>
      <c r="EFW21" s="98"/>
      <c r="EFX21" s="98"/>
      <c r="EFY21" s="98"/>
      <c r="EFZ21" s="98"/>
      <c r="EGA21" s="98"/>
      <c r="EGB21" s="98"/>
      <c r="EGC21" s="98"/>
      <c r="EGD21" s="98"/>
      <c r="EGE21" s="98"/>
      <c r="EGF21" s="98"/>
      <c r="EGG21" s="98"/>
      <c r="EGH21" s="98"/>
      <c r="EGI21" s="98"/>
      <c r="EGJ21" s="98"/>
      <c r="EGK21" s="98"/>
      <c r="EGL21" s="98"/>
      <c r="EGM21" s="98"/>
      <c r="EGN21" s="98"/>
      <c r="EGO21" s="98"/>
      <c r="EGP21" s="98"/>
      <c r="EGQ21" s="98"/>
      <c r="EGR21" s="98"/>
      <c r="EGS21" s="98"/>
      <c r="EGT21" s="98"/>
      <c r="EGU21" s="98"/>
      <c r="EGV21" s="98"/>
      <c r="EGW21" s="98"/>
      <c r="EGX21" s="98"/>
      <c r="EGY21" s="98"/>
      <c r="EGZ21" s="98"/>
      <c r="EHA21" s="98"/>
      <c r="EHB21" s="98"/>
      <c r="EHC21" s="98"/>
      <c r="EHD21" s="98"/>
      <c r="EHE21" s="98"/>
      <c r="EHF21" s="98"/>
      <c r="EHG21" s="98"/>
      <c r="EHH21" s="98"/>
      <c r="EHI21" s="98"/>
      <c r="EHJ21" s="98"/>
      <c r="EHK21" s="98"/>
      <c r="EHL21" s="98"/>
      <c r="EHM21" s="98"/>
      <c r="EHN21" s="98"/>
      <c r="EHO21" s="98"/>
      <c r="EHP21" s="98"/>
      <c r="EHQ21" s="98"/>
      <c r="EHR21" s="98"/>
      <c r="EHS21" s="98"/>
      <c r="EHT21" s="98"/>
      <c r="EHU21" s="98"/>
      <c r="EHV21" s="98"/>
      <c r="EHW21" s="98"/>
      <c r="EHX21" s="98"/>
      <c r="EHY21" s="98"/>
      <c r="EHZ21" s="98"/>
      <c r="EIA21" s="98"/>
      <c r="EIB21" s="98"/>
      <c r="EIC21" s="98"/>
      <c r="EID21" s="98"/>
      <c r="EIE21" s="98"/>
      <c r="EIF21" s="98"/>
      <c r="EIG21" s="98"/>
      <c r="EIH21" s="98"/>
      <c r="EII21" s="98"/>
      <c r="EIJ21" s="98"/>
      <c r="EIK21" s="98"/>
      <c r="EIL21" s="98"/>
      <c r="EIM21" s="98"/>
      <c r="EIN21" s="98"/>
      <c r="EIO21" s="98"/>
      <c r="EIP21" s="98"/>
      <c r="EIQ21" s="98"/>
      <c r="EIR21" s="98"/>
      <c r="EIS21" s="98"/>
      <c r="EIT21" s="98"/>
      <c r="EIU21" s="98"/>
      <c r="EIV21" s="98"/>
      <c r="EIW21" s="98"/>
      <c r="EIX21" s="98"/>
      <c r="EIY21" s="98"/>
      <c r="EIZ21" s="98"/>
      <c r="EJA21" s="98"/>
      <c r="EJB21" s="98"/>
      <c r="EJC21" s="98"/>
      <c r="EJD21" s="98"/>
      <c r="EJE21" s="98"/>
      <c r="EJF21" s="98"/>
      <c r="EJG21" s="98"/>
      <c r="EJH21" s="98"/>
      <c r="EJI21" s="98"/>
      <c r="EJJ21" s="98"/>
      <c r="EJK21" s="98"/>
      <c r="EJL21" s="98"/>
      <c r="EJM21" s="98"/>
      <c r="EJN21" s="98"/>
      <c r="EJO21" s="98"/>
      <c r="EJP21" s="98"/>
      <c r="EJQ21" s="98"/>
      <c r="EJR21" s="98"/>
      <c r="EJS21" s="98"/>
      <c r="EJT21" s="98"/>
      <c r="EJU21" s="98"/>
      <c r="EJV21" s="98"/>
      <c r="EJW21" s="98"/>
      <c r="EJX21" s="98"/>
      <c r="EJY21" s="98"/>
      <c r="EJZ21" s="98"/>
      <c r="EKA21" s="98"/>
      <c r="EKB21" s="98"/>
      <c r="EKC21" s="98"/>
      <c r="EKD21" s="98"/>
      <c r="EKE21" s="98"/>
      <c r="EKF21" s="98"/>
      <c r="EKG21" s="98"/>
      <c r="EKH21" s="98"/>
      <c r="EKI21" s="98"/>
      <c r="EKJ21" s="98"/>
      <c r="EKK21" s="98"/>
      <c r="EKL21" s="98"/>
      <c r="EKM21" s="98"/>
      <c r="EKN21" s="98"/>
      <c r="EKO21" s="98"/>
      <c r="EKP21" s="98"/>
      <c r="EKQ21" s="98"/>
      <c r="EKR21" s="98"/>
      <c r="EKS21" s="98"/>
      <c r="EKT21" s="98"/>
      <c r="EKU21" s="98"/>
      <c r="EKV21" s="98"/>
      <c r="EKW21" s="98"/>
      <c r="EKX21" s="98"/>
      <c r="EKY21" s="98"/>
      <c r="EKZ21" s="98"/>
      <c r="ELA21" s="98"/>
      <c r="ELB21" s="98"/>
      <c r="ELC21" s="98"/>
      <c r="ELD21" s="98"/>
      <c r="ELE21" s="98"/>
      <c r="ELF21" s="98"/>
      <c r="ELG21" s="98"/>
      <c r="ELH21" s="98"/>
      <c r="ELI21" s="98"/>
      <c r="ELJ21" s="98"/>
      <c r="ELK21" s="98"/>
      <c r="ELL21" s="98"/>
      <c r="ELM21" s="98"/>
      <c r="ELN21" s="98"/>
      <c r="ELO21" s="98"/>
      <c r="ELP21" s="98"/>
      <c r="ELQ21" s="98"/>
      <c r="ELR21" s="98"/>
      <c r="ELS21" s="98"/>
      <c r="ELT21" s="98"/>
      <c r="ELU21" s="98"/>
      <c r="ELV21" s="98"/>
      <c r="ELW21" s="98"/>
      <c r="ELX21" s="98"/>
      <c r="ELY21" s="98"/>
      <c r="ELZ21" s="98"/>
      <c r="EMA21" s="98"/>
      <c r="EMB21" s="98"/>
      <c r="EMC21" s="98"/>
      <c r="EMD21" s="98"/>
      <c r="EME21" s="98"/>
      <c r="EMF21" s="98"/>
      <c r="EMG21" s="98"/>
      <c r="EMH21" s="98"/>
      <c r="EMI21" s="98"/>
      <c r="EMJ21" s="98"/>
      <c r="EMK21" s="98"/>
      <c r="EML21" s="98"/>
      <c r="EMM21" s="98"/>
      <c r="EMN21" s="98"/>
      <c r="EMO21" s="98"/>
      <c r="EMP21" s="98"/>
      <c r="EMQ21" s="98"/>
      <c r="EMR21" s="98"/>
      <c r="EMS21" s="98"/>
      <c r="EMT21" s="98"/>
      <c r="EMU21" s="98"/>
      <c r="EMV21" s="98"/>
      <c r="EMW21" s="98"/>
      <c r="EMX21" s="98"/>
      <c r="EMY21" s="98"/>
      <c r="EMZ21" s="98"/>
      <c r="ENA21" s="98"/>
      <c r="ENB21" s="98"/>
      <c r="ENC21" s="98"/>
      <c r="END21" s="98"/>
      <c r="ENE21" s="98"/>
      <c r="ENF21" s="98"/>
      <c r="ENG21" s="98"/>
      <c r="ENH21" s="98"/>
      <c r="ENI21" s="98"/>
      <c r="ENJ21" s="98"/>
      <c r="ENK21" s="98"/>
      <c r="ENL21" s="98"/>
      <c r="ENM21" s="98"/>
      <c r="ENN21" s="98"/>
      <c r="ENO21" s="98"/>
      <c r="ENP21" s="98"/>
      <c r="ENQ21" s="98"/>
      <c r="ENR21" s="98"/>
      <c r="ENS21" s="98"/>
      <c r="ENT21" s="98"/>
      <c r="ENU21" s="98"/>
      <c r="ENV21" s="98"/>
      <c r="ENW21" s="98"/>
      <c r="ENX21" s="98"/>
      <c r="ENY21" s="98"/>
      <c r="ENZ21" s="98"/>
      <c r="EOA21" s="98"/>
      <c r="EOB21" s="98"/>
      <c r="EOC21" s="98"/>
      <c r="EOD21" s="98"/>
      <c r="EOE21" s="98"/>
      <c r="EOF21" s="98"/>
      <c r="EOG21" s="98"/>
      <c r="EOH21" s="98"/>
      <c r="EOI21" s="98"/>
      <c r="EOJ21" s="98"/>
      <c r="EOK21" s="98"/>
      <c r="EOL21" s="98"/>
      <c r="EOM21" s="98"/>
      <c r="EON21" s="98"/>
      <c r="EOO21" s="98"/>
      <c r="EOP21" s="98"/>
      <c r="EOQ21" s="98"/>
      <c r="EOR21" s="98"/>
      <c r="EOS21" s="98"/>
      <c r="EOT21" s="98"/>
      <c r="EOU21" s="98"/>
      <c r="EOV21" s="98"/>
      <c r="EOW21" s="98"/>
      <c r="EOX21" s="98"/>
      <c r="EOY21" s="98"/>
      <c r="EOZ21" s="98"/>
      <c r="EPA21" s="98"/>
      <c r="EPB21" s="98"/>
      <c r="EPC21" s="98"/>
      <c r="EPD21" s="98"/>
      <c r="EPE21" s="98"/>
      <c r="EPF21" s="98"/>
      <c r="EPG21" s="98"/>
      <c r="EPH21" s="98"/>
      <c r="EPI21" s="98"/>
      <c r="EPJ21" s="98"/>
      <c r="EPK21" s="98"/>
      <c r="EPL21" s="98"/>
      <c r="EPM21" s="98"/>
      <c r="EPN21" s="98"/>
      <c r="EPO21" s="98"/>
      <c r="EPP21" s="98"/>
      <c r="EPQ21" s="98"/>
      <c r="EPR21" s="98"/>
      <c r="EPS21" s="98"/>
      <c r="EPT21" s="98"/>
      <c r="EPU21" s="98"/>
      <c r="EPV21" s="98"/>
      <c r="EPW21" s="98"/>
      <c r="EPX21" s="98"/>
      <c r="EPY21" s="98"/>
      <c r="EPZ21" s="98"/>
      <c r="EQA21" s="98"/>
      <c r="EQB21" s="98"/>
      <c r="EQC21" s="98"/>
      <c r="EQD21" s="98"/>
      <c r="EQE21" s="98"/>
      <c r="EQF21" s="98"/>
      <c r="EQG21" s="98"/>
      <c r="EQH21" s="98"/>
      <c r="EQI21" s="98"/>
      <c r="EQJ21" s="98"/>
      <c r="EQK21" s="98"/>
      <c r="EQL21" s="98"/>
      <c r="EQM21" s="98"/>
      <c r="EQN21" s="98"/>
      <c r="EQO21" s="98"/>
      <c r="EQP21" s="98"/>
      <c r="EQQ21" s="98"/>
      <c r="EQR21" s="98"/>
      <c r="EQS21" s="98"/>
      <c r="EQT21" s="98"/>
      <c r="EQU21" s="98"/>
      <c r="EQV21" s="98"/>
      <c r="EQW21" s="98"/>
      <c r="EQX21" s="98"/>
      <c r="EQY21" s="98"/>
      <c r="EQZ21" s="98"/>
      <c r="ERA21" s="98"/>
      <c r="ERB21" s="98"/>
      <c r="ERC21" s="98"/>
      <c r="ERD21" s="98"/>
      <c r="ERE21" s="98"/>
      <c r="ERF21" s="98"/>
      <c r="ERG21" s="98"/>
      <c r="ERH21" s="98"/>
      <c r="ERI21" s="98"/>
      <c r="ERJ21" s="98"/>
      <c r="ERK21" s="98"/>
      <c r="ERL21" s="98"/>
      <c r="ERM21" s="98"/>
      <c r="ERN21" s="98"/>
      <c r="ERO21" s="98"/>
      <c r="ERP21" s="98"/>
      <c r="ERQ21" s="98"/>
      <c r="ERR21" s="98"/>
      <c r="ERS21" s="98"/>
      <c r="ERT21" s="98"/>
      <c r="ERU21" s="98"/>
      <c r="ERV21" s="98"/>
      <c r="ERW21" s="98"/>
      <c r="ERX21" s="98"/>
      <c r="ERY21" s="98"/>
      <c r="ERZ21" s="98"/>
      <c r="ESA21" s="98"/>
      <c r="ESB21" s="98"/>
      <c r="ESC21" s="98"/>
      <c r="ESD21" s="98"/>
      <c r="ESE21" s="98"/>
      <c r="ESF21" s="98"/>
      <c r="ESG21" s="98"/>
      <c r="ESH21" s="98"/>
      <c r="ESI21" s="98"/>
      <c r="ESJ21" s="98"/>
      <c r="ESK21" s="98"/>
      <c r="ESL21" s="98"/>
      <c r="ESM21" s="98"/>
      <c r="ESN21" s="98"/>
      <c r="ESO21" s="98"/>
      <c r="ESP21" s="98"/>
      <c r="ESQ21" s="98"/>
      <c r="ESR21" s="98"/>
      <c r="ESS21" s="98"/>
      <c r="EST21" s="98"/>
      <c r="ESU21" s="98"/>
      <c r="ESV21" s="98"/>
      <c r="ESW21" s="98"/>
      <c r="ESX21" s="98"/>
      <c r="ESY21" s="98"/>
      <c r="ESZ21" s="98"/>
      <c r="ETA21" s="98"/>
      <c r="ETB21" s="98"/>
      <c r="ETC21" s="98"/>
      <c r="ETD21" s="98"/>
      <c r="ETE21" s="98"/>
      <c r="ETF21" s="98"/>
      <c r="ETG21" s="98"/>
      <c r="ETH21" s="98"/>
      <c r="ETI21" s="98"/>
      <c r="ETJ21" s="98"/>
      <c r="ETK21" s="98"/>
      <c r="ETL21" s="98"/>
      <c r="ETM21" s="98"/>
      <c r="ETN21" s="98"/>
      <c r="ETO21" s="98"/>
      <c r="ETP21" s="98"/>
      <c r="ETQ21" s="98"/>
      <c r="ETR21" s="98"/>
      <c r="ETS21" s="98"/>
      <c r="ETT21" s="98"/>
      <c r="ETU21" s="98"/>
      <c r="ETV21" s="98"/>
      <c r="ETW21" s="98"/>
      <c r="ETX21" s="98"/>
      <c r="ETY21" s="98"/>
      <c r="ETZ21" s="98"/>
      <c r="EUA21" s="98"/>
      <c r="EUB21" s="98"/>
      <c r="EUC21" s="98"/>
      <c r="EUD21" s="98"/>
      <c r="EUE21" s="98"/>
      <c r="EUF21" s="98"/>
      <c r="EUG21" s="98"/>
      <c r="EUH21" s="98"/>
      <c r="EUI21" s="98"/>
      <c r="EUJ21" s="98"/>
      <c r="EUK21" s="98"/>
      <c r="EUL21" s="98"/>
      <c r="EUM21" s="98"/>
      <c r="EUN21" s="98"/>
      <c r="EUO21" s="98"/>
      <c r="EUP21" s="98"/>
      <c r="EUQ21" s="98"/>
      <c r="EUR21" s="98"/>
      <c r="EUS21" s="98"/>
      <c r="EUT21" s="98"/>
      <c r="EUU21" s="98"/>
      <c r="EUV21" s="98"/>
      <c r="EUW21" s="98"/>
      <c r="EUX21" s="98"/>
      <c r="EUY21" s="98"/>
      <c r="EUZ21" s="98"/>
      <c r="EVA21" s="98"/>
      <c r="EVB21" s="98"/>
      <c r="EVC21" s="98"/>
      <c r="EVD21" s="98"/>
      <c r="EVE21" s="98"/>
      <c r="EVF21" s="98"/>
      <c r="EVG21" s="98"/>
      <c r="EVH21" s="98"/>
      <c r="EVI21" s="98"/>
      <c r="EVJ21" s="98"/>
      <c r="EVK21" s="98"/>
      <c r="EVL21" s="98"/>
      <c r="EVM21" s="98"/>
      <c r="EVN21" s="98"/>
      <c r="EVO21" s="98"/>
      <c r="EVP21" s="98"/>
      <c r="EVQ21" s="98"/>
      <c r="EVR21" s="98"/>
      <c r="EVS21" s="98"/>
      <c r="EVT21" s="98"/>
      <c r="EVU21" s="98"/>
      <c r="EVV21" s="98"/>
      <c r="EVW21" s="98"/>
      <c r="EVX21" s="98"/>
      <c r="EVY21" s="98"/>
      <c r="EVZ21" s="98"/>
      <c r="EWA21" s="98"/>
      <c r="EWB21" s="98"/>
      <c r="EWC21" s="98"/>
      <c r="EWD21" s="98"/>
      <c r="EWE21" s="98"/>
      <c r="EWF21" s="98"/>
      <c r="EWG21" s="98"/>
      <c r="EWH21" s="98"/>
      <c r="EWI21" s="98"/>
      <c r="EWJ21" s="98"/>
      <c r="EWK21" s="98"/>
      <c r="EWL21" s="98"/>
      <c r="EWM21" s="98"/>
      <c r="EWN21" s="98"/>
      <c r="EWO21" s="98"/>
      <c r="EWP21" s="98"/>
      <c r="EWQ21" s="98"/>
      <c r="EWR21" s="98"/>
      <c r="EWS21" s="98"/>
      <c r="EWT21" s="98"/>
      <c r="EWU21" s="98"/>
      <c r="EWV21" s="98"/>
      <c r="EWW21" s="98"/>
      <c r="EWX21" s="98"/>
      <c r="EWY21" s="98"/>
      <c r="EWZ21" s="98"/>
      <c r="EXA21" s="98"/>
      <c r="EXB21" s="98"/>
      <c r="EXC21" s="98"/>
      <c r="EXD21" s="98"/>
      <c r="EXE21" s="98"/>
      <c r="EXF21" s="98"/>
      <c r="EXG21" s="98"/>
      <c r="EXH21" s="98"/>
      <c r="EXI21" s="98"/>
      <c r="EXJ21" s="98"/>
      <c r="EXK21" s="98"/>
      <c r="EXL21" s="98"/>
      <c r="EXM21" s="98"/>
      <c r="EXN21" s="98"/>
      <c r="EXO21" s="98"/>
      <c r="EXP21" s="98"/>
      <c r="EXQ21" s="98"/>
      <c r="EXR21" s="98"/>
      <c r="EXS21" s="98"/>
      <c r="EXT21" s="98"/>
      <c r="EXU21" s="98"/>
      <c r="EXV21" s="98"/>
      <c r="EXW21" s="98"/>
      <c r="EXX21" s="98"/>
      <c r="EXY21" s="98"/>
      <c r="EXZ21" s="98"/>
      <c r="EYA21" s="98"/>
      <c r="EYB21" s="98"/>
      <c r="EYC21" s="98"/>
      <c r="EYD21" s="98"/>
      <c r="EYE21" s="98"/>
      <c r="EYF21" s="98"/>
      <c r="EYG21" s="98"/>
      <c r="EYH21" s="98"/>
      <c r="EYI21" s="98"/>
      <c r="EYJ21" s="98"/>
      <c r="EYK21" s="98"/>
      <c r="EYL21" s="98"/>
      <c r="EYM21" s="98"/>
      <c r="EYN21" s="98"/>
      <c r="EYO21" s="98"/>
      <c r="EYP21" s="98"/>
      <c r="EYQ21" s="98"/>
      <c r="EYR21" s="98"/>
      <c r="EYS21" s="98"/>
      <c r="EYT21" s="98"/>
      <c r="EYU21" s="98"/>
      <c r="EYV21" s="98"/>
      <c r="EYW21" s="98"/>
      <c r="EYX21" s="98"/>
      <c r="EYY21" s="98"/>
      <c r="EYZ21" s="98"/>
      <c r="EZA21" s="98"/>
      <c r="EZB21" s="98"/>
      <c r="EZC21" s="98"/>
      <c r="EZD21" s="98"/>
      <c r="EZE21" s="98"/>
      <c r="EZF21" s="98"/>
      <c r="EZG21" s="98"/>
      <c r="EZH21" s="98"/>
      <c r="EZI21" s="98"/>
      <c r="EZJ21" s="98"/>
      <c r="EZK21" s="98"/>
      <c r="EZL21" s="98"/>
      <c r="EZM21" s="98"/>
      <c r="EZN21" s="98"/>
      <c r="EZO21" s="98"/>
      <c r="EZP21" s="98"/>
      <c r="EZQ21" s="98"/>
      <c r="EZR21" s="98"/>
      <c r="EZS21" s="98"/>
      <c r="EZT21" s="98"/>
      <c r="EZU21" s="98"/>
      <c r="EZV21" s="98"/>
      <c r="EZW21" s="98"/>
      <c r="EZX21" s="98"/>
      <c r="EZY21" s="98"/>
      <c r="EZZ21" s="98"/>
      <c r="FAA21" s="98"/>
      <c r="FAB21" s="98"/>
      <c r="FAC21" s="98"/>
      <c r="FAD21" s="98"/>
      <c r="FAE21" s="98"/>
      <c r="FAF21" s="98"/>
      <c r="FAG21" s="98"/>
      <c r="FAH21" s="98"/>
      <c r="FAI21" s="98"/>
      <c r="FAJ21" s="98"/>
      <c r="FAK21" s="98"/>
      <c r="FAL21" s="98"/>
      <c r="FAM21" s="98"/>
      <c r="FAN21" s="98"/>
      <c r="FAO21" s="98"/>
      <c r="FAP21" s="98"/>
      <c r="FAQ21" s="98"/>
      <c r="FAR21" s="98"/>
      <c r="FAS21" s="98"/>
      <c r="FAT21" s="98"/>
      <c r="FAU21" s="98"/>
      <c r="FAV21" s="98"/>
      <c r="FAW21" s="98"/>
      <c r="FAX21" s="98"/>
      <c r="FAY21" s="98"/>
      <c r="FAZ21" s="98"/>
      <c r="FBA21" s="98"/>
      <c r="FBB21" s="98"/>
      <c r="FBC21" s="98"/>
      <c r="FBD21" s="98"/>
      <c r="FBE21" s="98"/>
      <c r="FBF21" s="98"/>
      <c r="FBG21" s="98"/>
      <c r="FBH21" s="98"/>
      <c r="FBI21" s="98"/>
      <c r="FBJ21" s="98"/>
      <c r="FBK21" s="98"/>
      <c r="FBL21" s="98"/>
      <c r="FBM21" s="98"/>
      <c r="FBN21" s="98"/>
      <c r="FBO21" s="98"/>
    </row>
    <row r="22" spans="1:4123" ht="35.1" customHeight="1">
      <c r="A22" s="155"/>
      <c r="B22" s="99" t="s">
        <v>224</v>
      </c>
      <c r="C22" s="100" t="s">
        <v>225</v>
      </c>
      <c r="D22" s="100" t="s">
        <v>170</v>
      </c>
      <c r="E22" s="100"/>
      <c r="F22" s="100" t="s">
        <v>226</v>
      </c>
      <c r="G22" s="98"/>
      <c r="H22" s="98"/>
      <c r="I22" s="98"/>
      <c r="J22" s="98"/>
      <c r="K22" s="98"/>
      <c r="L22" s="98"/>
      <c r="M22" s="98"/>
      <c r="N22" s="98"/>
      <c r="O22" s="98"/>
      <c r="P22" s="98"/>
      <c r="Q22" s="98"/>
      <c r="R22" s="98"/>
      <c r="S22" s="98"/>
      <c r="T22" s="98"/>
      <c r="U22" s="98"/>
      <c r="V22" s="98"/>
      <c r="W22" s="98"/>
      <c r="X22" s="98"/>
      <c r="Y22" s="98"/>
      <c r="Z22" s="98"/>
      <c r="AA22" s="98"/>
      <c r="AB22" s="98"/>
      <c r="AC22" s="98"/>
      <c r="AD22" s="98"/>
      <c r="AE22" s="98"/>
      <c r="AF22" s="98"/>
      <c r="AG22" s="98"/>
      <c r="AH22" s="98"/>
      <c r="AI22" s="98"/>
      <c r="AJ22" s="98"/>
      <c r="AK22" s="98"/>
      <c r="AL22" s="98"/>
      <c r="AM22" s="98"/>
      <c r="AN22" s="98"/>
      <c r="AO22" s="98"/>
      <c r="AP22" s="98"/>
      <c r="AQ22" s="98"/>
      <c r="AR22" s="98"/>
      <c r="AS22" s="98"/>
      <c r="AT22" s="98"/>
      <c r="AU22" s="98"/>
      <c r="AV22" s="98"/>
      <c r="AW22" s="98"/>
      <c r="AX22" s="98"/>
      <c r="AY22" s="98"/>
      <c r="AZ22" s="98"/>
      <c r="BA22" s="98"/>
      <c r="BB22" s="98"/>
      <c r="BC22" s="98"/>
      <c r="BD22" s="98"/>
      <c r="BE22" s="98"/>
      <c r="BF22" s="98"/>
      <c r="BG22" s="98"/>
      <c r="BH22" s="98"/>
      <c r="BI22" s="98"/>
      <c r="BJ22" s="98"/>
      <c r="BK22" s="98"/>
      <c r="BL22" s="98"/>
      <c r="BM22" s="98"/>
      <c r="BN22" s="98"/>
      <c r="BO22" s="98"/>
      <c r="BP22" s="98"/>
      <c r="BQ22" s="98"/>
      <c r="BR22" s="98"/>
      <c r="BS22" s="98"/>
      <c r="BT22" s="98"/>
      <c r="BU22" s="98"/>
      <c r="BV22" s="98"/>
      <c r="BW22" s="98"/>
      <c r="BX22" s="98"/>
      <c r="BY22" s="98"/>
      <c r="BZ22" s="98"/>
      <c r="CA22" s="98"/>
      <c r="CB22" s="98"/>
      <c r="CC22" s="98"/>
      <c r="CD22" s="98"/>
      <c r="CE22" s="98"/>
      <c r="CF22" s="98"/>
      <c r="CG22" s="98"/>
      <c r="CH22" s="98"/>
      <c r="CI22" s="98"/>
      <c r="CJ22" s="98"/>
      <c r="CK22" s="98"/>
      <c r="CL22" s="98"/>
      <c r="CM22" s="98"/>
      <c r="CN22" s="98"/>
      <c r="CO22" s="98"/>
      <c r="CP22" s="98"/>
      <c r="CQ22" s="98"/>
      <c r="CR22" s="98"/>
      <c r="CS22" s="98"/>
      <c r="CT22" s="98"/>
      <c r="CU22" s="98"/>
      <c r="CV22" s="98"/>
      <c r="CW22" s="98"/>
      <c r="CX22" s="98"/>
      <c r="CY22" s="98"/>
      <c r="CZ22" s="98"/>
      <c r="DA22" s="98"/>
      <c r="DB22" s="98"/>
      <c r="DC22" s="98"/>
      <c r="DD22" s="98"/>
      <c r="DE22" s="98"/>
      <c r="DF22" s="98"/>
      <c r="DG22" s="98"/>
      <c r="DH22" s="98"/>
      <c r="DI22" s="98"/>
      <c r="DJ22" s="98"/>
      <c r="DK22" s="98"/>
      <c r="DL22" s="98"/>
      <c r="DM22" s="98"/>
      <c r="DN22" s="98"/>
      <c r="DO22" s="98"/>
      <c r="DP22" s="98"/>
      <c r="DQ22" s="98"/>
      <c r="DR22" s="98"/>
      <c r="DS22" s="98"/>
      <c r="DT22" s="98"/>
      <c r="DU22" s="98"/>
      <c r="DV22" s="98"/>
      <c r="DW22" s="98"/>
      <c r="DX22" s="98"/>
      <c r="DY22" s="98"/>
      <c r="DZ22" s="98"/>
      <c r="EA22" s="98"/>
      <c r="EB22" s="98"/>
      <c r="EC22" s="98"/>
      <c r="ED22" s="98"/>
      <c r="EE22" s="98"/>
      <c r="EF22" s="98"/>
      <c r="EG22" s="98"/>
      <c r="EH22" s="98"/>
      <c r="EI22" s="98"/>
      <c r="EJ22" s="98"/>
      <c r="EK22" s="98"/>
      <c r="EL22" s="98"/>
      <c r="EM22" s="98"/>
      <c r="EN22" s="98"/>
      <c r="EO22" s="98"/>
      <c r="EP22" s="98"/>
      <c r="EQ22" s="98"/>
      <c r="ER22" s="98"/>
      <c r="ES22" s="98"/>
      <c r="ET22" s="98"/>
      <c r="EU22" s="98"/>
      <c r="EV22" s="98"/>
      <c r="EW22" s="98"/>
      <c r="EX22" s="98"/>
      <c r="EY22" s="98"/>
      <c r="EZ22" s="98"/>
      <c r="FA22" s="98"/>
      <c r="FB22" s="98"/>
      <c r="FC22" s="98"/>
      <c r="FD22" s="98"/>
      <c r="FE22" s="98"/>
      <c r="FF22" s="98"/>
      <c r="FG22" s="98"/>
      <c r="FH22" s="98"/>
      <c r="FI22" s="98"/>
      <c r="FJ22" s="98"/>
      <c r="FK22" s="98"/>
      <c r="FL22" s="98"/>
      <c r="FM22" s="98"/>
      <c r="FN22" s="98"/>
      <c r="FO22" s="98"/>
      <c r="FP22" s="98"/>
      <c r="FQ22" s="98"/>
      <c r="FR22" s="98"/>
      <c r="FS22" s="98"/>
      <c r="FT22" s="98"/>
      <c r="FU22" s="98"/>
      <c r="FV22" s="98"/>
      <c r="FW22" s="98"/>
      <c r="FX22" s="98"/>
      <c r="FY22" s="98"/>
      <c r="FZ22" s="98"/>
      <c r="GA22" s="98"/>
      <c r="GB22" s="98"/>
      <c r="GC22" s="98"/>
      <c r="GD22" s="98"/>
      <c r="GE22" s="98"/>
      <c r="GF22" s="98"/>
      <c r="GG22" s="98"/>
      <c r="GH22" s="98"/>
      <c r="GI22" s="98"/>
      <c r="GJ22" s="98"/>
      <c r="GK22" s="98"/>
      <c r="GL22" s="98"/>
      <c r="GM22" s="98"/>
      <c r="GN22" s="98"/>
      <c r="GO22" s="98"/>
      <c r="GP22" s="98"/>
      <c r="GQ22" s="98"/>
      <c r="GR22" s="98"/>
      <c r="GS22" s="98"/>
      <c r="GT22" s="98"/>
      <c r="GU22" s="98"/>
      <c r="GV22" s="98"/>
      <c r="GW22" s="98"/>
      <c r="GX22" s="98"/>
      <c r="GY22" s="98"/>
      <c r="GZ22" s="98"/>
      <c r="HA22" s="98"/>
      <c r="HB22" s="98"/>
      <c r="HC22" s="98"/>
      <c r="HD22" s="98"/>
      <c r="HE22" s="98"/>
      <c r="HF22" s="98"/>
      <c r="HG22" s="98"/>
      <c r="HH22" s="98"/>
      <c r="HI22" s="98"/>
      <c r="HJ22" s="98"/>
      <c r="HK22" s="98"/>
      <c r="HL22" s="98"/>
      <c r="HM22" s="98"/>
      <c r="HN22" s="98"/>
      <c r="HO22" s="98"/>
      <c r="HP22" s="98"/>
      <c r="HQ22" s="98"/>
      <c r="HR22" s="98"/>
      <c r="HS22" s="98"/>
      <c r="HT22" s="98"/>
      <c r="HU22" s="98"/>
      <c r="HV22" s="98"/>
      <c r="HW22" s="98"/>
      <c r="HX22" s="98"/>
      <c r="HY22" s="98"/>
      <c r="HZ22" s="98"/>
      <c r="IA22" s="98"/>
      <c r="IB22" s="98"/>
      <c r="IC22" s="98"/>
      <c r="ID22" s="98"/>
      <c r="IE22" s="98"/>
      <c r="IF22" s="98"/>
      <c r="IG22" s="98"/>
      <c r="IH22" s="98"/>
      <c r="II22" s="98"/>
      <c r="IJ22" s="98"/>
      <c r="IK22" s="98"/>
      <c r="IL22" s="98"/>
      <c r="IM22" s="98"/>
      <c r="IN22" s="98"/>
      <c r="IO22" s="98"/>
      <c r="IP22" s="98"/>
      <c r="IQ22" s="98"/>
      <c r="IR22" s="98"/>
      <c r="IS22" s="98"/>
      <c r="IT22" s="98"/>
      <c r="IU22" s="98"/>
      <c r="IV22" s="98"/>
      <c r="IW22" s="98"/>
      <c r="IX22" s="98"/>
      <c r="IY22" s="98"/>
      <c r="IZ22" s="98"/>
      <c r="JA22" s="98"/>
      <c r="JB22" s="98"/>
      <c r="JC22" s="98"/>
      <c r="JD22" s="98"/>
      <c r="JE22" s="98"/>
      <c r="JF22" s="98"/>
      <c r="JG22" s="98"/>
      <c r="JH22" s="98"/>
      <c r="JI22" s="98"/>
      <c r="JJ22" s="98"/>
      <c r="JK22" s="98"/>
      <c r="JL22" s="98"/>
      <c r="JM22" s="98"/>
      <c r="JN22" s="98"/>
      <c r="JO22" s="98"/>
      <c r="JP22" s="98"/>
      <c r="JQ22" s="98"/>
      <c r="JR22" s="98"/>
      <c r="JS22" s="98"/>
      <c r="JT22" s="98"/>
      <c r="JU22" s="98"/>
      <c r="JV22" s="98"/>
      <c r="JW22" s="98"/>
      <c r="JX22" s="98"/>
      <c r="JY22" s="98"/>
      <c r="JZ22" s="98"/>
      <c r="KA22" s="98"/>
      <c r="KB22" s="98"/>
      <c r="KC22" s="98"/>
      <c r="KD22" s="98"/>
      <c r="KE22" s="98"/>
      <c r="KF22" s="98"/>
      <c r="KG22" s="98"/>
      <c r="KH22" s="98"/>
      <c r="KI22" s="98"/>
      <c r="KJ22" s="98"/>
      <c r="KK22" s="98"/>
      <c r="KL22" s="98"/>
      <c r="KM22" s="98"/>
      <c r="KN22" s="98"/>
      <c r="KO22" s="98"/>
      <c r="KP22" s="98"/>
      <c r="KQ22" s="98"/>
      <c r="KR22" s="98"/>
      <c r="KS22" s="98"/>
      <c r="KT22" s="98"/>
      <c r="KU22" s="98"/>
      <c r="KV22" s="98"/>
      <c r="KW22" s="98"/>
      <c r="KX22" s="98"/>
      <c r="KY22" s="98"/>
      <c r="KZ22" s="98"/>
      <c r="LA22" s="98"/>
      <c r="LB22" s="98"/>
      <c r="LC22" s="98"/>
      <c r="LD22" s="98"/>
      <c r="LE22" s="98"/>
      <c r="LF22" s="98"/>
      <c r="LG22" s="98"/>
      <c r="LH22" s="98"/>
      <c r="LI22" s="98"/>
      <c r="LJ22" s="98"/>
      <c r="LK22" s="98"/>
      <c r="LL22" s="98"/>
      <c r="LM22" s="98"/>
      <c r="LN22" s="98"/>
      <c r="LO22" s="98"/>
      <c r="LP22" s="98"/>
      <c r="LQ22" s="98"/>
      <c r="LR22" s="98"/>
      <c r="LS22" s="98"/>
      <c r="LT22" s="98"/>
      <c r="LU22" s="98"/>
      <c r="LV22" s="98"/>
      <c r="LW22" s="98"/>
      <c r="LX22" s="98"/>
      <c r="LY22" s="98"/>
      <c r="LZ22" s="98"/>
      <c r="MA22" s="98"/>
      <c r="MB22" s="98"/>
      <c r="MC22" s="98"/>
      <c r="MD22" s="98"/>
      <c r="ME22" s="98"/>
      <c r="MF22" s="98"/>
      <c r="MG22" s="98"/>
      <c r="MH22" s="98"/>
      <c r="MI22" s="98"/>
      <c r="MJ22" s="98"/>
      <c r="MK22" s="98"/>
      <c r="ML22" s="98"/>
      <c r="MM22" s="98"/>
      <c r="MN22" s="98"/>
      <c r="MO22" s="98"/>
      <c r="MP22" s="98"/>
      <c r="MQ22" s="98"/>
      <c r="MR22" s="98"/>
      <c r="MS22" s="98"/>
      <c r="MT22" s="98"/>
      <c r="MU22" s="98"/>
      <c r="MV22" s="98"/>
      <c r="MW22" s="98"/>
      <c r="MX22" s="98"/>
      <c r="MY22" s="98"/>
      <c r="MZ22" s="98"/>
      <c r="NA22" s="98"/>
      <c r="NB22" s="98"/>
      <c r="NC22" s="98"/>
      <c r="ND22" s="98"/>
      <c r="NE22" s="98"/>
      <c r="NF22" s="98"/>
      <c r="NG22" s="98"/>
      <c r="NH22" s="98"/>
      <c r="NI22" s="98"/>
      <c r="NJ22" s="98"/>
      <c r="NK22" s="98"/>
      <c r="NL22" s="98"/>
      <c r="NM22" s="98"/>
      <c r="NN22" s="98"/>
      <c r="NO22" s="98"/>
      <c r="NP22" s="98"/>
      <c r="NQ22" s="98"/>
      <c r="NR22" s="98"/>
      <c r="NS22" s="98"/>
      <c r="NT22" s="98"/>
      <c r="NU22" s="98"/>
      <c r="NV22" s="98"/>
      <c r="NW22" s="98"/>
      <c r="NX22" s="98"/>
      <c r="NY22" s="98"/>
      <c r="NZ22" s="98"/>
      <c r="OA22" s="98"/>
      <c r="OB22" s="98"/>
      <c r="OC22" s="98"/>
      <c r="OD22" s="98"/>
      <c r="OE22" s="98"/>
      <c r="OF22" s="98"/>
      <c r="OG22" s="98"/>
      <c r="OH22" s="98"/>
      <c r="OI22" s="98"/>
      <c r="OJ22" s="98"/>
      <c r="OK22" s="98"/>
      <c r="OL22" s="98"/>
      <c r="OM22" s="98"/>
      <c r="ON22" s="98"/>
      <c r="OO22" s="98"/>
      <c r="OP22" s="98"/>
      <c r="OQ22" s="98"/>
      <c r="OR22" s="98"/>
      <c r="OS22" s="98"/>
      <c r="OT22" s="98"/>
      <c r="OU22" s="98"/>
      <c r="OV22" s="98"/>
      <c r="OW22" s="98"/>
      <c r="OX22" s="98"/>
      <c r="OY22" s="98"/>
      <c r="OZ22" s="98"/>
      <c r="PA22" s="98"/>
      <c r="PB22" s="98"/>
      <c r="PC22" s="98"/>
      <c r="PD22" s="98"/>
      <c r="PE22" s="98"/>
      <c r="PF22" s="98"/>
      <c r="PG22" s="98"/>
      <c r="PH22" s="98"/>
      <c r="PI22" s="98"/>
      <c r="PJ22" s="98"/>
      <c r="PK22" s="98"/>
      <c r="PL22" s="98"/>
      <c r="PM22" s="98"/>
      <c r="PN22" s="98"/>
      <c r="PO22" s="98"/>
      <c r="PP22" s="98"/>
      <c r="PQ22" s="98"/>
      <c r="PR22" s="98"/>
      <c r="PS22" s="98"/>
      <c r="PT22" s="98"/>
      <c r="PU22" s="98"/>
      <c r="PV22" s="98"/>
      <c r="PW22" s="98"/>
      <c r="PX22" s="98"/>
      <c r="PY22" s="98"/>
      <c r="PZ22" s="98"/>
      <c r="QA22" s="98"/>
      <c r="QB22" s="98"/>
      <c r="QC22" s="98"/>
      <c r="QD22" s="98"/>
      <c r="QE22" s="98"/>
      <c r="QF22" s="98"/>
      <c r="QG22" s="98"/>
      <c r="QH22" s="98"/>
      <c r="QI22" s="98"/>
      <c r="QJ22" s="98"/>
      <c r="QK22" s="98"/>
      <c r="QL22" s="98"/>
      <c r="QM22" s="98"/>
      <c r="QN22" s="98"/>
      <c r="QO22" s="98"/>
      <c r="QP22" s="98"/>
      <c r="QQ22" s="98"/>
      <c r="QR22" s="98"/>
      <c r="QS22" s="98"/>
      <c r="QT22" s="98"/>
      <c r="QU22" s="98"/>
      <c r="QV22" s="98"/>
      <c r="QW22" s="98"/>
      <c r="QX22" s="98"/>
      <c r="QY22" s="98"/>
      <c r="QZ22" s="98"/>
      <c r="RA22" s="98"/>
      <c r="RB22" s="98"/>
      <c r="RC22" s="98"/>
      <c r="RD22" s="98"/>
      <c r="RE22" s="98"/>
      <c r="RF22" s="98"/>
      <c r="RG22" s="98"/>
      <c r="RH22" s="98"/>
      <c r="RI22" s="98"/>
      <c r="RJ22" s="98"/>
      <c r="RK22" s="98"/>
      <c r="RL22" s="98"/>
      <c r="RM22" s="98"/>
      <c r="RN22" s="98"/>
      <c r="RO22" s="98"/>
      <c r="RP22" s="98"/>
      <c r="RQ22" s="98"/>
      <c r="RR22" s="98"/>
      <c r="RS22" s="98"/>
      <c r="RT22" s="98"/>
      <c r="RU22" s="98"/>
      <c r="RV22" s="98"/>
      <c r="RW22" s="98"/>
      <c r="RX22" s="98"/>
      <c r="RY22" s="98"/>
      <c r="RZ22" s="98"/>
      <c r="SA22" s="98"/>
      <c r="SB22" s="98"/>
      <c r="SC22" s="98"/>
      <c r="SD22" s="98"/>
      <c r="SE22" s="98"/>
      <c r="SF22" s="98"/>
      <c r="SG22" s="98"/>
      <c r="SH22" s="98"/>
      <c r="SI22" s="98"/>
      <c r="SJ22" s="98"/>
      <c r="SK22" s="98"/>
      <c r="SL22" s="98"/>
      <c r="SM22" s="98"/>
      <c r="SN22" s="98"/>
      <c r="SO22" s="98"/>
      <c r="SP22" s="98"/>
      <c r="SQ22" s="98"/>
      <c r="SR22" s="98"/>
      <c r="SS22" s="98"/>
      <c r="ST22" s="98"/>
      <c r="SU22" s="98"/>
      <c r="SV22" s="98"/>
      <c r="SW22" s="98"/>
      <c r="SX22" s="98"/>
      <c r="SY22" s="98"/>
      <c r="SZ22" s="98"/>
      <c r="TA22" s="98"/>
      <c r="TB22" s="98"/>
      <c r="TC22" s="98"/>
      <c r="TD22" s="98"/>
      <c r="TE22" s="98"/>
      <c r="TF22" s="98"/>
      <c r="TG22" s="98"/>
      <c r="TH22" s="98"/>
      <c r="TI22" s="98"/>
      <c r="TJ22" s="98"/>
      <c r="TK22" s="98"/>
      <c r="TL22" s="98"/>
      <c r="TM22" s="98"/>
      <c r="TN22" s="98"/>
      <c r="TO22" s="98"/>
      <c r="TP22" s="98"/>
      <c r="TQ22" s="98"/>
      <c r="TR22" s="98"/>
      <c r="TS22" s="98"/>
      <c r="TT22" s="98"/>
      <c r="TU22" s="98"/>
      <c r="TV22" s="98"/>
      <c r="TW22" s="98"/>
      <c r="TX22" s="98"/>
      <c r="TY22" s="98"/>
      <c r="TZ22" s="98"/>
      <c r="UA22" s="98"/>
      <c r="UB22" s="98"/>
      <c r="UC22" s="98"/>
      <c r="UD22" s="98"/>
      <c r="UE22" s="98"/>
      <c r="UF22" s="98"/>
      <c r="UG22" s="98"/>
      <c r="UH22" s="98"/>
      <c r="UI22" s="98"/>
      <c r="UJ22" s="98"/>
      <c r="UK22" s="98"/>
      <c r="UL22" s="98"/>
      <c r="UM22" s="98"/>
      <c r="UN22" s="98"/>
      <c r="UO22" s="98"/>
      <c r="UP22" s="98"/>
      <c r="UQ22" s="98"/>
      <c r="UR22" s="98"/>
      <c r="US22" s="98"/>
      <c r="UT22" s="98"/>
      <c r="UU22" s="98"/>
      <c r="UV22" s="98"/>
      <c r="UW22" s="98"/>
      <c r="UX22" s="98"/>
      <c r="UY22" s="98"/>
      <c r="UZ22" s="98"/>
      <c r="VA22" s="98"/>
      <c r="VB22" s="98"/>
      <c r="VC22" s="98"/>
      <c r="VD22" s="98"/>
      <c r="VE22" s="98"/>
      <c r="VF22" s="98"/>
      <c r="VG22" s="98"/>
      <c r="VH22" s="98"/>
      <c r="VI22" s="98"/>
      <c r="VJ22" s="98"/>
      <c r="VK22" s="98"/>
      <c r="VL22" s="98"/>
      <c r="VM22" s="98"/>
      <c r="VN22" s="98"/>
      <c r="VO22" s="98"/>
      <c r="VP22" s="98"/>
      <c r="VQ22" s="98"/>
      <c r="VR22" s="98"/>
      <c r="VS22" s="98"/>
      <c r="VT22" s="98"/>
      <c r="VU22" s="98"/>
      <c r="VV22" s="98"/>
      <c r="VW22" s="98"/>
      <c r="VX22" s="98"/>
      <c r="VY22" s="98"/>
      <c r="VZ22" s="98"/>
      <c r="WA22" s="98"/>
      <c r="WB22" s="98"/>
      <c r="WC22" s="98"/>
      <c r="WD22" s="98"/>
      <c r="WE22" s="98"/>
      <c r="WF22" s="98"/>
      <c r="WG22" s="98"/>
      <c r="WH22" s="98"/>
      <c r="WI22" s="98"/>
      <c r="WJ22" s="98"/>
      <c r="WK22" s="98"/>
      <c r="WL22" s="98"/>
      <c r="WM22" s="98"/>
      <c r="WN22" s="98"/>
      <c r="WO22" s="98"/>
      <c r="WP22" s="98"/>
      <c r="WQ22" s="98"/>
      <c r="WR22" s="98"/>
      <c r="WS22" s="98"/>
      <c r="WT22" s="98"/>
      <c r="WU22" s="98"/>
      <c r="WV22" s="98"/>
      <c r="WW22" s="98"/>
      <c r="WX22" s="98"/>
      <c r="WY22" s="98"/>
      <c r="WZ22" s="98"/>
      <c r="XA22" s="98"/>
      <c r="XB22" s="98"/>
      <c r="XC22" s="98"/>
      <c r="XD22" s="98"/>
      <c r="XE22" s="98"/>
      <c r="XF22" s="98"/>
      <c r="XG22" s="98"/>
      <c r="XH22" s="98"/>
      <c r="XI22" s="98"/>
      <c r="XJ22" s="98"/>
      <c r="XK22" s="98"/>
      <c r="XL22" s="98"/>
      <c r="XM22" s="98"/>
      <c r="XN22" s="98"/>
      <c r="XO22" s="98"/>
      <c r="XP22" s="98"/>
      <c r="XQ22" s="98"/>
      <c r="XR22" s="98"/>
      <c r="XS22" s="98"/>
      <c r="XT22" s="98"/>
      <c r="XU22" s="98"/>
      <c r="XV22" s="98"/>
      <c r="XW22" s="98"/>
      <c r="XX22" s="98"/>
      <c r="XY22" s="98"/>
      <c r="XZ22" s="98"/>
      <c r="YA22" s="98"/>
      <c r="YB22" s="98"/>
      <c r="YC22" s="98"/>
      <c r="YD22" s="98"/>
      <c r="YE22" s="98"/>
      <c r="YF22" s="98"/>
      <c r="YG22" s="98"/>
      <c r="YH22" s="98"/>
      <c r="YI22" s="98"/>
      <c r="YJ22" s="98"/>
      <c r="YK22" s="98"/>
      <c r="YL22" s="98"/>
      <c r="YM22" s="98"/>
      <c r="YN22" s="98"/>
      <c r="YO22" s="98"/>
      <c r="YP22" s="98"/>
      <c r="YQ22" s="98"/>
      <c r="YR22" s="98"/>
      <c r="YS22" s="98"/>
      <c r="YT22" s="98"/>
      <c r="YU22" s="98"/>
      <c r="YV22" s="98"/>
      <c r="YW22" s="98"/>
      <c r="YX22" s="98"/>
      <c r="YY22" s="98"/>
      <c r="YZ22" s="98"/>
      <c r="ZA22" s="98"/>
      <c r="ZB22" s="98"/>
      <c r="ZC22" s="98"/>
      <c r="ZD22" s="98"/>
      <c r="ZE22" s="98"/>
      <c r="ZF22" s="98"/>
      <c r="ZG22" s="98"/>
      <c r="ZH22" s="98"/>
      <c r="ZI22" s="98"/>
      <c r="ZJ22" s="98"/>
      <c r="ZK22" s="98"/>
      <c r="ZL22" s="98"/>
      <c r="ZM22" s="98"/>
      <c r="ZN22" s="98"/>
      <c r="ZO22" s="98"/>
      <c r="ZP22" s="98"/>
      <c r="ZQ22" s="98"/>
      <c r="ZR22" s="98"/>
      <c r="ZS22" s="98"/>
      <c r="ZT22" s="98"/>
      <c r="ZU22" s="98"/>
      <c r="ZV22" s="98"/>
      <c r="ZW22" s="98"/>
      <c r="ZX22" s="98"/>
      <c r="ZY22" s="98"/>
      <c r="ZZ22" s="98"/>
      <c r="AAA22" s="98"/>
      <c r="AAB22" s="98"/>
      <c r="AAC22" s="98"/>
      <c r="AAD22" s="98"/>
      <c r="AAE22" s="98"/>
      <c r="AAF22" s="98"/>
      <c r="AAG22" s="98"/>
      <c r="AAH22" s="98"/>
      <c r="AAI22" s="98"/>
      <c r="AAJ22" s="98"/>
      <c r="AAK22" s="98"/>
      <c r="AAL22" s="98"/>
      <c r="AAM22" s="98"/>
      <c r="AAN22" s="98"/>
      <c r="AAO22" s="98"/>
      <c r="AAP22" s="98"/>
      <c r="AAQ22" s="98"/>
      <c r="AAR22" s="98"/>
      <c r="AAS22" s="98"/>
      <c r="AAT22" s="98"/>
      <c r="AAU22" s="98"/>
      <c r="AAV22" s="98"/>
      <c r="AAW22" s="98"/>
      <c r="AAX22" s="98"/>
      <c r="AAY22" s="98"/>
      <c r="AAZ22" s="98"/>
      <c r="ABA22" s="98"/>
      <c r="ABB22" s="98"/>
      <c r="ABC22" s="98"/>
      <c r="ABD22" s="98"/>
      <c r="ABE22" s="98"/>
      <c r="ABF22" s="98"/>
      <c r="ABG22" s="98"/>
      <c r="ABH22" s="98"/>
      <c r="ABI22" s="98"/>
      <c r="ABJ22" s="98"/>
      <c r="ABK22" s="98"/>
      <c r="ABL22" s="98"/>
      <c r="ABM22" s="98"/>
      <c r="ABN22" s="98"/>
      <c r="ABO22" s="98"/>
      <c r="ABP22" s="98"/>
      <c r="ABQ22" s="98"/>
      <c r="ABR22" s="98"/>
      <c r="ABS22" s="98"/>
      <c r="ABT22" s="98"/>
      <c r="ABU22" s="98"/>
      <c r="ABV22" s="98"/>
      <c r="ABW22" s="98"/>
      <c r="ABX22" s="98"/>
      <c r="ABY22" s="98"/>
      <c r="ABZ22" s="98"/>
      <c r="ACA22" s="98"/>
      <c r="ACB22" s="98"/>
      <c r="ACC22" s="98"/>
      <c r="ACD22" s="98"/>
      <c r="ACE22" s="98"/>
      <c r="ACF22" s="98"/>
      <c r="ACG22" s="98"/>
      <c r="ACH22" s="98"/>
      <c r="ACI22" s="98"/>
      <c r="ACJ22" s="98"/>
      <c r="ACK22" s="98"/>
      <c r="ACL22" s="98"/>
      <c r="ACM22" s="98"/>
      <c r="ACN22" s="98"/>
      <c r="ACO22" s="98"/>
      <c r="ACP22" s="98"/>
      <c r="ACQ22" s="98"/>
      <c r="ACR22" s="98"/>
      <c r="ACS22" s="98"/>
      <c r="ACT22" s="98"/>
      <c r="ACU22" s="98"/>
      <c r="ACV22" s="98"/>
      <c r="ACW22" s="98"/>
      <c r="ACX22" s="98"/>
      <c r="ACY22" s="98"/>
      <c r="ACZ22" s="98"/>
      <c r="ADA22" s="98"/>
      <c r="ADB22" s="98"/>
      <c r="ADC22" s="98"/>
      <c r="ADD22" s="98"/>
      <c r="ADE22" s="98"/>
      <c r="ADF22" s="98"/>
      <c r="ADG22" s="98"/>
      <c r="ADH22" s="98"/>
      <c r="ADI22" s="98"/>
      <c r="ADJ22" s="98"/>
      <c r="ADK22" s="98"/>
      <c r="ADL22" s="98"/>
      <c r="ADM22" s="98"/>
      <c r="ADN22" s="98"/>
      <c r="ADO22" s="98"/>
      <c r="ADP22" s="98"/>
      <c r="ADQ22" s="98"/>
      <c r="ADR22" s="98"/>
      <c r="ADS22" s="98"/>
      <c r="ADT22" s="98"/>
      <c r="ADU22" s="98"/>
      <c r="ADV22" s="98"/>
      <c r="ADW22" s="98"/>
      <c r="ADX22" s="98"/>
      <c r="ADY22" s="98"/>
      <c r="ADZ22" s="98"/>
      <c r="AEA22" s="98"/>
      <c r="AEB22" s="98"/>
      <c r="AEC22" s="98"/>
      <c r="AED22" s="98"/>
      <c r="AEE22" s="98"/>
      <c r="AEF22" s="98"/>
      <c r="AEG22" s="98"/>
      <c r="AEH22" s="98"/>
      <c r="AEI22" s="98"/>
      <c r="AEJ22" s="98"/>
      <c r="AEK22" s="98"/>
      <c r="AEL22" s="98"/>
      <c r="AEM22" s="98"/>
      <c r="AEN22" s="98"/>
      <c r="AEO22" s="98"/>
      <c r="AEP22" s="98"/>
      <c r="AEQ22" s="98"/>
      <c r="AER22" s="98"/>
      <c r="AES22" s="98"/>
      <c r="AET22" s="98"/>
      <c r="AEU22" s="98"/>
      <c r="AEV22" s="98"/>
      <c r="AEW22" s="98"/>
      <c r="AEX22" s="98"/>
      <c r="AEY22" s="98"/>
      <c r="AEZ22" s="98"/>
      <c r="AFA22" s="98"/>
      <c r="AFB22" s="98"/>
      <c r="AFC22" s="98"/>
      <c r="AFD22" s="98"/>
      <c r="AFE22" s="98"/>
      <c r="AFF22" s="98"/>
      <c r="AFG22" s="98"/>
      <c r="AFH22" s="98"/>
      <c r="AFI22" s="98"/>
      <c r="AFJ22" s="98"/>
      <c r="AFK22" s="98"/>
      <c r="AFL22" s="98"/>
      <c r="AFM22" s="98"/>
      <c r="AFN22" s="98"/>
      <c r="AFO22" s="98"/>
      <c r="AFP22" s="98"/>
      <c r="AFQ22" s="98"/>
      <c r="AFR22" s="98"/>
      <c r="AFS22" s="98"/>
      <c r="AFT22" s="98"/>
      <c r="AFU22" s="98"/>
      <c r="AFV22" s="98"/>
      <c r="AFW22" s="98"/>
      <c r="AFX22" s="98"/>
      <c r="AFY22" s="98"/>
      <c r="AFZ22" s="98"/>
      <c r="AGA22" s="98"/>
      <c r="AGB22" s="98"/>
      <c r="AGC22" s="98"/>
      <c r="AGD22" s="98"/>
      <c r="AGE22" s="98"/>
      <c r="AGF22" s="98"/>
      <c r="AGG22" s="98"/>
      <c r="AGH22" s="98"/>
      <c r="AGI22" s="98"/>
      <c r="AGJ22" s="98"/>
      <c r="AGK22" s="98"/>
      <c r="AGL22" s="98"/>
      <c r="AGM22" s="98"/>
      <c r="AGN22" s="98"/>
      <c r="AGO22" s="98"/>
      <c r="AGP22" s="98"/>
      <c r="AGQ22" s="98"/>
      <c r="AGR22" s="98"/>
      <c r="AGS22" s="98"/>
      <c r="AGT22" s="98"/>
      <c r="AGU22" s="98"/>
      <c r="AGV22" s="98"/>
      <c r="AGW22" s="98"/>
      <c r="AGX22" s="98"/>
      <c r="AGY22" s="98"/>
      <c r="AGZ22" s="98"/>
      <c r="AHA22" s="98"/>
      <c r="AHB22" s="98"/>
      <c r="AHC22" s="98"/>
      <c r="AHD22" s="98"/>
      <c r="AHE22" s="98"/>
      <c r="AHF22" s="98"/>
      <c r="AHG22" s="98"/>
      <c r="AHH22" s="98"/>
      <c r="AHI22" s="98"/>
      <c r="AHJ22" s="98"/>
      <c r="AHK22" s="98"/>
      <c r="AHL22" s="98"/>
      <c r="AHM22" s="98"/>
      <c r="AHN22" s="98"/>
      <c r="AHO22" s="98"/>
      <c r="AHP22" s="98"/>
      <c r="AHQ22" s="98"/>
      <c r="AHR22" s="98"/>
      <c r="AHS22" s="98"/>
      <c r="AHT22" s="98"/>
      <c r="AHU22" s="98"/>
      <c r="AHV22" s="98"/>
      <c r="AHW22" s="98"/>
      <c r="AHX22" s="98"/>
      <c r="AHY22" s="98"/>
      <c r="AHZ22" s="98"/>
      <c r="AIA22" s="98"/>
      <c r="AIB22" s="98"/>
      <c r="AIC22" s="98"/>
      <c r="AID22" s="98"/>
      <c r="AIE22" s="98"/>
      <c r="AIF22" s="98"/>
      <c r="AIG22" s="98"/>
      <c r="AIH22" s="98"/>
      <c r="AII22" s="98"/>
      <c r="AIJ22" s="98"/>
      <c r="AIK22" s="98"/>
      <c r="AIL22" s="98"/>
      <c r="AIM22" s="98"/>
      <c r="AIN22" s="98"/>
      <c r="AIO22" s="98"/>
      <c r="AIP22" s="98"/>
      <c r="AIQ22" s="98"/>
      <c r="AIR22" s="98"/>
      <c r="AIS22" s="98"/>
      <c r="AIT22" s="98"/>
      <c r="AIU22" s="98"/>
      <c r="AIV22" s="98"/>
      <c r="AIW22" s="98"/>
      <c r="AIX22" s="98"/>
      <c r="AIY22" s="98"/>
      <c r="AIZ22" s="98"/>
      <c r="AJA22" s="98"/>
      <c r="AJB22" s="98"/>
      <c r="AJC22" s="98"/>
      <c r="AJD22" s="98"/>
      <c r="AJE22" s="98"/>
      <c r="AJF22" s="98"/>
      <c r="AJG22" s="98"/>
      <c r="AJH22" s="98"/>
      <c r="AJI22" s="98"/>
      <c r="AJJ22" s="98"/>
      <c r="AJK22" s="98"/>
      <c r="AJL22" s="98"/>
      <c r="AJM22" s="98"/>
      <c r="AJN22" s="98"/>
      <c r="AJO22" s="98"/>
      <c r="AJP22" s="98"/>
      <c r="AJQ22" s="98"/>
      <c r="AJR22" s="98"/>
      <c r="AJS22" s="98"/>
      <c r="AJT22" s="98"/>
      <c r="AJU22" s="98"/>
      <c r="AJV22" s="98"/>
      <c r="AJW22" s="98"/>
      <c r="AJX22" s="98"/>
      <c r="AJY22" s="98"/>
      <c r="AJZ22" s="98"/>
      <c r="AKA22" s="98"/>
      <c r="AKB22" s="98"/>
      <c r="AKC22" s="98"/>
      <c r="AKD22" s="98"/>
      <c r="AKE22" s="98"/>
      <c r="AKF22" s="98"/>
      <c r="AKG22" s="98"/>
      <c r="AKH22" s="98"/>
      <c r="AKI22" s="98"/>
      <c r="AKJ22" s="98"/>
      <c r="AKK22" s="98"/>
      <c r="AKL22" s="98"/>
      <c r="AKM22" s="98"/>
      <c r="AKN22" s="98"/>
      <c r="AKO22" s="98"/>
      <c r="AKP22" s="98"/>
      <c r="AKQ22" s="98"/>
      <c r="AKR22" s="98"/>
      <c r="AKS22" s="98"/>
      <c r="AKT22" s="98"/>
      <c r="AKU22" s="98"/>
      <c r="AKV22" s="98"/>
      <c r="AKW22" s="98"/>
      <c r="AKX22" s="98"/>
      <c r="AKY22" s="98"/>
      <c r="AKZ22" s="98"/>
      <c r="ALA22" s="98"/>
      <c r="ALB22" s="98"/>
      <c r="ALC22" s="98"/>
      <c r="ALD22" s="98"/>
      <c r="ALE22" s="98"/>
      <c r="ALF22" s="98"/>
      <c r="ALG22" s="98"/>
      <c r="ALH22" s="98"/>
      <c r="ALI22" s="98"/>
      <c r="ALJ22" s="98"/>
      <c r="ALK22" s="98"/>
      <c r="ALL22" s="98"/>
      <c r="ALM22" s="98"/>
      <c r="ALN22" s="98"/>
      <c r="ALO22" s="98"/>
      <c r="ALP22" s="98"/>
      <c r="ALQ22" s="98"/>
      <c r="ALR22" s="98"/>
      <c r="ALS22" s="98"/>
      <c r="ALT22" s="98"/>
      <c r="ALU22" s="98"/>
      <c r="ALV22" s="98"/>
      <c r="ALW22" s="98"/>
      <c r="ALX22" s="98"/>
      <c r="ALY22" s="98"/>
      <c r="ALZ22" s="98"/>
      <c r="AMA22" s="98"/>
      <c r="AMB22" s="98"/>
      <c r="AMC22" s="98"/>
      <c r="AMD22" s="98"/>
      <c r="AME22" s="98"/>
      <c r="AMF22" s="98"/>
      <c r="AMG22" s="98"/>
      <c r="AMH22" s="98"/>
      <c r="AMI22" s="98"/>
      <c r="AMJ22" s="98"/>
      <c r="AMK22" s="98"/>
      <c r="AML22" s="98"/>
      <c r="AMM22" s="98"/>
      <c r="AMN22" s="98"/>
      <c r="AMO22" s="98"/>
      <c r="AMP22" s="98"/>
      <c r="AMQ22" s="98"/>
      <c r="AMR22" s="98"/>
      <c r="AMS22" s="98"/>
      <c r="AMT22" s="98"/>
      <c r="AMU22" s="98"/>
      <c r="AMV22" s="98"/>
      <c r="AMW22" s="98"/>
      <c r="AMX22" s="98"/>
      <c r="AMY22" s="98"/>
      <c r="AMZ22" s="98"/>
      <c r="ANA22" s="98"/>
      <c r="ANB22" s="98"/>
      <c r="ANC22" s="98"/>
      <c r="AND22" s="98"/>
      <c r="ANE22" s="98"/>
      <c r="ANF22" s="98"/>
      <c r="ANG22" s="98"/>
      <c r="ANH22" s="98"/>
      <c r="ANI22" s="98"/>
      <c r="ANJ22" s="98"/>
      <c r="ANK22" s="98"/>
      <c r="ANL22" s="98"/>
      <c r="ANM22" s="98"/>
      <c r="ANN22" s="98"/>
      <c r="ANO22" s="98"/>
      <c r="ANP22" s="98"/>
      <c r="ANQ22" s="98"/>
      <c r="ANR22" s="98"/>
      <c r="ANS22" s="98"/>
      <c r="ANT22" s="98"/>
      <c r="ANU22" s="98"/>
      <c r="ANV22" s="98"/>
      <c r="ANW22" s="98"/>
      <c r="ANX22" s="98"/>
      <c r="ANY22" s="98"/>
      <c r="ANZ22" s="98"/>
      <c r="AOA22" s="98"/>
      <c r="AOB22" s="98"/>
      <c r="AOC22" s="98"/>
      <c r="AOD22" s="98"/>
      <c r="AOE22" s="98"/>
      <c r="AOF22" s="98"/>
      <c r="AOG22" s="98"/>
      <c r="AOH22" s="98"/>
      <c r="AOI22" s="98"/>
      <c r="AOJ22" s="98"/>
      <c r="AOK22" s="98"/>
      <c r="AOL22" s="98"/>
      <c r="AOM22" s="98"/>
      <c r="AON22" s="98"/>
      <c r="AOO22" s="98"/>
      <c r="AOP22" s="98"/>
      <c r="AOQ22" s="98"/>
      <c r="AOR22" s="98"/>
      <c r="AOS22" s="98"/>
      <c r="AOT22" s="98"/>
      <c r="AOU22" s="98"/>
      <c r="AOV22" s="98"/>
      <c r="AOW22" s="98"/>
      <c r="AOX22" s="98"/>
      <c r="AOY22" s="98"/>
      <c r="AOZ22" s="98"/>
      <c r="APA22" s="98"/>
      <c r="APB22" s="98"/>
      <c r="APC22" s="98"/>
      <c r="APD22" s="98"/>
      <c r="APE22" s="98"/>
      <c r="APF22" s="98"/>
      <c r="APG22" s="98"/>
      <c r="APH22" s="98"/>
      <c r="API22" s="98"/>
      <c r="APJ22" s="98"/>
      <c r="APK22" s="98"/>
      <c r="APL22" s="98"/>
      <c r="APM22" s="98"/>
      <c r="APN22" s="98"/>
      <c r="APO22" s="98"/>
      <c r="APP22" s="98"/>
      <c r="APQ22" s="98"/>
      <c r="APR22" s="98"/>
      <c r="APS22" s="98"/>
      <c r="APT22" s="98"/>
      <c r="APU22" s="98"/>
      <c r="APV22" s="98"/>
      <c r="APW22" s="98"/>
      <c r="APX22" s="98"/>
      <c r="APY22" s="98"/>
      <c r="APZ22" s="98"/>
      <c r="AQA22" s="98"/>
      <c r="AQB22" s="98"/>
      <c r="AQC22" s="98"/>
      <c r="AQD22" s="98"/>
      <c r="AQE22" s="98"/>
      <c r="AQF22" s="98"/>
      <c r="AQG22" s="98"/>
      <c r="AQH22" s="98"/>
      <c r="AQI22" s="98"/>
      <c r="AQJ22" s="98"/>
      <c r="AQK22" s="98"/>
      <c r="AQL22" s="98"/>
      <c r="AQM22" s="98"/>
      <c r="AQN22" s="98"/>
      <c r="AQO22" s="98"/>
      <c r="AQP22" s="98"/>
      <c r="AQQ22" s="98"/>
      <c r="AQR22" s="98"/>
      <c r="AQS22" s="98"/>
      <c r="AQT22" s="98"/>
      <c r="AQU22" s="98"/>
      <c r="AQV22" s="98"/>
      <c r="AQW22" s="98"/>
      <c r="AQX22" s="98"/>
      <c r="AQY22" s="98"/>
      <c r="AQZ22" s="98"/>
      <c r="ARA22" s="98"/>
      <c r="ARB22" s="98"/>
      <c r="ARC22" s="98"/>
      <c r="ARD22" s="98"/>
      <c r="ARE22" s="98"/>
      <c r="ARF22" s="98"/>
      <c r="ARG22" s="98"/>
      <c r="ARH22" s="98"/>
      <c r="ARI22" s="98"/>
      <c r="ARJ22" s="98"/>
      <c r="ARK22" s="98"/>
      <c r="ARL22" s="98"/>
      <c r="ARM22" s="98"/>
      <c r="ARN22" s="98"/>
      <c r="ARO22" s="98"/>
      <c r="ARP22" s="98"/>
      <c r="ARQ22" s="98"/>
      <c r="ARR22" s="98"/>
      <c r="ARS22" s="98"/>
      <c r="ART22" s="98"/>
      <c r="ARU22" s="98"/>
      <c r="ARV22" s="98"/>
      <c r="ARW22" s="98"/>
      <c r="ARX22" s="98"/>
      <c r="ARY22" s="98"/>
      <c r="ARZ22" s="98"/>
      <c r="ASA22" s="98"/>
      <c r="ASB22" s="98"/>
      <c r="ASC22" s="98"/>
      <c r="ASD22" s="98"/>
      <c r="ASE22" s="98"/>
      <c r="ASF22" s="98"/>
      <c r="ASG22" s="98"/>
      <c r="ASH22" s="98"/>
      <c r="ASI22" s="98"/>
      <c r="ASJ22" s="98"/>
      <c r="ASK22" s="98"/>
      <c r="ASL22" s="98"/>
      <c r="ASM22" s="98"/>
      <c r="ASN22" s="98"/>
      <c r="ASO22" s="98"/>
      <c r="ASP22" s="98"/>
      <c r="ASQ22" s="98"/>
      <c r="ASR22" s="98"/>
      <c r="ASS22" s="98"/>
      <c r="AST22" s="98"/>
      <c r="ASU22" s="98"/>
      <c r="ASV22" s="98"/>
      <c r="ASW22" s="98"/>
      <c r="ASX22" s="98"/>
      <c r="ASY22" s="98"/>
      <c r="ASZ22" s="98"/>
      <c r="ATA22" s="98"/>
      <c r="ATB22" s="98"/>
      <c r="ATC22" s="98"/>
      <c r="ATD22" s="98"/>
      <c r="ATE22" s="98"/>
      <c r="ATF22" s="98"/>
      <c r="ATG22" s="98"/>
      <c r="ATH22" s="98"/>
      <c r="ATI22" s="98"/>
      <c r="ATJ22" s="98"/>
      <c r="ATK22" s="98"/>
      <c r="ATL22" s="98"/>
      <c r="ATM22" s="98"/>
      <c r="ATN22" s="98"/>
      <c r="ATO22" s="98"/>
      <c r="ATP22" s="98"/>
      <c r="ATQ22" s="98"/>
      <c r="ATR22" s="98"/>
      <c r="ATS22" s="98"/>
      <c r="ATT22" s="98"/>
      <c r="ATU22" s="98"/>
      <c r="ATV22" s="98"/>
      <c r="ATW22" s="98"/>
      <c r="ATX22" s="98"/>
      <c r="ATY22" s="98"/>
      <c r="ATZ22" s="98"/>
      <c r="AUA22" s="98"/>
      <c r="AUB22" s="98"/>
      <c r="AUC22" s="98"/>
      <c r="AUD22" s="98"/>
      <c r="AUE22" s="98"/>
      <c r="AUF22" s="98"/>
      <c r="AUG22" s="98"/>
      <c r="AUH22" s="98"/>
      <c r="AUI22" s="98"/>
      <c r="AUJ22" s="98"/>
      <c r="AUK22" s="98"/>
      <c r="AUL22" s="98"/>
      <c r="AUM22" s="98"/>
      <c r="AUN22" s="98"/>
      <c r="AUO22" s="98"/>
      <c r="AUP22" s="98"/>
      <c r="AUQ22" s="98"/>
      <c r="AUR22" s="98"/>
      <c r="AUS22" s="98"/>
      <c r="AUT22" s="98"/>
      <c r="AUU22" s="98"/>
      <c r="AUV22" s="98"/>
      <c r="AUW22" s="98"/>
      <c r="AUX22" s="98"/>
      <c r="AUY22" s="98"/>
      <c r="AUZ22" s="98"/>
      <c r="AVA22" s="98"/>
      <c r="AVB22" s="98"/>
      <c r="AVC22" s="98"/>
      <c r="AVD22" s="98"/>
      <c r="AVE22" s="98"/>
      <c r="AVF22" s="98"/>
      <c r="AVG22" s="98"/>
      <c r="AVH22" s="98"/>
      <c r="AVI22" s="98"/>
      <c r="AVJ22" s="98"/>
      <c r="AVK22" s="98"/>
      <c r="AVL22" s="98"/>
      <c r="AVM22" s="98"/>
      <c r="AVN22" s="98"/>
      <c r="AVO22" s="98"/>
      <c r="AVP22" s="98"/>
      <c r="AVQ22" s="98"/>
      <c r="AVR22" s="98"/>
      <c r="AVS22" s="98"/>
      <c r="AVT22" s="98"/>
      <c r="AVU22" s="98"/>
      <c r="AVV22" s="98"/>
      <c r="AVW22" s="98"/>
      <c r="AVX22" s="98"/>
      <c r="AVY22" s="98"/>
      <c r="AVZ22" s="98"/>
      <c r="AWA22" s="98"/>
      <c r="AWB22" s="98"/>
      <c r="AWC22" s="98"/>
      <c r="AWD22" s="98"/>
      <c r="AWE22" s="98"/>
      <c r="AWF22" s="98"/>
      <c r="AWG22" s="98"/>
      <c r="AWH22" s="98"/>
      <c r="AWI22" s="98"/>
      <c r="AWJ22" s="98"/>
      <c r="AWK22" s="98"/>
      <c r="AWL22" s="98"/>
      <c r="AWM22" s="98"/>
      <c r="AWN22" s="98"/>
      <c r="AWO22" s="98"/>
      <c r="AWP22" s="98"/>
      <c r="AWQ22" s="98"/>
      <c r="AWR22" s="98"/>
      <c r="AWS22" s="98"/>
      <c r="AWT22" s="98"/>
      <c r="AWU22" s="98"/>
      <c r="AWV22" s="98"/>
      <c r="AWW22" s="98"/>
      <c r="AWX22" s="98"/>
      <c r="AWY22" s="98"/>
      <c r="AWZ22" s="98"/>
      <c r="AXA22" s="98"/>
      <c r="AXB22" s="98"/>
      <c r="AXC22" s="98"/>
      <c r="AXD22" s="98"/>
      <c r="AXE22" s="98"/>
      <c r="AXF22" s="98"/>
      <c r="AXG22" s="98"/>
      <c r="AXH22" s="98"/>
      <c r="AXI22" s="98"/>
      <c r="AXJ22" s="98"/>
      <c r="AXK22" s="98"/>
      <c r="AXL22" s="98"/>
      <c r="AXM22" s="98"/>
      <c r="AXN22" s="98"/>
      <c r="AXO22" s="98"/>
      <c r="AXP22" s="98"/>
      <c r="AXQ22" s="98"/>
      <c r="AXR22" s="98"/>
      <c r="AXS22" s="98"/>
      <c r="AXT22" s="98"/>
      <c r="AXU22" s="98"/>
      <c r="AXV22" s="98"/>
      <c r="AXW22" s="98"/>
      <c r="AXX22" s="98"/>
      <c r="AXY22" s="98"/>
      <c r="AXZ22" s="98"/>
      <c r="AYA22" s="98"/>
      <c r="AYB22" s="98"/>
      <c r="AYC22" s="98"/>
      <c r="AYD22" s="98"/>
      <c r="AYE22" s="98"/>
      <c r="AYF22" s="98"/>
      <c r="AYG22" s="98"/>
      <c r="AYH22" s="98"/>
      <c r="AYI22" s="98"/>
      <c r="AYJ22" s="98"/>
      <c r="AYK22" s="98"/>
      <c r="AYL22" s="98"/>
      <c r="AYM22" s="98"/>
      <c r="AYN22" s="98"/>
      <c r="AYO22" s="98"/>
      <c r="AYP22" s="98"/>
      <c r="AYQ22" s="98"/>
      <c r="AYR22" s="98"/>
      <c r="AYS22" s="98"/>
      <c r="AYT22" s="98"/>
      <c r="AYU22" s="98"/>
      <c r="AYV22" s="98"/>
      <c r="AYW22" s="98"/>
      <c r="AYX22" s="98"/>
      <c r="AYY22" s="98"/>
      <c r="AYZ22" s="98"/>
      <c r="AZA22" s="98"/>
      <c r="AZB22" s="98"/>
      <c r="AZC22" s="98"/>
      <c r="AZD22" s="98"/>
      <c r="AZE22" s="98"/>
      <c r="AZF22" s="98"/>
      <c r="AZG22" s="98"/>
      <c r="AZH22" s="98"/>
      <c r="AZI22" s="98"/>
      <c r="AZJ22" s="98"/>
      <c r="AZK22" s="98"/>
      <c r="AZL22" s="98"/>
      <c r="AZM22" s="98"/>
      <c r="AZN22" s="98"/>
      <c r="AZO22" s="98"/>
      <c r="AZP22" s="98"/>
      <c r="AZQ22" s="98"/>
      <c r="AZR22" s="98"/>
      <c r="AZS22" s="98"/>
      <c r="AZT22" s="98"/>
      <c r="AZU22" s="98"/>
      <c r="AZV22" s="98"/>
      <c r="AZW22" s="98"/>
      <c r="AZX22" s="98"/>
      <c r="AZY22" s="98"/>
      <c r="AZZ22" s="98"/>
      <c r="BAA22" s="98"/>
      <c r="BAB22" s="98"/>
      <c r="BAC22" s="98"/>
      <c r="BAD22" s="98"/>
      <c r="BAE22" s="98"/>
      <c r="BAF22" s="98"/>
      <c r="BAG22" s="98"/>
      <c r="BAH22" s="98"/>
      <c r="BAI22" s="98"/>
      <c r="BAJ22" s="98"/>
      <c r="BAK22" s="98"/>
      <c r="BAL22" s="98"/>
      <c r="BAM22" s="98"/>
      <c r="BAN22" s="98"/>
      <c r="BAO22" s="98"/>
      <c r="BAP22" s="98"/>
      <c r="BAQ22" s="98"/>
      <c r="BAR22" s="98"/>
      <c r="BAS22" s="98"/>
      <c r="BAT22" s="98"/>
      <c r="BAU22" s="98"/>
      <c r="BAV22" s="98"/>
      <c r="BAW22" s="98"/>
      <c r="BAX22" s="98"/>
      <c r="BAY22" s="98"/>
      <c r="BAZ22" s="98"/>
      <c r="BBA22" s="98"/>
      <c r="BBB22" s="98"/>
      <c r="BBC22" s="98"/>
      <c r="BBD22" s="98"/>
      <c r="BBE22" s="98"/>
      <c r="BBF22" s="98"/>
      <c r="BBG22" s="98"/>
      <c r="BBH22" s="98"/>
      <c r="BBI22" s="98"/>
      <c r="BBJ22" s="98"/>
      <c r="BBK22" s="98"/>
      <c r="BBL22" s="98"/>
      <c r="BBM22" s="98"/>
      <c r="BBN22" s="98"/>
      <c r="BBO22" s="98"/>
      <c r="BBP22" s="98"/>
      <c r="BBQ22" s="98"/>
      <c r="BBR22" s="98"/>
      <c r="BBS22" s="98"/>
      <c r="BBT22" s="98"/>
      <c r="BBU22" s="98"/>
      <c r="BBV22" s="98"/>
      <c r="BBW22" s="98"/>
      <c r="BBX22" s="98"/>
      <c r="BBY22" s="98"/>
      <c r="BBZ22" s="98"/>
      <c r="BCA22" s="98"/>
      <c r="BCB22" s="98"/>
      <c r="BCC22" s="98"/>
      <c r="BCD22" s="98"/>
      <c r="BCE22" s="98"/>
      <c r="BCF22" s="98"/>
      <c r="BCG22" s="98"/>
      <c r="BCH22" s="98"/>
      <c r="BCI22" s="98"/>
      <c r="BCJ22" s="98"/>
      <c r="BCK22" s="98"/>
      <c r="BCL22" s="98"/>
      <c r="BCM22" s="98"/>
      <c r="BCN22" s="98"/>
      <c r="BCO22" s="98"/>
      <c r="BCP22" s="98"/>
      <c r="BCQ22" s="98"/>
      <c r="BCR22" s="98"/>
      <c r="BCS22" s="98"/>
      <c r="BCT22" s="98"/>
      <c r="BCU22" s="98"/>
      <c r="BCV22" s="98"/>
      <c r="BCW22" s="98"/>
      <c r="BCX22" s="98"/>
      <c r="BCY22" s="98"/>
      <c r="BCZ22" s="98"/>
      <c r="BDA22" s="98"/>
      <c r="BDB22" s="98"/>
      <c r="BDC22" s="98"/>
      <c r="BDD22" s="98"/>
      <c r="BDE22" s="98"/>
      <c r="BDF22" s="98"/>
      <c r="BDG22" s="98"/>
      <c r="BDH22" s="98"/>
      <c r="BDI22" s="98"/>
      <c r="BDJ22" s="98"/>
      <c r="BDK22" s="98"/>
      <c r="BDL22" s="98"/>
      <c r="BDM22" s="98"/>
      <c r="BDN22" s="98"/>
      <c r="BDO22" s="98"/>
      <c r="BDP22" s="98"/>
      <c r="BDQ22" s="98"/>
      <c r="BDR22" s="98"/>
      <c r="BDS22" s="98"/>
      <c r="BDT22" s="98"/>
      <c r="BDU22" s="98"/>
      <c r="BDV22" s="98"/>
      <c r="BDW22" s="98"/>
      <c r="BDX22" s="98"/>
      <c r="BDY22" s="98"/>
      <c r="BDZ22" s="98"/>
      <c r="BEA22" s="98"/>
      <c r="BEB22" s="98"/>
      <c r="BEC22" s="98"/>
      <c r="BED22" s="98"/>
      <c r="BEE22" s="98"/>
      <c r="BEF22" s="98"/>
      <c r="BEG22" s="98"/>
      <c r="BEH22" s="98"/>
      <c r="BEI22" s="98"/>
      <c r="BEJ22" s="98"/>
      <c r="BEK22" s="98"/>
      <c r="BEL22" s="98"/>
      <c r="BEM22" s="98"/>
      <c r="BEN22" s="98"/>
      <c r="BEO22" s="98"/>
      <c r="BEP22" s="98"/>
      <c r="BEQ22" s="98"/>
      <c r="BER22" s="98"/>
      <c r="BES22" s="98"/>
      <c r="BET22" s="98"/>
      <c r="BEU22" s="98"/>
      <c r="BEV22" s="98"/>
      <c r="BEW22" s="98"/>
      <c r="BEX22" s="98"/>
      <c r="BEY22" s="98"/>
      <c r="BEZ22" s="98"/>
      <c r="BFA22" s="98"/>
      <c r="BFB22" s="98"/>
      <c r="BFC22" s="98"/>
      <c r="BFD22" s="98"/>
      <c r="BFE22" s="98"/>
      <c r="BFF22" s="98"/>
      <c r="BFG22" s="98"/>
      <c r="BFH22" s="98"/>
      <c r="BFI22" s="98"/>
      <c r="BFJ22" s="98"/>
      <c r="BFK22" s="98"/>
      <c r="BFL22" s="98"/>
      <c r="BFM22" s="98"/>
      <c r="BFN22" s="98"/>
      <c r="BFO22" s="98"/>
      <c r="BFP22" s="98"/>
      <c r="BFQ22" s="98"/>
      <c r="BFR22" s="98"/>
      <c r="BFS22" s="98"/>
      <c r="BFT22" s="98"/>
      <c r="BFU22" s="98"/>
      <c r="BFV22" s="98"/>
      <c r="BFW22" s="98"/>
      <c r="BFX22" s="98"/>
      <c r="BFY22" s="98"/>
      <c r="BFZ22" s="98"/>
      <c r="BGA22" s="98"/>
      <c r="BGB22" s="98"/>
      <c r="BGC22" s="98"/>
      <c r="BGD22" s="98"/>
      <c r="BGE22" s="98"/>
      <c r="BGF22" s="98"/>
      <c r="BGG22" s="98"/>
      <c r="BGH22" s="98"/>
      <c r="BGI22" s="98"/>
      <c r="BGJ22" s="98"/>
      <c r="BGK22" s="98"/>
      <c r="BGL22" s="98"/>
      <c r="BGM22" s="98"/>
      <c r="BGN22" s="98"/>
      <c r="BGO22" s="98"/>
      <c r="BGP22" s="98"/>
      <c r="BGQ22" s="98"/>
      <c r="BGR22" s="98"/>
      <c r="BGS22" s="98"/>
      <c r="BGT22" s="98"/>
      <c r="BGU22" s="98"/>
      <c r="BGV22" s="98"/>
      <c r="BGW22" s="98"/>
      <c r="BGX22" s="98"/>
      <c r="BGY22" s="98"/>
      <c r="BGZ22" s="98"/>
      <c r="BHA22" s="98"/>
      <c r="BHB22" s="98"/>
      <c r="BHC22" s="98"/>
      <c r="BHD22" s="98"/>
      <c r="BHE22" s="98"/>
      <c r="BHF22" s="98"/>
      <c r="BHG22" s="98"/>
      <c r="BHH22" s="98"/>
      <c r="BHI22" s="98"/>
      <c r="BHJ22" s="98"/>
      <c r="BHK22" s="98"/>
      <c r="BHL22" s="98"/>
      <c r="BHM22" s="98"/>
      <c r="BHN22" s="98"/>
      <c r="BHO22" s="98"/>
      <c r="BHP22" s="98"/>
      <c r="BHQ22" s="98"/>
      <c r="BHR22" s="98"/>
      <c r="BHS22" s="98"/>
      <c r="BHT22" s="98"/>
      <c r="BHU22" s="98"/>
      <c r="BHV22" s="98"/>
      <c r="BHW22" s="98"/>
      <c r="BHX22" s="98"/>
      <c r="BHY22" s="98"/>
      <c r="BHZ22" s="98"/>
      <c r="BIA22" s="98"/>
      <c r="BIB22" s="98"/>
      <c r="BIC22" s="98"/>
      <c r="BID22" s="98"/>
      <c r="BIE22" s="98"/>
      <c r="BIF22" s="98"/>
      <c r="BIG22" s="98"/>
      <c r="BIH22" s="98"/>
      <c r="BII22" s="98"/>
      <c r="BIJ22" s="98"/>
      <c r="BIK22" s="98"/>
      <c r="BIL22" s="98"/>
      <c r="BIM22" s="98"/>
      <c r="BIN22" s="98"/>
      <c r="BIO22" s="98"/>
      <c r="BIP22" s="98"/>
      <c r="BIQ22" s="98"/>
      <c r="BIR22" s="98"/>
      <c r="BIS22" s="98"/>
      <c r="BIT22" s="98"/>
      <c r="BIU22" s="98"/>
      <c r="BIV22" s="98"/>
      <c r="BIW22" s="98"/>
      <c r="BIX22" s="98"/>
      <c r="BIY22" s="98"/>
      <c r="BIZ22" s="98"/>
      <c r="BJA22" s="98"/>
      <c r="BJB22" s="98"/>
      <c r="BJC22" s="98"/>
      <c r="BJD22" s="98"/>
      <c r="BJE22" s="98"/>
      <c r="BJF22" s="98"/>
      <c r="BJG22" s="98"/>
      <c r="BJH22" s="98"/>
      <c r="BJI22" s="98"/>
      <c r="BJJ22" s="98"/>
      <c r="BJK22" s="98"/>
      <c r="BJL22" s="98"/>
      <c r="BJM22" s="98"/>
      <c r="BJN22" s="98"/>
      <c r="BJO22" s="98"/>
      <c r="BJP22" s="98"/>
      <c r="BJQ22" s="98"/>
      <c r="BJR22" s="98"/>
      <c r="BJS22" s="98"/>
      <c r="BJT22" s="98"/>
      <c r="BJU22" s="98"/>
      <c r="BJV22" s="98"/>
      <c r="BJW22" s="98"/>
      <c r="BJX22" s="98"/>
      <c r="BJY22" s="98"/>
      <c r="BJZ22" s="98"/>
      <c r="BKA22" s="98"/>
      <c r="BKB22" s="98"/>
      <c r="BKC22" s="98"/>
      <c r="BKD22" s="98"/>
      <c r="BKE22" s="98"/>
      <c r="BKF22" s="98"/>
      <c r="BKG22" s="98"/>
      <c r="BKH22" s="98"/>
      <c r="BKI22" s="98"/>
      <c r="BKJ22" s="98"/>
      <c r="BKK22" s="98"/>
      <c r="BKL22" s="98"/>
      <c r="BKM22" s="98"/>
      <c r="BKN22" s="98"/>
      <c r="BKO22" s="98"/>
      <c r="BKP22" s="98"/>
      <c r="BKQ22" s="98"/>
      <c r="BKR22" s="98"/>
      <c r="BKS22" s="98"/>
      <c r="BKT22" s="98"/>
      <c r="BKU22" s="98"/>
      <c r="BKV22" s="98"/>
      <c r="BKW22" s="98"/>
      <c r="BKX22" s="98"/>
      <c r="BKY22" s="98"/>
      <c r="BKZ22" s="98"/>
      <c r="BLA22" s="98"/>
      <c r="BLB22" s="98"/>
      <c r="BLC22" s="98"/>
      <c r="BLD22" s="98"/>
      <c r="BLE22" s="98"/>
      <c r="BLF22" s="98"/>
      <c r="BLG22" s="98"/>
      <c r="BLH22" s="98"/>
      <c r="BLI22" s="98"/>
      <c r="BLJ22" s="98"/>
      <c r="BLK22" s="98"/>
      <c r="BLL22" s="98"/>
      <c r="BLM22" s="98"/>
      <c r="BLN22" s="98"/>
      <c r="BLO22" s="98"/>
      <c r="BLP22" s="98"/>
      <c r="BLQ22" s="98"/>
      <c r="BLR22" s="98"/>
      <c r="BLS22" s="98"/>
      <c r="BLT22" s="98"/>
      <c r="BLU22" s="98"/>
      <c r="BLV22" s="98"/>
      <c r="BLW22" s="98"/>
      <c r="BLX22" s="98"/>
      <c r="BLY22" s="98"/>
      <c r="BLZ22" s="98"/>
      <c r="BMA22" s="98"/>
      <c r="BMB22" s="98"/>
      <c r="BMC22" s="98"/>
      <c r="BMD22" s="98"/>
      <c r="BME22" s="98"/>
      <c r="BMF22" s="98"/>
      <c r="BMG22" s="98"/>
      <c r="BMH22" s="98"/>
      <c r="BMI22" s="98"/>
      <c r="BMJ22" s="98"/>
      <c r="BMK22" s="98"/>
      <c r="BML22" s="98"/>
      <c r="BMM22" s="98"/>
      <c r="BMN22" s="98"/>
      <c r="BMO22" s="98"/>
      <c r="BMP22" s="98"/>
      <c r="BMQ22" s="98"/>
      <c r="BMR22" s="98"/>
      <c r="BMS22" s="98"/>
      <c r="BMT22" s="98"/>
      <c r="BMU22" s="98"/>
      <c r="BMV22" s="98"/>
      <c r="BMW22" s="98"/>
      <c r="BMX22" s="98"/>
      <c r="BMY22" s="98"/>
      <c r="BMZ22" s="98"/>
      <c r="BNA22" s="98"/>
      <c r="BNB22" s="98"/>
      <c r="BNC22" s="98"/>
      <c r="BND22" s="98"/>
      <c r="BNE22" s="98"/>
      <c r="BNF22" s="98"/>
      <c r="BNG22" s="98"/>
      <c r="BNH22" s="98"/>
      <c r="BNI22" s="98"/>
      <c r="BNJ22" s="98"/>
      <c r="BNK22" s="98"/>
      <c r="BNL22" s="98"/>
      <c r="BNM22" s="98"/>
      <c r="BNN22" s="98"/>
      <c r="BNO22" s="98"/>
      <c r="BNP22" s="98"/>
      <c r="BNQ22" s="98"/>
      <c r="BNR22" s="98"/>
      <c r="BNS22" s="98"/>
      <c r="BNT22" s="98"/>
      <c r="BNU22" s="98"/>
      <c r="BNV22" s="98"/>
      <c r="BNW22" s="98"/>
      <c r="BNX22" s="98"/>
      <c r="BNY22" s="98"/>
      <c r="BNZ22" s="98"/>
      <c r="BOA22" s="98"/>
      <c r="BOB22" s="98"/>
      <c r="BOC22" s="98"/>
      <c r="BOD22" s="98"/>
      <c r="BOE22" s="98"/>
      <c r="BOF22" s="98"/>
      <c r="BOG22" s="98"/>
      <c r="BOH22" s="98"/>
      <c r="BOI22" s="98"/>
      <c r="BOJ22" s="98"/>
      <c r="BOK22" s="98"/>
      <c r="BOL22" s="98"/>
      <c r="BOM22" s="98"/>
      <c r="BON22" s="98"/>
      <c r="BOO22" s="98"/>
      <c r="BOP22" s="98"/>
      <c r="BOQ22" s="98"/>
      <c r="BOR22" s="98"/>
      <c r="BOS22" s="98"/>
      <c r="BOT22" s="98"/>
      <c r="BOU22" s="98"/>
      <c r="BOV22" s="98"/>
      <c r="BOW22" s="98"/>
      <c r="BOX22" s="98"/>
      <c r="BOY22" s="98"/>
      <c r="BOZ22" s="98"/>
      <c r="BPA22" s="98"/>
      <c r="BPB22" s="98"/>
      <c r="BPC22" s="98"/>
      <c r="BPD22" s="98"/>
      <c r="BPE22" s="98"/>
      <c r="BPF22" s="98"/>
      <c r="BPG22" s="98"/>
      <c r="BPH22" s="98"/>
      <c r="BPI22" s="98"/>
      <c r="BPJ22" s="98"/>
      <c r="BPK22" s="98"/>
      <c r="BPL22" s="98"/>
      <c r="BPM22" s="98"/>
      <c r="BPN22" s="98"/>
      <c r="BPO22" s="98"/>
      <c r="BPP22" s="98"/>
      <c r="BPQ22" s="98"/>
      <c r="BPR22" s="98"/>
      <c r="BPS22" s="98"/>
      <c r="BPT22" s="98"/>
      <c r="BPU22" s="98"/>
      <c r="BPV22" s="98"/>
      <c r="BPW22" s="98"/>
      <c r="BPX22" s="98"/>
      <c r="BPY22" s="98"/>
      <c r="BPZ22" s="98"/>
      <c r="BQA22" s="98"/>
      <c r="BQB22" s="98"/>
      <c r="BQC22" s="98"/>
      <c r="BQD22" s="98"/>
      <c r="BQE22" s="98"/>
      <c r="BQF22" s="98"/>
      <c r="BQG22" s="98"/>
      <c r="BQH22" s="98"/>
      <c r="BQI22" s="98"/>
      <c r="BQJ22" s="98"/>
      <c r="BQK22" s="98"/>
      <c r="BQL22" s="98"/>
      <c r="BQM22" s="98"/>
      <c r="BQN22" s="98"/>
      <c r="BQO22" s="98"/>
      <c r="BQP22" s="98"/>
      <c r="BQQ22" s="98"/>
      <c r="BQR22" s="98"/>
      <c r="BQS22" s="98"/>
      <c r="BQT22" s="98"/>
      <c r="BQU22" s="98"/>
      <c r="BQV22" s="98"/>
      <c r="BQW22" s="98"/>
      <c r="BQX22" s="98"/>
      <c r="BQY22" s="98"/>
      <c r="BQZ22" s="98"/>
      <c r="BRA22" s="98"/>
      <c r="BRB22" s="98"/>
      <c r="BRC22" s="98"/>
      <c r="BRD22" s="98"/>
      <c r="BRE22" s="98"/>
      <c r="BRF22" s="98"/>
      <c r="BRG22" s="98"/>
      <c r="BRH22" s="98"/>
      <c r="BRI22" s="98"/>
      <c r="BRJ22" s="98"/>
      <c r="BRK22" s="98"/>
      <c r="BRL22" s="98"/>
      <c r="BRM22" s="98"/>
      <c r="BRN22" s="98"/>
      <c r="BRO22" s="98"/>
      <c r="BRP22" s="98"/>
      <c r="BRQ22" s="98"/>
      <c r="BRR22" s="98"/>
      <c r="BRS22" s="98"/>
      <c r="BRT22" s="98"/>
      <c r="BRU22" s="98"/>
      <c r="BRV22" s="98"/>
      <c r="BRW22" s="98"/>
      <c r="BRX22" s="98"/>
      <c r="BRY22" s="98"/>
      <c r="BRZ22" s="98"/>
      <c r="BSA22" s="98"/>
      <c r="BSB22" s="98"/>
      <c r="BSC22" s="98"/>
      <c r="BSD22" s="98"/>
      <c r="BSE22" s="98"/>
      <c r="BSF22" s="98"/>
      <c r="BSG22" s="98"/>
      <c r="BSH22" s="98"/>
      <c r="BSI22" s="98"/>
      <c r="BSJ22" s="98"/>
      <c r="BSK22" s="98"/>
      <c r="BSL22" s="98"/>
      <c r="BSM22" s="98"/>
      <c r="BSN22" s="98"/>
      <c r="BSO22" s="98"/>
      <c r="BSP22" s="98"/>
      <c r="BSQ22" s="98"/>
      <c r="BSR22" s="98"/>
      <c r="BSS22" s="98"/>
      <c r="BST22" s="98"/>
      <c r="BSU22" s="98"/>
      <c r="BSV22" s="98"/>
      <c r="BSW22" s="98"/>
      <c r="BSX22" s="98"/>
      <c r="BSY22" s="98"/>
      <c r="BSZ22" s="98"/>
      <c r="BTA22" s="98"/>
      <c r="BTB22" s="98"/>
      <c r="BTC22" s="98"/>
      <c r="BTD22" s="98"/>
      <c r="BTE22" s="98"/>
      <c r="BTF22" s="98"/>
      <c r="BTG22" s="98"/>
      <c r="BTH22" s="98"/>
      <c r="BTI22" s="98"/>
      <c r="BTJ22" s="98"/>
      <c r="BTK22" s="98"/>
      <c r="BTL22" s="98"/>
      <c r="BTM22" s="98"/>
      <c r="BTN22" s="98"/>
      <c r="BTO22" s="98"/>
      <c r="BTP22" s="98"/>
      <c r="BTQ22" s="98"/>
      <c r="BTR22" s="98"/>
      <c r="BTS22" s="98"/>
      <c r="BTT22" s="98"/>
      <c r="BTU22" s="98"/>
      <c r="BTV22" s="98"/>
      <c r="BTW22" s="98"/>
      <c r="BTX22" s="98"/>
      <c r="BTY22" s="98"/>
      <c r="BTZ22" s="98"/>
      <c r="BUA22" s="98"/>
      <c r="BUB22" s="98"/>
      <c r="BUC22" s="98"/>
      <c r="BUD22" s="98"/>
      <c r="BUE22" s="98"/>
      <c r="BUF22" s="98"/>
      <c r="BUG22" s="98"/>
      <c r="BUH22" s="98"/>
      <c r="BUI22" s="98"/>
      <c r="BUJ22" s="98"/>
      <c r="BUK22" s="98"/>
      <c r="BUL22" s="98"/>
      <c r="BUM22" s="98"/>
      <c r="BUN22" s="98"/>
      <c r="BUO22" s="98"/>
      <c r="BUP22" s="98"/>
      <c r="BUQ22" s="98"/>
      <c r="BUR22" s="98"/>
      <c r="BUS22" s="98"/>
      <c r="BUT22" s="98"/>
      <c r="BUU22" s="98"/>
      <c r="BUV22" s="98"/>
      <c r="BUW22" s="98"/>
      <c r="BUX22" s="98"/>
      <c r="BUY22" s="98"/>
      <c r="BUZ22" s="98"/>
      <c r="BVA22" s="98"/>
      <c r="BVB22" s="98"/>
      <c r="BVC22" s="98"/>
      <c r="BVD22" s="98"/>
      <c r="BVE22" s="98"/>
      <c r="BVF22" s="98"/>
      <c r="BVG22" s="98"/>
      <c r="BVH22" s="98"/>
      <c r="BVI22" s="98"/>
      <c r="BVJ22" s="98"/>
      <c r="BVK22" s="98"/>
      <c r="BVL22" s="98"/>
      <c r="BVM22" s="98"/>
      <c r="BVN22" s="98"/>
      <c r="BVO22" s="98"/>
      <c r="BVP22" s="98"/>
      <c r="BVQ22" s="98"/>
      <c r="BVR22" s="98"/>
      <c r="BVS22" s="98"/>
      <c r="BVT22" s="98"/>
      <c r="BVU22" s="98"/>
      <c r="BVV22" s="98"/>
      <c r="BVW22" s="98"/>
      <c r="BVX22" s="98"/>
      <c r="BVY22" s="98"/>
      <c r="BVZ22" s="98"/>
      <c r="BWA22" s="98"/>
      <c r="BWB22" s="98"/>
      <c r="BWC22" s="98"/>
      <c r="BWD22" s="98"/>
      <c r="BWE22" s="98"/>
      <c r="BWF22" s="98"/>
      <c r="BWG22" s="98"/>
      <c r="BWH22" s="98"/>
      <c r="BWI22" s="98"/>
      <c r="BWJ22" s="98"/>
      <c r="BWK22" s="98"/>
      <c r="BWL22" s="98"/>
      <c r="BWM22" s="98"/>
      <c r="BWN22" s="98"/>
      <c r="BWO22" s="98"/>
      <c r="BWP22" s="98"/>
      <c r="BWQ22" s="98"/>
      <c r="BWR22" s="98"/>
      <c r="BWS22" s="98"/>
      <c r="BWT22" s="98"/>
      <c r="BWU22" s="98"/>
      <c r="BWV22" s="98"/>
      <c r="BWW22" s="98"/>
      <c r="BWX22" s="98"/>
      <c r="BWY22" s="98"/>
      <c r="BWZ22" s="98"/>
      <c r="BXA22" s="98"/>
      <c r="BXB22" s="98"/>
      <c r="BXC22" s="98"/>
      <c r="BXD22" s="98"/>
      <c r="BXE22" s="98"/>
      <c r="BXF22" s="98"/>
      <c r="BXG22" s="98"/>
      <c r="BXH22" s="98"/>
      <c r="BXI22" s="98"/>
      <c r="BXJ22" s="98"/>
      <c r="BXK22" s="98"/>
      <c r="BXL22" s="98"/>
      <c r="BXM22" s="98"/>
      <c r="BXN22" s="98"/>
      <c r="BXO22" s="98"/>
      <c r="BXP22" s="98"/>
      <c r="BXQ22" s="98"/>
      <c r="BXR22" s="98"/>
      <c r="BXS22" s="98"/>
      <c r="BXT22" s="98"/>
      <c r="BXU22" s="98"/>
      <c r="BXV22" s="98"/>
      <c r="BXW22" s="98"/>
      <c r="BXX22" s="98"/>
      <c r="BXY22" s="98"/>
      <c r="BXZ22" s="98"/>
      <c r="BYA22" s="98"/>
      <c r="BYB22" s="98"/>
      <c r="BYC22" s="98"/>
      <c r="BYD22" s="98"/>
      <c r="BYE22" s="98"/>
      <c r="BYF22" s="98"/>
      <c r="BYG22" s="98"/>
      <c r="BYH22" s="98"/>
      <c r="BYI22" s="98"/>
      <c r="BYJ22" s="98"/>
      <c r="BYK22" s="98"/>
      <c r="BYL22" s="98"/>
      <c r="BYM22" s="98"/>
      <c r="BYN22" s="98"/>
      <c r="BYO22" s="98"/>
      <c r="BYP22" s="98"/>
      <c r="BYQ22" s="98"/>
      <c r="BYR22" s="98"/>
      <c r="BYS22" s="98"/>
      <c r="BYT22" s="98"/>
      <c r="BYU22" s="98"/>
      <c r="BYV22" s="98"/>
      <c r="BYW22" s="98"/>
      <c r="BYX22" s="98"/>
      <c r="BYY22" s="98"/>
      <c r="BYZ22" s="98"/>
      <c r="BZA22" s="98"/>
      <c r="BZB22" s="98"/>
      <c r="BZC22" s="98"/>
      <c r="BZD22" s="98"/>
      <c r="BZE22" s="98"/>
      <c r="BZF22" s="98"/>
      <c r="BZG22" s="98"/>
      <c r="BZH22" s="98"/>
      <c r="BZI22" s="98"/>
      <c r="BZJ22" s="98"/>
      <c r="BZK22" s="98"/>
      <c r="BZL22" s="98"/>
      <c r="BZM22" s="98"/>
      <c r="BZN22" s="98"/>
      <c r="BZO22" s="98"/>
      <c r="BZP22" s="98"/>
      <c r="BZQ22" s="98"/>
      <c r="BZR22" s="98"/>
      <c r="BZS22" s="98"/>
      <c r="BZT22" s="98"/>
      <c r="BZU22" s="98"/>
      <c r="BZV22" s="98"/>
      <c r="BZW22" s="98"/>
      <c r="BZX22" s="98"/>
      <c r="BZY22" s="98"/>
      <c r="BZZ22" s="98"/>
      <c r="CAA22" s="98"/>
      <c r="CAB22" s="98"/>
      <c r="CAC22" s="98"/>
      <c r="CAD22" s="98"/>
      <c r="CAE22" s="98"/>
      <c r="CAF22" s="98"/>
      <c r="CAG22" s="98"/>
      <c r="CAH22" s="98"/>
      <c r="CAI22" s="98"/>
      <c r="CAJ22" s="98"/>
      <c r="CAK22" s="98"/>
      <c r="CAL22" s="98"/>
      <c r="CAM22" s="98"/>
      <c r="CAN22" s="98"/>
      <c r="CAO22" s="98"/>
      <c r="CAP22" s="98"/>
      <c r="CAQ22" s="98"/>
      <c r="CAR22" s="98"/>
      <c r="CAS22" s="98"/>
      <c r="CAT22" s="98"/>
      <c r="CAU22" s="98"/>
      <c r="CAV22" s="98"/>
      <c r="CAW22" s="98"/>
      <c r="CAX22" s="98"/>
      <c r="CAY22" s="98"/>
      <c r="CAZ22" s="98"/>
      <c r="CBA22" s="98"/>
      <c r="CBB22" s="98"/>
      <c r="CBC22" s="98"/>
      <c r="CBD22" s="98"/>
      <c r="CBE22" s="98"/>
      <c r="CBF22" s="98"/>
      <c r="CBG22" s="98"/>
      <c r="CBH22" s="98"/>
      <c r="CBI22" s="98"/>
      <c r="CBJ22" s="98"/>
      <c r="CBK22" s="98"/>
      <c r="CBL22" s="98"/>
      <c r="CBM22" s="98"/>
      <c r="CBN22" s="98"/>
      <c r="CBO22" s="98"/>
      <c r="CBP22" s="98"/>
      <c r="CBQ22" s="98"/>
      <c r="CBR22" s="98"/>
      <c r="CBS22" s="98"/>
      <c r="CBT22" s="98"/>
      <c r="CBU22" s="98"/>
      <c r="CBV22" s="98"/>
      <c r="CBW22" s="98"/>
      <c r="CBX22" s="98"/>
      <c r="CBY22" s="98"/>
      <c r="CBZ22" s="98"/>
      <c r="CCA22" s="98"/>
      <c r="CCB22" s="98"/>
      <c r="CCC22" s="98"/>
      <c r="CCD22" s="98"/>
      <c r="CCE22" s="98"/>
      <c r="CCF22" s="98"/>
      <c r="CCG22" s="98"/>
      <c r="CCH22" s="98"/>
      <c r="CCI22" s="98"/>
      <c r="CCJ22" s="98"/>
      <c r="CCK22" s="98"/>
      <c r="CCL22" s="98"/>
      <c r="CCM22" s="98"/>
      <c r="CCN22" s="98"/>
      <c r="CCO22" s="98"/>
      <c r="CCP22" s="98"/>
      <c r="CCQ22" s="98"/>
      <c r="CCR22" s="98"/>
      <c r="CCS22" s="98"/>
      <c r="CCT22" s="98"/>
      <c r="CCU22" s="98"/>
      <c r="CCV22" s="98"/>
      <c r="CCW22" s="98"/>
      <c r="CCX22" s="98"/>
      <c r="CCY22" s="98"/>
      <c r="CCZ22" s="98"/>
      <c r="CDA22" s="98"/>
      <c r="CDB22" s="98"/>
      <c r="CDC22" s="98"/>
      <c r="CDD22" s="98"/>
      <c r="CDE22" s="98"/>
      <c r="CDF22" s="98"/>
      <c r="CDG22" s="98"/>
      <c r="CDH22" s="98"/>
      <c r="CDI22" s="98"/>
      <c r="CDJ22" s="98"/>
      <c r="CDK22" s="98"/>
      <c r="CDL22" s="98"/>
      <c r="CDM22" s="98"/>
      <c r="CDN22" s="98"/>
      <c r="CDO22" s="98"/>
      <c r="CDP22" s="98"/>
      <c r="CDQ22" s="98"/>
      <c r="CDR22" s="98"/>
      <c r="CDS22" s="98"/>
      <c r="CDT22" s="98"/>
      <c r="CDU22" s="98"/>
      <c r="CDV22" s="98"/>
      <c r="CDW22" s="98"/>
      <c r="CDX22" s="98"/>
      <c r="CDY22" s="98"/>
      <c r="CDZ22" s="98"/>
      <c r="CEA22" s="98"/>
      <c r="CEB22" s="98"/>
      <c r="CEC22" s="98"/>
      <c r="CED22" s="98"/>
      <c r="CEE22" s="98"/>
      <c r="CEF22" s="98"/>
      <c r="CEG22" s="98"/>
      <c r="CEH22" s="98"/>
      <c r="CEI22" s="98"/>
      <c r="CEJ22" s="98"/>
      <c r="CEK22" s="98"/>
      <c r="CEL22" s="98"/>
      <c r="CEM22" s="98"/>
      <c r="CEN22" s="98"/>
      <c r="CEO22" s="98"/>
      <c r="CEP22" s="98"/>
      <c r="CEQ22" s="98"/>
      <c r="CER22" s="98"/>
      <c r="CES22" s="98"/>
      <c r="CET22" s="98"/>
      <c r="CEU22" s="98"/>
      <c r="CEV22" s="98"/>
      <c r="CEW22" s="98"/>
      <c r="CEX22" s="98"/>
      <c r="CEY22" s="98"/>
      <c r="CEZ22" s="98"/>
      <c r="CFA22" s="98"/>
      <c r="CFB22" s="98"/>
      <c r="CFC22" s="98"/>
      <c r="CFD22" s="98"/>
      <c r="CFE22" s="98"/>
      <c r="CFF22" s="98"/>
      <c r="CFG22" s="98"/>
      <c r="CFH22" s="98"/>
      <c r="CFI22" s="98"/>
      <c r="CFJ22" s="98"/>
      <c r="CFK22" s="98"/>
      <c r="CFL22" s="98"/>
      <c r="CFM22" s="98"/>
      <c r="CFN22" s="98"/>
      <c r="CFO22" s="98"/>
      <c r="CFP22" s="98"/>
      <c r="CFQ22" s="98"/>
      <c r="CFR22" s="98"/>
      <c r="CFS22" s="98"/>
      <c r="CFT22" s="98"/>
      <c r="CFU22" s="98"/>
      <c r="CFV22" s="98"/>
      <c r="CFW22" s="98"/>
      <c r="CFX22" s="98"/>
      <c r="CFY22" s="98"/>
      <c r="CFZ22" s="98"/>
      <c r="CGA22" s="98"/>
      <c r="CGB22" s="98"/>
      <c r="CGC22" s="98"/>
      <c r="CGD22" s="98"/>
      <c r="CGE22" s="98"/>
      <c r="CGF22" s="98"/>
      <c r="CGG22" s="98"/>
      <c r="CGH22" s="98"/>
      <c r="CGI22" s="98"/>
      <c r="CGJ22" s="98"/>
      <c r="CGK22" s="98"/>
      <c r="CGL22" s="98"/>
      <c r="CGM22" s="98"/>
      <c r="CGN22" s="98"/>
      <c r="CGO22" s="98"/>
      <c r="CGP22" s="98"/>
      <c r="CGQ22" s="98"/>
      <c r="CGR22" s="98"/>
      <c r="CGS22" s="98"/>
      <c r="CGT22" s="98"/>
      <c r="CGU22" s="98"/>
      <c r="CGV22" s="98"/>
      <c r="CGW22" s="98"/>
      <c r="CGX22" s="98"/>
      <c r="CGY22" s="98"/>
      <c r="CGZ22" s="98"/>
      <c r="CHA22" s="98"/>
      <c r="CHB22" s="98"/>
      <c r="CHC22" s="98"/>
      <c r="CHD22" s="98"/>
      <c r="CHE22" s="98"/>
      <c r="CHF22" s="98"/>
      <c r="CHG22" s="98"/>
      <c r="CHH22" s="98"/>
      <c r="CHI22" s="98"/>
      <c r="CHJ22" s="98"/>
      <c r="CHK22" s="98"/>
      <c r="CHL22" s="98"/>
      <c r="CHM22" s="98"/>
      <c r="CHN22" s="98"/>
      <c r="CHO22" s="98"/>
      <c r="CHP22" s="98"/>
      <c r="CHQ22" s="98"/>
      <c r="CHR22" s="98"/>
      <c r="CHS22" s="98"/>
      <c r="CHT22" s="98"/>
      <c r="CHU22" s="98"/>
      <c r="CHV22" s="98"/>
      <c r="CHW22" s="98"/>
      <c r="CHX22" s="98"/>
      <c r="CHY22" s="98"/>
      <c r="CHZ22" s="98"/>
      <c r="CIA22" s="98"/>
      <c r="CIB22" s="98"/>
      <c r="CIC22" s="98"/>
      <c r="CID22" s="98"/>
      <c r="CIE22" s="98"/>
      <c r="CIF22" s="98"/>
      <c r="CIG22" s="98"/>
      <c r="CIH22" s="98"/>
      <c r="CII22" s="98"/>
      <c r="CIJ22" s="98"/>
      <c r="CIK22" s="98"/>
      <c r="CIL22" s="98"/>
      <c r="CIM22" s="98"/>
      <c r="CIN22" s="98"/>
      <c r="CIO22" s="98"/>
      <c r="CIP22" s="98"/>
      <c r="CIQ22" s="98"/>
      <c r="CIR22" s="98"/>
      <c r="CIS22" s="98"/>
      <c r="CIT22" s="98"/>
      <c r="CIU22" s="98"/>
      <c r="CIV22" s="98"/>
      <c r="CIW22" s="98"/>
      <c r="CIX22" s="98"/>
      <c r="CIY22" s="98"/>
      <c r="CIZ22" s="98"/>
      <c r="CJA22" s="98"/>
      <c r="CJB22" s="98"/>
      <c r="CJC22" s="98"/>
      <c r="CJD22" s="98"/>
      <c r="CJE22" s="98"/>
      <c r="CJF22" s="98"/>
      <c r="CJG22" s="98"/>
      <c r="CJH22" s="98"/>
      <c r="CJI22" s="98"/>
      <c r="CJJ22" s="98"/>
      <c r="CJK22" s="98"/>
      <c r="CJL22" s="98"/>
      <c r="CJM22" s="98"/>
      <c r="CJN22" s="98"/>
      <c r="CJO22" s="98"/>
      <c r="CJP22" s="98"/>
      <c r="CJQ22" s="98"/>
      <c r="CJR22" s="98"/>
      <c r="CJS22" s="98"/>
      <c r="CJT22" s="98"/>
      <c r="CJU22" s="98"/>
      <c r="CJV22" s="98"/>
      <c r="CJW22" s="98"/>
      <c r="CJX22" s="98"/>
      <c r="CJY22" s="98"/>
      <c r="CJZ22" s="98"/>
      <c r="CKA22" s="98"/>
      <c r="CKB22" s="98"/>
      <c r="CKC22" s="98"/>
      <c r="CKD22" s="98"/>
      <c r="CKE22" s="98"/>
      <c r="CKF22" s="98"/>
      <c r="CKG22" s="98"/>
      <c r="CKH22" s="98"/>
      <c r="CKI22" s="98"/>
      <c r="CKJ22" s="98"/>
      <c r="CKK22" s="98"/>
      <c r="CKL22" s="98"/>
      <c r="CKM22" s="98"/>
      <c r="CKN22" s="98"/>
      <c r="CKO22" s="98"/>
      <c r="CKP22" s="98"/>
      <c r="CKQ22" s="98"/>
      <c r="CKR22" s="98"/>
      <c r="CKS22" s="98"/>
      <c r="CKT22" s="98"/>
      <c r="CKU22" s="98"/>
      <c r="CKV22" s="98"/>
      <c r="CKW22" s="98"/>
      <c r="CKX22" s="98"/>
      <c r="CKY22" s="98"/>
      <c r="CKZ22" s="98"/>
      <c r="CLA22" s="98"/>
      <c r="CLB22" s="98"/>
      <c r="CLC22" s="98"/>
      <c r="CLD22" s="98"/>
      <c r="CLE22" s="98"/>
      <c r="CLF22" s="98"/>
      <c r="CLG22" s="98"/>
      <c r="CLH22" s="98"/>
      <c r="CLI22" s="98"/>
      <c r="CLJ22" s="98"/>
      <c r="CLK22" s="98"/>
      <c r="CLL22" s="98"/>
      <c r="CLM22" s="98"/>
      <c r="CLN22" s="98"/>
      <c r="CLO22" s="98"/>
      <c r="CLP22" s="98"/>
      <c r="CLQ22" s="98"/>
      <c r="CLR22" s="98"/>
      <c r="CLS22" s="98"/>
      <c r="CLT22" s="98"/>
      <c r="CLU22" s="98"/>
      <c r="CLV22" s="98"/>
      <c r="CLW22" s="98"/>
      <c r="CLX22" s="98"/>
      <c r="CLY22" s="98"/>
      <c r="CLZ22" s="98"/>
      <c r="CMA22" s="98"/>
      <c r="CMB22" s="98"/>
      <c r="CMC22" s="98"/>
      <c r="CMD22" s="98"/>
      <c r="CME22" s="98"/>
      <c r="CMF22" s="98"/>
      <c r="CMG22" s="98"/>
      <c r="CMH22" s="98"/>
      <c r="CMI22" s="98"/>
      <c r="CMJ22" s="98"/>
      <c r="CMK22" s="98"/>
      <c r="CML22" s="98"/>
      <c r="CMM22" s="98"/>
      <c r="CMN22" s="98"/>
      <c r="CMO22" s="98"/>
      <c r="CMP22" s="98"/>
      <c r="CMQ22" s="98"/>
      <c r="CMR22" s="98"/>
      <c r="CMS22" s="98"/>
      <c r="CMT22" s="98"/>
      <c r="CMU22" s="98"/>
      <c r="CMV22" s="98"/>
      <c r="CMW22" s="98"/>
      <c r="CMX22" s="98"/>
      <c r="CMY22" s="98"/>
      <c r="CMZ22" s="98"/>
      <c r="CNA22" s="98"/>
      <c r="CNB22" s="98"/>
      <c r="CNC22" s="98"/>
      <c r="CND22" s="98"/>
      <c r="CNE22" s="98"/>
      <c r="CNF22" s="98"/>
      <c r="CNG22" s="98"/>
      <c r="CNH22" s="98"/>
      <c r="CNI22" s="98"/>
      <c r="CNJ22" s="98"/>
      <c r="CNK22" s="98"/>
      <c r="CNL22" s="98"/>
      <c r="CNM22" s="98"/>
      <c r="CNN22" s="98"/>
      <c r="CNO22" s="98"/>
      <c r="CNP22" s="98"/>
      <c r="CNQ22" s="98"/>
      <c r="CNR22" s="98"/>
      <c r="CNS22" s="98"/>
      <c r="CNT22" s="98"/>
      <c r="CNU22" s="98"/>
      <c r="CNV22" s="98"/>
      <c r="CNW22" s="98"/>
      <c r="CNX22" s="98"/>
      <c r="CNY22" s="98"/>
      <c r="CNZ22" s="98"/>
      <c r="COA22" s="98"/>
      <c r="COB22" s="98"/>
      <c r="COC22" s="98"/>
      <c r="COD22" s="98"/>
      <c r="COE22" s="98"/>
      <c r="COF22" s="98"/>
      <c r="COG22" s="98"/>
      <c r="COH22" s="98"/>
      <c r="COI22" s="98"/>
      <c r="COJ22" s="98"/>
      <c r="COK22" s="98"/>
      <c r="COL22" s="98"/>
      <c r="COM22" s="98"/>
      <c r="CON22" s="98"/>
      <c r="COO22" s="98"/>
      <c r="COP22" s="98"/>
      <c r="COQ22" s="98"/>
      <c r="COR22" s="98"/>
      <c r="COS22" s="98"/>
      <c r="COT22" s="98"/>
      <c r="COU22" s="98"/>
      <c r="COV22" s="98"/>
      <c r="COW22" s="98"/>
      <c r="COX22" s="98"/>
      <c r="COY22" s="98"/>
      <c r="COZ22" s="98"/>
      <c r="CPA22" s="98"/>
      <c r="CPB22" s="98"/>
      <c r="CPC22" s="98"/>
      <c r="CPD22" s="98"/>
      <c r="CPE22" s="98"/>
      <c r="CPF22" s="98"/>
      <c r="CPG22" s="98"/>
      <c r="CPH22" s="98"/>
      <c r="CPI22" s="98"/>
      <c r="CPJ22" s="98"/>
      <c r="CPK22" s="98"/>
      <c r="CPL22" s="98"/>
      <c r="CPM22" s="98"/>
      <c r="CPN22" s="98"/>
      <c r="CPO22" s="98"/>
      <c r="CPP22" s="98"/>
      <c r="CPQ22" s="98"/>
      <c r="CPR22" s="98"/>
      <c r="CPS22" s="98"/>
      <c r="CPT22" s="98"/>
      <c r="CPU22" s="98"/>
      <c r="CPV22" s="98"/>
      <c r="CPW22" s="98"/>
      <c r="CPX22" s="98"/>
      <c r="CPY22" s="98"/>
      <c r="CPZ22" s="98"/>
      <c r="CQA22" s="98"/>
      <c r="CQB22" s="98"/>
      <c r="CQC22" s="98"/>
      <c r="CQD22" s="98"/>
      <c r="CQE22" s="98"/>
      <c r="CQF22" s="98"/>
      <c r="CQG22" s="98"/>
      <c r="CQH22" s="98"/>
      <c r="CQI22" s="98"/>
      <c r="CQJ22" s="98"/>
      <c r="CQK22" s="98"/>
      <c r="CQL22" s="98"/>
      <c r="CQM22" s="98"/>
      <c r="CQN22" s="98"/>
      <c r="CQO22" s="98"/>
      <c r="CQP22" s="98"/>
      <c r="CQQ22" s="98"/>
      <c r="CQR22" s="98"/>
      <c r="CQS22" s="98"/>
      <c r="CQT22" s="98"/>
      <c r="CQU22" s="98"/>
      <c r="CQV22" s="98"/>
      <c r="CQW22" s="98"/>
      <c r="CQX22" s="98"/>
      <c r="CQY22" s="98"/>
      <c r="CQZ22" s="98"/>
      <c r="CRA22" s="98"/>
      <c r="CRB22" s="98"/>
      <c r="CRC22" s="98"/>
      <c r="CRD22" s="98"/>
      <c r="CRE22" s="98"/>
      <c r="CRF22" s="98"/>
      <c r="CRG22" s="98"/>
      <c r="CRH22" s="98"/>
      <c r="CRI22" s="98"/>
      <c r="CRJ22" s="98"/>
      <c r="CRK22" s="98"/>
      <c r="CRL22" s="98"/>
      <c r="CRM22" s="98"/>
      <c r="CRN22" s="98"/>
      <c r="CRO22" s="98"/>
      <c r="CRP22" s="98"/>
      <c r="CRQ22" s="98"/>
      <c r="CRR22" s="98"/>
      <c r="CRS22" s="98"/>
      <c r="CRT22" s="98"/>
      <c r="CRU22" s="98"/>
      <c r="CRV22" s="98"/>
      <c r="CRW22" s="98"/>
      <c r="CRX22" s="98"/>
      <c r="CRY22" s="98"/>
      <c r="CRZ22" s="98"/>
      <c r="CSA22" s="98"/>
      <c r="CSB22" s="98"/>
      <c r="CSC22" s="98"/>
      <c r="CSD22" s="98"/>
      <c r="CSE22" s="98"/>
      <c r="CSF22" s="98"/>
      <c r="CSG22" s="98"/>
      <c r="CSH22" s="98"/>
      <c r="CSI22" s="98"/>
      <c r="CSJ22" s="98"/>
      <c r="CSK22" s="98"/>
      <c r="CSL22" s="98"/>
      <c r="CSM22" s="98"/>
      <c r="CSN22" s="98"/>
      <c r="CSO22" s="98"/>
      <c r="CSP22" s="98"/>
      <c r="CSQ22" s="98"/>
      <c r="CSR22" s="98"/>
      <c r="CSS22" s="98"/>
      <c r="CST22" s="98"/>
      <c r="CSU22" s="98"/>
      <c r="CSV22" s="98"/>
      <c r="CSW22" s="98"/>
      <c r="CSX22" s="98"/>
      <c r="CSY22" s="98"/>
      <c r="CSZ22" s="98"/>
      <c r="CTA22" s="98"/>
      <c r="CTB22" s="98"/>
      <c r="CTC22" s="98"/>
      <c r="CTD22" s="98"/>
      <c r="CTE22" s="98"/>
      <c r="CTF22" s="98"/>
      <c r="CTG22" s="98"/>
      <c r="CTH22" s="98"/>
      <c r="CTI22" s="98"/>
      <c r="CTJ22" s="98"/>
      <c r="CTK22" s="98"/>
      <c r="CTL22" s="98"/>
      <c r="CTM22" s="98"/>
      <c r="CTN22" s="98"/>
      <c r="CTO22" s="98"/>
      <c r="CTP22" s="98"/>
      <c r="CTQ22" s="98"/>
      <c r="CTR22" s="98"/>
      <c r="CTS22" s="98"/>
      <c r="CTT22" s="98"/>
      <c r="CTU22" s="98"/>
      <c r="CTV22" s="98"/>
      <c r="CTW22" s="98"/>
      <c r="CTX22" s="98"/>
      <c r="CTY22" s="98"/>
      <c r="CTZ22" s="98"/>
      <c r="CUA22" s="98"/>
      <c r="CUB22" s="98"/>
      <c r="CUC22" s="98"/>
      <c r="CUD22" s="98"/>
      <c r="CUE22" s="98"/>
      <c r="CUF22" s="98"/>
      <c r="CUG22" s="98"/>
      <c r="CUH22" s="98"/>
      <c r="CUI22" s="98"/>
      <c r="CUJ22" s="98"/>
      <c r="CUK22" s="98"/>
      <c r="CUL22" s="98"/>
      <c r="CUM22" s="98"/>
      <c r="CUN22" s="98"/>
      <c r="CUO22" s="98"/>
      <c r="CUP22" s="98"/>
      <c r="CUQ22" s="98"/>
      <c r="CUR22" s="98"/>
      <c r="CUS22" s="98"/>
      <c r="CUT22" s="98"/>
      <c r="CUU22" s="98"/>
      <c r="CUV22" s="98"/>
      <c r="CUW22" s="98"/>
      <c r="CUX22" s="98"/>
      <c r="CUY22" s="98"/>
      <c r="CUZ22" s="98"/>
      <c r="CVA22" s="98"/>
      <c r="CVB22" s="98"/>
      <c r="CVC22" s="98"/>
      <c r="CVD22" s="98"/>
      <c r="CVE22" s="98"/>
      <c r="CVF22" s="98"/>
      <c r="CVG22" s="98"/>
      <c r="CVH22" s="98"/>
      <c r="CVI22" s="98"/>
      <c r="CVJ22" s="98"/>
      <c r="CVK22" s="98"/>
      <c r="CVL22" s="98"/>
      <c r="CVM22" s="98"/>
      <c r="CVN22" s="98"/>
      <c r="CVO22" s="98"/>
      <c r="CVP22" s="98"/>
      <c r="CVQ22" s="98"/>
      <c r="CVR22" s="98"/>
      <c r="CVS22" s="98"/>
      <c r="CVT22" s="98"/>
      <c r="CVU22" s="98"/>
      <c r="CVV22" s="98"/>
      <c r="CVW22" s="98"/>
      <c r="CVX22" s="98"/>
      <c r="CVY22" s="98"/>
      <c r="CVZ22" s="98"/>
      <c r="CWA22" s="98"/>
      <c r="CWB22" s="98"/>
      <c r="CWC22" s="98"/>
      <c r="CWD22" s="98"/>
      <c r="CWE22" s="98"/>
      <c r="CWF22" s="98"/>
      <c r="CWG22" s="98"/>
      <c r="CWH22" s="98"/>
      <c r="CWI22" s="98"/>
      <c r="CWJ22" s="98"/>
      <c r="CWK22" s="98"/>
      <c r="CWL22" s="98"/>
      <c r="CWM22" s="98"/>
      <c r="CWN22" s="98"/>
      <c r="CWO22" s="98"/>
      <c r="CWP22" s="98"/>
      <c r="CWQ22" s="98"/>
      <c r="CWR22" s="98"/>
      <c r="CWS22" s="98"/>
      <c r="CWT22" s="98"/>
      <c r="CWU22" s="98"/>
      <c r="CWV22" s="98"/>
      <c r="CWW22" s="98"/>
      <c r="CWX22" s="98"/>
      <c r="CWY22" s="98"/>
      <c r="CWZ22" s="98"/>
      <c r="CXA22" s="98"/>
      <c r="CXB22" s="98"/>
      <c r="CXC22" s="98"/>
      <c r="CXD22" s="98"/>
      <c r="CXE22" s="98"/>
      <c r="CXF22" s="98"/>
      <c r="CXG22" s="98"/>
      <c r="CXH22" s="98"/>
      <c r="CXI22" s="98"/>
      <c r="CXJ22" s="98"/>
      <c r="CXK22" s="98"/>
      <c r="CXL22" s="98"/>
      <c r="CXM22" s="98"/>
      <c r="CXN22" s="98"/>
      <c r="CXO22" s="98"/>
      <c r="CXP22" s="98"/>
      <c r="CXQ22" s="98"/>
      <c r="CXR22" s="98"/>
      <c r="CXS22" s="98"/>
      <c r="CXT22" s="98"/>
      <c r="CXU22" s="98"/>
      <c r="CXV22" s="98"/>
      <c r="CXW22" s="98"/>
      <c r="CXX22" s="98"/>
      <c r="CXY22" s="98"/>
      <c r="CXZ22" s="98"/>
      <c r="CYA22" s="98"/>
      <c r="CYB22" s="98"/>
      <c r="CYC22" s="98"/>
      <c r="CYD22" s="98"/>
      <c r="CYE22" s="98"/>
      <c r="CYF22" s="98"/>
      <c r="CYG22" s="98"/>
      <c r="CYH22" s="98"/>
      <c r="CYI22" s="98"/>
      <c r="CYJ22" s="98"/>
      <c r="CYK22" s="98"/>
      <c r="CYL22" s="98"/>
      <c r="CYM22" s="98"/>
      <c r="CYN22" s="98"/>
      <c r="CYO22" s="98"/>
      <c r="CYP22" s="98"/>
      <c r="CYQ22" s="98"/>
      <c r="CYR22" s="98"/>
      <c r="CYS22" s="98"/>
      <c r="CYT22" s="98"/>
      <c r="CYU22" s="98"/>
      <c r="CYV22" s="98"/>
      <c r="CYW22" s="98"/>
      <c r="CYX22" s="98"/>
      <c r="CYY22" s="98"/>
      <c r="CYZ22" s="98"/>
      <c r="CZA22" s="98"/>
      <c r="CZB22" s="98"/>
      <c r="CZC22" s="98"/>
      <c r="CZD22" s="98"/>
      <c r="CZE22" s="98"/>
      <c r="CZF22" s="98"/>
      <c r="CZG22" s="98"/>
      <c r="CZH22" s="98"/>
      <c r="CZI22" s="98"/>
      <c r="CZJ22" s="98"/>
      <c r="CZK22" s="98"/>
      <c r="CZL22" s="98"/>
      <c r="CZM22" s="98"/>
      <c r="CZN22" s="98"/>
      <c r="CZO22" s="98"/>
      <c r="CZP22" s="98"/>
      <c r="CZQ22" s="98"/>
      <c r="CZR22" s="98"/>
      <c r="CZS22" s="98"/>
      <c r="CZT22" s="98"/>
      <c r="CZU22" s="98"/>
      <c r="CZV22" s="98"/>
      <c r="CZW22" s="98"/>
      <c r="CZX22" s="98"/>
      <c r="CZY22" s="98"/>
      <c r="CZZ22" s="98"/>
      <c r="DAA22" s="98"/>
      <c r="DAB22" s="98"/>
      <c r="DAC22" s="98"/>
      <c r="DAD22" s="98"/>
      <c r="DAE22" s="98"/>
      <c r="DAF22" s="98"/>
      <c r="DAG22" s="98"/>
      <c r="DAH22" s="98"/>
      <c r="DAI22" s="98"/>
      <c r="DAJ22" s="98"/>
      <c r="DAK22" s="98"/>
      <c r="DAL22" s="98"/>
      <c r="DAM22" s="98"/>
      <c r="DAN22" s="98"/>
      <c r="DAO22" s="98"/>
      <c r="DAP22" s="98"/>
      <c r="DAQ22" s="98"/>
      <c r="DAR22" s="98"/>
      <c r="DAS22" s="98"/>
      <c r="DAT22" s="98"/>
      <c r="DAU22" s="98"/>
      <c r="DAV22" s="98"/>
      <c r="DAW22" s="98"/>
      <c r="DAX22" s="98"/>
      <c r="DAY22" s="98"/>
      <c r="DAZ22" s="98"/>
      <c r="DBA22" s="98"/>
      <c r="DBB22" s="98"/>
      <c r="DBC22" s="98"/>
      <c r="DBD22" s="98"/>
      <c r="DBE22" s="98"/>
      <c r="DBF22" s="98"/>
      <c r="DBG22" s="98"/>
      <c r="DBH22" s="98"/>
      <c r="DBI22" s="98"/>
      <c r="DBJ22" s="98"/>
      <c r="DBK22" s="98"/>
      <c r="DBL22" s="98"/>
      <c r="DBM22" s="98"/>
      <c r="DBN22" s="98"/>
      <c r="DBO22" s="98"/>
      <c r="DBP22" s="98"/>
      <c r="DBQ22" s="98"/>
      <c r="DBR22" s="98"/>
      <c r="DBS22" s="98"/>
      <c r="DBT22" s="98"/>
      <c r="DBU22" s="98"/>
      <c r="DBV22" s="98"/>
      <c r="DBW22" s="98"/>
      <c r="DBX22" s="98"/>
      <c r="DBY22" s="98"/>
      <c r="DBZ22" s="98"/>
      <c r="DCA22" s="98"/>
      <c r="DCB22" s="98"/>
      <c r="DCC22" s="98"/>
      <c r="DCD22" s="98"/>
      <c r="DCE22" s="98"/>
      <c r="DCF22" s="98"/>
      <c r="DCG22" s="98"/>
      <c r="DCH22" s="98"/>
      <c r="DCI22" s="98"/>
      <c r="DCJ22" s="98"/>
      <c r="DCK22" s="98"/>
      <c r="DCL22" s="98"/>
      <c r="DCM22" s="98"/>
      <c r="DCN22" s="98"/>
      <c r="DCO22" s="98"/>
      <c r="DCP22" s="98"/>
      <c r="DCQ22" s="98"/>
      <c r="DCR22" s="98"/>
      <c r="DCS22" s="98"/>
      <c r="DCT22" s="98"/>
      <c r="DCU22" s="98"/>
      <c r="DCV22" s="98"/>
      <c r="DCW22" s="98"/>
      <c r="DCX22" s="98"/>
      <c r="DCY22" s="98"/>
      <c r="DCZ22" s="98"/>
      <c r="DDA22" s="98"/>
      <c r="DDB22" s="98"/>
      <c r="DDC22" s="98"/>
      <c r="DDD22" s="98"/>
      <c r="DDE22" s="98"/>
      <c r="DDF22" s="98"/>
      <c r="DDG22" s="98"/>
      <c r="DDH22" s="98"/>
      <c r="DDI22" s="98"/>
      <c r="DDJ22" s="98"/>
      <c r="DDK22" s="98"/>
      <c r="DDL22" s="98"/>
      <c r="DDM22" s="98"/>
      <c r="DDN22" s="98"/>
      <c r="DDO22" s="98"/>
      <c r="DDP22" s="98"/>
      <c r="DDQ22" s="98"/>
      <c r="DDR22" s="98"/>
      <c r="DDS22" s="98"/>
      <c r="DDT22" s="98"/>
      <c r="DDU22" s="98"/>
      <c r="DDV22" s="98"/>
      <c r="DDW22" s="98"/>
      <c r="DDX22" s="98"/>
      <c r="DDY22" s="98"/>
      <c r="DDZ22" s="98"/>
      <c r="DEA22" s="98"/>
      <c r="DEB22" s="98"/>
      <c r="DEC22" s="98"/>
      <c r="DED22" s="98"/>
      <c r="DEE22" s="98"/>
      <c r="DEF22" s="98"/>
      <c r="DEG22" s="98"/>
      <c r="DEH22" s="98"/>
      <c r="DEI22" s="98"/>
      <c r="DEJ22" s="98"/>
      <c r="DEK22" s="98"/>
      <c r="DEL22" s="98"/>
      <c r="DEM22" s="98"/>
      <c r="DEN22" s="98"/>
      <c r="DEO22" s="98"/>
      <c r="DEP22" s="98"/>
      <c r="DEQ22" s="98"/>
      <c r="DER22" s="98"/>
      <c r="DES22" s="98"/>
      <c r="DET22" s="98"/>
      <c r="DEU22" s="98"/>
      <c r="DEV22" s="98"/>
      <c r="DEW22" s="98"/>
      <c r="DEX22" s="98"/>
      <c r="DEY22" s="98"/>
      <c r="DEZ22" s="98"/>
      <c r="DFA22" s="98"/>
      <c r="DFB22" s="98"/>
      <c r="DFC22" s="98"/>
      <c r="DFD22" s="98"/>
      <c r="DFE22" s="98"/>
      <c r="DFF22" s="98"/>
      <c r="DFG22" s="98"/>
      <c r="DFH22" s="98"/>
      <c r="DFI22" s="98"/>
      <c r="DFJ22" s="98"/>
      <c r="DFK22" s="98"/>
      <c r="DFL22" s="98"/>
      <c r="DFM22" s="98"/>
      <c r="DFN22" s="98"/>
      <c r="DFO22" s="98"/>
      <c r="DFP22" s="98"/>
      <c r="DFQ22" s="98"/>
      <c r="DFR22" s="98"/>
      <c r="DFS22" s="98"/>
      <c r="DFT22" s="98"/>
      <c r="DFU22" s="98"/>
      <c r="DFV22" s="98"/>
      <c r="DFW22" s="98"/>
      <c r="DFX22" s="98"/>
      <c r="DFY22" s="98"/>
      <c r="DFZ22" s="98"/>
      <c r="DGA22" s="98"/>
      <c r="DGB22" s="98"/>
      <c r="DGC22" s="98"/>
      <c r="DGD22" s="98"/>
      <c r="DGE22" s="98"/>
      <c r="DGF22" s="98"/>
      <c r="DGG22" s="98"/>
      <c r="DGH22" s="98"/>
      <c r="DGI22" s="98"/>
      <c r="DGJ22" s="98"/>
      <c r="DGK22" s="98"/>
      <c r="DGL22" s="98"/>
      <c r="DGM22" s="98"/>
      <c r="DGN22" s="98"/>
      <c r="DGO22" s="98"/>
      <c r="DGP22" s="98"/>
      <c r="DGQ22" s="98"/>
      <c r="DGR22" s="98"/>
      <c r="DGS22" s="98"/>
      <c r="DGT22" s="98"/>
      <c r="DGU22" s="98"/>
      <c r="DGV22" s="98"/>
      <c r="DGW22" s="98"/>
      <c r="DGX22" s="98"/>
      <c r="DGY22" s="98"/>
      <c r="DGZ22" s="98"/>
      <c r="DHA22" s="98"/>
      <c r="DHB22" s="98"/>
      <c r="DHC22" s="98"/>
      <c r="DHD22" s="98"/>
      <c r="DHE22" s="98"/>
      <c r="DHF22" s="98"/>
      <c r="DHG22" s="98"/>
      <c r="DHH22" s="98"/>
      <c r="DHI22" s="98"/>
      <c r="DHJ22" s="98"/>
      <c r="DHK22" s="98"/>
      <c r="DHL22" s="98"/>
      <c r="DHM22" s="98"/>
      <c r="DHN22" s="98"/>
      <c r="DHO22" s="98"/>
      <c r="DHP22" s="98"/>
      <c r="DHQ22" s="98"/>
      <c r="DHR22" s="98"/>
      <c r="DHS22" s="98"/>
      <c r="DHT22" s="98"/>
      <c r="DHU22" s="98"/>
      <c r="DHV22" s="98"/>
      <c r="DHW22" s="98"/>
      <c r="DHX22" s="98"/>
      <c r="DHY22" s="98"/>
      <c r="DHZ22" s="98"/>
      <c r="DIA22" s="98"/>
      <c r="DIB22" s="98"/>
      <c r="DIC22" s="98"/>
      <c r="DID22" s="98"/>
      <c r="DIE22" s="98"/>
      <c r="DIF22" s="98"/>
      <c r="DIG22" s="98"/>
      <c r="DIH22" s="98"/>
      <c r="DII22" s="98"/>
      <c r="DIJ22" s="98"/>
      <c r="DIK22" s="98"/>
      <c r="DIL22" s="98"/>
      <c r="DIM22" s="98"/>
      <c r="DIN22" s="98"/>
      <c r="DIO22" s="98"/>
      <c r="DIP22" s="98"/>
      <c r="DIQ22" s="98"/>
      <c r="DIR22" s="98"/>
      <c r="DIS22" s="98"/>
      <c r="DIT22" s="98"/>
      <c r="DIU22" s="98"/>
      <c r="DIV22" s="98"/>
      <c r="DIW22" s="98"/>
      <c r="DIX22" s="98"/>
      <c r="DIY22" s="98"/>
      <c r="DIZ22" s="98"/>
      <c r="DJA22" s="98"/>
      <c r="DJB22" s="98"/>
      <c r="DJC22" s="98"/>
      <c r="DJD22" s="98"/>
      <c r="DJE22" s="98"/>
      <c r="DJF22" s="98"/>
      <c r="DJG22" s="98"/>
      <c r="DJH22" s="98"/>
      <c r="DJI22" s="98"/>
      <c r="DJJ22" s="98"/>
      <c r="DJK22" s="98"/>
      <c r="DJL22" s="98"/>
      <c r="DJM22" s="98"/>
      <c r="DJN22" s="98"/>
      <c r="DJO22" s="98"/>
      <c r="DJP22" s="98"/>
      <c r="DJQ22" s="98"/>
      <c r="DJR22" s="98"/>
      <c r="DJS22" s="98"/>
      <c r="DJT22" s="98"/>
      <c r="DJU22" s="98"/>
      <c r="DJV22" s="98"/>
      <c r="DJW22" s="98"/>
      <c r="DJX22" s="98"/>
      <c r="DJY22" s="98"/>
      <c r="DJZ22" s="98"/>
      <c r="DKA22" s="98"/>
      <c r="DKB22" s="98"/>
      <c r="DKC22" s="98"/>
      <c r="DKD22" s="98"/>
      <c r="DKE22" s="98"/>
      <c r="DKF22" s="98"/>
      <c r="DKG22" s="98"/>
      <c r="DKH22" s="98"/>
      <c r="DKI22" s="98"/>
      <c r="DKJ22" s="98"/>
      <c r="DKK22" s="98"/>
      <c r="DKL22" s="98"/>
      <c r="DKM22" s="98"/>
      <c r="DKN22" s="98"/>
      <c r="DKO22" s="98"/>
      <c r="DKP22" s="98"/>
      <c r="DKQ22" s="98"/>
      <c r="DKR22" s="98"/>
      <c r="DKS22" s="98"/>
      <c r="DKT22" s="98"/>
      <c r="DKU22" s="98"/>
      <c r="DKV22" s="98"/>
      <c r="DKW22" s="98"/>
      <c r="DKX22" s="98"/>
      <c r="DKY22" s="98"/>
      <c r="DKZ22" s="98"/>
      <c r="DLA22" s="98"/>
      <c r="DLB22" s="98"/>
      <c r="DLC22" s="98"/>
      <c r="DLD22" s="98"/>
      <c r="DLE22" s="98"/>
      <c r="DLF22" s="98"/>
      <c r="DLG22" s="98"/>
      <c r="DLH22" s="98"/>
      <c r="DLI22" s="98"/>
      <c r="DLJ22" s="98"/>
      <c r="DLK22" s="98"/>
      <c r="DLL22" s="98"/>
      <c r="DLM22" s="98"/>
      <c r="DLN22" s="98"/>
      <c r="DLO22" s="98"/>
      <c r="DLP22" s="98"/>
      <c r="DLQ22" s="98"/>
      <c r="DLR22" s="98"/>
      <c r="DLS22" s="98"/>
      <c r="DLT22" s="98"/>
      <c r="DLU22" s="98"/>
      <c r="DLV22" s="98"/>
      <c r="DLW22" s="98"/>
      <c r="DLX22" s="98"/>
      <c r="DLY22" s="98"/>
      <c r="DLZ22" s="98"/>
      <c r="DMA22" s="98"/>
      <c r="DMB22" s="98"/>
      <c r="DMC22" s="98"/>
      <c r="DMD22" s="98"/>
      <c r="DME22" s="98"/>
      <c r="DMF22" s="98"/>
      <c r="DMG22" s="98"/>
      <c r="DMH22" s="98"/>
      <c r="DMI22" s="98"/>
      <c r="DMJ22" s="98"/>
      <c r="DMK22" s="98"/>
      <c r="DML22" s="98"/>
      <c r="DMM22" s="98"/>
      <c r="DMN22" s="98"/>
      <c r="DMO22" s="98"/>
      <c r="DMP22" s="98"/>
      <c r="DMQ22" s="98"/>
      <c r="DMR22" s="98"/>
      <c r="DMS22" s="98"/>
      <c r="DMT22" s="98"/>
      <c r="DMU22" s="98"/>
      <c r="DMV22" s="98"/>
      <c r="DMW22" s="98"/>
      <c r="DMX22" s="98"/>
      <c r="DMY22" s="98"/>
      <c r="DMZ22" s="98"/>
      <c r="DNA22" s="98"/>
      <c r="DNB22" s="98"/>
      <c r="DNC22" s="98"/>
      <c r="DND22" s="98"/>
      <c r="DNE22" s="98"/>
      <c r="DNF22" s="98"/>
      <c r="DNG22" s="98"/>
      <c r="DNH22" s="98"/>
      <c r="DNI22" s="98"/>
      <c r="DNJ22" s="98"/>
      <c r="DNK22" s="98"/>
      <c r="DNL22" s="98"/>
      <c r="DNM22" s="98"/>
      <c r="DNN22" s="98"/>
      <c r="DNO22" s="98"/>
      <c r="DNP22" s="98"/>
      <c r="DNQ22" s="98"/>
      <c r="DNR22" s="98"/>
      <c r="DNS22" s="98"/>
      <c r="DNT22" s="98"/>
      <c r="DNU22" s="98"/>
      <c r="DNV22" s="98"/>
      <c r="DNW22" s="98"/>
      <c r="DNX22" s="98"/>
      <c r="DNY22" s="98"/>
      <c r="DNZ22" s="98"/>
      <c r="DOA22" s="98"/>
      <c r="DOB22" s="98"/>
      <c r="DOC22" s="98"/>
      <c r="DOD22" s="98"/>
      <c r="DOE22" s="98"/>
      <c r="DOF22" s="98"/>
      <c r="DOG22" s="98"/>
      <c r="DOH22" s="98"/>
      <c r="DOI22" s="98"/>
      <c r="DOJ22" s="98"/>
      <c r="DOK22" s="98"/>
      <c r="DOL22" s="98"/>
      <c r="DOM22" s="98"/>
      <c r="DON22" s="98"/>
      <c r="DOO22" s="98"/>
      <c r="DOP22" s="98"/>
      <c r="DOQ22" s="98"/>
      <c r="DOR22" s="98"/>
      <c r="DOS22" s="98"/>
      <c r="DOT22" s="98"/>
      <c r="DOU22" s="98"/>
      <c r="DOV22" s="98"/>
      <c r="DOW22" s="98"/>
      <c r="DOX22" s="98"/>
      <c r="DOY22" s="98"/>
      <c r="DOZ22" s="98"/>
      <c r="DPA22" s="98"/>
      <c r="DPB22" s="98"/>
      <c r="DPC22" s="98"/>
      <c r="DPD22" s="98"/>
      <c r="DPE22" s="98"/>
      <c r="DPF22" s="98"/>
      <c r="DPG22" s="98"/>
      <c r="DPH22" s="98"/>
      <c r="DPI22" s="98"/>
      <c r="DPJ22" s="98"/>
      <c r="DPK22" s="98"/>
      <c r="DPL22" s="98"/>
      <c r="DPM22" s="98"/>
      <c r="DPN22" s="98"/>
      <c r="DPO22" s="98"/>
      <c r="DPP22" s="98"/>
      <c r="DPQ22" s="98"/>
      <c r="DPR22" s="98"/>
      <c r="DPS22" s="98"/>
      <c r="DPT22" s="98"/>
      <c r="DPU22" s="98"/>
      <c r="DPV22" s="98"/>
      <c r="DPW22" s="98"/>
      <c r="DPX22" s="98"/>
      <c r="DPY22" s="98"/>
      <c r="DPZ22" s="98"/>
      <c r="DQA22" s="98"/>
      <c r="DQB22" s="98"/>
      <c r="DQC22" s="98"/>
      <c r="DQD22" s="98"/>
      <c r="DQE22" s="98"/>
      <c r="DQF22" s="98"/>
      <c r="DQG22" s="98"/>
      <c r="DQH22" s="98"/>
      <c r="DQI22" s="98"/>
      <c r="DQJ22" s="98"/>
      <c r="DQK22" s="98"/>
      <c r="DQL22" s="98"/>
      <c r="DQM22" s="98"/>
      <c r="DQN22" s="98"/>
      <c r="DQO22" s="98"/>
      <c r="DQP22" s="98"/>
      <c r="DQQ22" s="98"/>
      <c r="DQR22" s="98"/>
      <c r="DQS22" s="98"/>
      <c r="DQT22" s="98"/>
      <c r="DQU22" s="98"/>
      <c r="DQV22" s="98"/>
      <c r="DQW22" s="98"/>
      <c r="DQX22" s="98"/>
      <c r="DQY22" s="98"/>
      <c r="DQZ22" s="98"/>
      <c r="DRA22" s="98"/>
      <c r="DRB22" s="98"/>
      <c r="DRC22" s="98"/>
      <c r="DRD22" s="98"/>
      <c r="DRE22" s="98"/>
      <c r="DRF22" s="98"/>
      <c r="DRG22" s="98"/>
      <c r="DRH22" s="98"/>
      <c r="DRI22" s="98"/>
      <c r="DRJ22" s="98"/>
      <c r="DRK22" s="98"/>
      <c r="DRL22" s="98"/>
      <c r="DRM22" s="98"/>
      <c r="DRN22" s="98"/>
      <c r="DRO22" s="98"/>
      <c r="DRP22" s="98"/>
      <c r="DRQ22" s="98"/>
      <c r="DRR22" s="98"/>
      <c r="DRS22" s="98"/>
      <c r="DRT22" s="98"/>
      <c r="DRU22" s="98"/>
      <c r="DRV22" s="98"/>
      <c r="DRW22" s="98"/>
      <c r="DRX22" s="98"/>
      <c r="DRY22" s="98"/>
      <c r="DRZ22" s="98"/>
      <c r="DSA22" s="98"/>
      <c r="DSB22" s="98"/>
      <c r="DSC22" s="98"/>
      <c r="DSD22" s="98"/>
      <c r="DSE22" s="98"/>
      <c r="DSF22" s="98"/>
      <c r="DSG22" s="98"/>
      <c r="DSH22" s="98"/>
      <c r="DSI22" s="98"/>
      <c r="DSJ22" s="98"/>
      <c r="DSK22" s="98"/>
      <c r="DSL22" s="98"/>
      <c r="DSM22" s="98"/>
      <c r="DSN22" s="98"/>
      <c r="DSO22" s="98"/>
      <c r="DSP22" s="98"/>
      <c r="DSQ22" s="98"/>
      <c r="DSR22" s="98"/>
      <c r="DSS22" s="98"/>
      <c r="DST22" s="98"/>
      <c r="DSU22" s="98"/>
      <c r="DSV22" s="98"/>
      <c r="DSW22" s="98"/>
      <c r="DSX22" s="98"/>
      <c r="DSY22" s="98"/>
      <c r="DSZ22" s="98"/>
      <c r="DTA22" s="98"/>
      <c r="DTB22" s="98"/>
      <c r="DTC22" s="98"/>
      <c r="DTD22" s="98"/>
      <c r="DTE22" s="98"/>
      <c r="DTF22" s="98"/>
      <c r="DTG22" s="98"/>
      <c r="DTH22" s="98"/>
      <c r="DTI22" s="98"/>
      <c r="DTJ22" s="98"/>
      <c r="DTK22" s="98"/>
      <c r="DTL22" s="98"/>
      <c r="DTM22" s="98"/>
      <c r="DTN22" s="98"/>
      <c r="DTO22" s="98"/>
      <c r="DTP22" s="98"/>
      <c r="DTQ22" s="98"/>
      <c r="DTR22" s="98"/>
      <c r="DTS22" s="98"/>
      <c r="DTT22" s="98"/>
      <c r="DTU22" s="98"/>
      <c r="DTV22" s="98"/>
      <c r="DTW22" s="98"/>
      <c r="DTX22" s="98"/>
      <c r="DTY22" s="98"/>
      <c r="DTZ22" s="98"/>
      <c r="DUA22" s="98"/>
      <c r="DUB22" s="98"/>
      <c r="DUC22" s="98"/>
      <c r="DUD22" s="98"/>
      <c r="DUE22" s="98"/>
      <c r="DUF22" s="98"/>
      <c r="DUG22" s="98"/>
      <c r="DUH22" s="98"/>
      <c r="DUI22" s="98"/>
      <c r="DUJ22" s="98"/>
      <c r="DUK22" s="98"/>
      <c r="DUL22" s="98"/>
      <c r="DUM22" s="98"/>
      <c r="DUN22" s="98"/>
      <c r="DUO22" s="98"/>
      <c r="DUP22" s="98"/>
      <c r="DUQ22" s="98"/>
      <c r="DUR22" s="98"/>
      <c r="DUS22" s="98"/>
      <c r="DUT22" s="98"/>
      <c r="DUU22" s="98"/>
      <c r="DUV22" s="98"/>
      <c r="DUW22" s="98"/>
      <c r="DUX22" s="98"/>
      <c r="DUY22" s="98"/>
      <c r="DUZ22" s="98"/>
      <c r="DVA22" s="98"/>
      <c r="DVB22" s="98"/>
      <c r="DVC22" s="98"/>
      <c r="DVD22" s="98"/>
      <c r="DVE22" s="98"/>
      <c r="DVF22" s="98"/>
      <c r="DVG22" s="98"/>
      <c r="DVH22" s="98"/>
      <c r="DVI22" s="98"/>
      <c r="DVJ22" s="98"/>
      <c r="DVK22" s="98"/>
      <c r="DVL22" s="98"/>
      <c r="DVM22" s="98"/>
      <c r="DVN22" s="98"/>
      <c r="DVO22" s="98"/>
      <c r="DVP22" s="98"/>
      <c r="DVQ22" s="98"/>
      <c r="DVR22" s="98"/>
      <c r="DVS22" s="98"/>
      <c r="DVT22" s="98"/>
      <c r="DVU22" s="98"/>
      <c r="DVV22" s="98"/>
      <c r="DVW22" s="98"/>
      <c r="DVX22" s="98"/>
      <c r="DVY22" s="98"/>
      <c r="DVZ22" s="98"/>
      <c r="DWA22" s="98"/>
      <c r="DWB22" s="98"/>
      <c r="DWC22" s="98"/>
      <c r="DWD22" s="98"/>
      <c r="DWE22" s="98"/>
      <c r="DWF22" s="98"/>
      <c r="DWG22" s="98"/>
      <c r="DWH22" s="98"/>
      <c r="DWI22" s="98"/>
      <c r="DWJ22" s="98"/>
      <c r="DWK22" s="98"/>
      <c r="DWL22" s="98"/>
      <c r="DWM22" s="98"/>
      <c r="DWN22" s="98"/>
      <c r="DWO22" s="98"/>
      <c r="DWP22" s="98"/>
      <c r="DWQ22" s="98"/>
      <c r="DWR22" s="98"/>
      <c r="DWS22" s="98"/>
      <c r="DWT22" s="98"/>
      <c r="DWU22" s="98"/>
      <c r="DWV22" s="98"/>
      <c r="DWW22" s="98"/>
      <c r="DWX22" s="98"/>
      <c r="DWY22" s="98"/>
      <c r="DWZ22" s="98"/>
      <c r="DXA22" s="98"/>
      <c r="DXB22" s="98"/>
      <c r="DXC22" s="98"/>
      <c r="DXD22" s="98"/>
      <c r="DXE22" s="98"/>
      <c r="DXF22" s="98"/>
      <c r="DXG22" s="98"/>
      <c r="DXH22" s="98"/>
      <c r="DXI22" s="98"/>
      <c r="DXJ22" s="98"/>
      <c r="DXK22" s="98"/>
      <c r="DXL22" s="98"/>
      <c r="DXM22" s="98"/>
      <c r="DXN22" s="98"/>
      <c r="DXO22" s="98"/>
      <c r="DXP22" s="98"/>
      <c r="DXQ22" s="98"/>
      <c r="DXR22" s="98"/>
      <c r="DXS22" s="98"/>
      <c r="DXT22" s="98"/>
      <c r="DXU22" s="98"/>
      <c r="DXV22" s="98"/>
      <c r="DXW22" s="98"/>
      <c r="DXX22" s="98"/>
      <c r="DXY22" s="98"/>
      <c r="DXZ22" s="98"/>
      <c r="DYA22" s="98"/>
      <c r="DYB22" s="98"/>
      <c r="DYC22" s="98"/>
      <c r="DYD22" s="98"/>
      <c r="DYE22" s="98"/>
      <c r="DYF22" s="98"/>
      <c r="DYG22" s="98"/>
      <c r="DYH22" s="98"/>
      <c r="DYI22" s="98"/>
      <c r="DYJ22" s="98"/>
      <c r="DYK22" s="98"/>
      <c r="DYL22" s="98"/>
      <c r="DYM22" s="98"/>
      <c r="DYN22" s="98"/>
      <c r="DYO22" s="98"/>
      <c r="DYP22" s="98"/>
      <c r="DYQ22" s="98"/>
      <c r="DYR22" s="98"/>
      <c r="DYS22" s="98"/>
      <c r="DYT22" s="98"/>
      <c r="DYU22" s="98"/>
      <c r="DYV22" s="98"/>
      <c r="DYW22" s="98"/>
      <c r="DYX22" s="98"/>
      <c r="DYY22" s="98"/>
      <c r="DYZ22" s="98"/>
      <c r="DZA22" s="98"/>
      <c r="DZB22" s="98"/>
      <c r="DZC22" s="98"/>
      <c r="DZD22" s="98"/>
      <c r="DZE22" s="98"/>
      <c r="DZF22" s="98"/>
      <c r="DZG22" s="98"/>
      <c r="DZH22" s="98"/>
      <c r="DZI22" s="98"/>
      <c r="DZJ22" s="98"/>
      <c r="DZK22" s="98"/>
      <c r="DZL22" s="98"/>
      <c r="DZM22" s="98"/>
      <c r="DZN22" s="98"/>
      <c r="DZO22" s="98"/>
      <c r="DZP22" s="98"/>
      <c r="DZQ22" s="98"/>
      <c r="DZR22" s="98"/>
      <c r="DZS22" s="98"/>
      <c r="DZT22" s="98"/>
      <c r="DZU22" s="98"/>
      <c r="DZV22" s="98"/>
      <c r="DZW22" s="98"/>
      <c r="DZX22" s="98"/>
      <c r="DZY22" s="98"/>
      <c r="DZZ22" s="98"/>
      <c r="EAA22" s="98"/>
      <c r="EAB22" s="98"/>
      <c r="EAC22" s="98"/>
      <c r="EAD22" s="98"/>
      <c r="EAE22" s="98"/>
      <c r="EAF22" s="98"/>
      <c r="EAG22" s="98"/>
      <c r="EAH22" s="98"/>
      <c r="EAI22" s="98"/>
      <c r="EAJ22" s="98"/>
      <c r="EAK22" s="98"/>
      <c r="EAL22" s="98"/>
      <c r="EAM22" s="98"/>
      <c r="EAN22" s="98"/>
      <c r="EAO22" s="98"/>
      <c r="EAP22" s="98"/>
      <c r="EAQ22" s="98"/>
      <c r="EAR22" s="98"/>
      <c r="EAS22" s="98"/>
      <c r="EAT22" s="98"/>
      <c r="EAU22" s="98"/>
      <c r="EAV22" s="98"/>
      <c r="EAW22" s="98"/>
      <c r="EAX22" s="98"/>
      <c r="EAY22" s="98"/>
      <c r="EAZ22" s="98"/>
      <c r="EBA22" s="98"/>
      <c r="EBB22" s="98"/>
      <c r="EBC22" s="98"/>
      <c r="EBD22" s="98"/>
      <c r="EBE22" s="98"/>
      <c r="EBF22" s="98"/>
      <c r="EBG22" s="98"/>
      <c r="EBH22" s="98"/>
      <c r="EBI22" s="98"/>
      <c r="EBJ22" s="98"/>
      <c r="EBK22" s="98"/>
      <c r="EBL22" s="98"/>
      <c r="EBM22" s="98"/>
      <c r="EBN22" s="98"/>
      <c r="EBO22" s="98"/>
      <c r="EBP22" s="98"/>
      <c r="EBQ22" s="98"/>
      <c r="EBR22" s="98"/>
      <c r="EBS22" s="98"/>
      <c r="EBT22" s="98"/>
      <c r="EBU22" s="98"/>
      <c r="EBV22" s="98"/>
      <c r="EBW22" s="98"/>
      <c r="EBX22" s="98"/>
      <c r="EBY22" s="98"/>
      <c r="EBZ22" s="98"/>
      <c r="ECA22" s="98"/>
      <c r="ECB22" s="98"/>
      <c r="ECC22" s="98"/>
      <c r="ECD22" s="98"/>
      <c r="ECE22" s="98"/>
      <c r="ECF22" s="98"/>
      <c r="ECG22" s="98"/>
      <c r="ECH22" s="98"/>
      <c r="ECI22" s="98"/>
      <c r="ECJ22" s="98"/>
      <c r="ECK22" s="98"/>
      <c r="ECL22" s="98"/>
      <c r="ECM22" s="98"/>
      <c r="ECN22" s="98"/>
      <c r="ECO22" s="98"/>
      <c r="ECP22" s="98"/>
      <c r="ECQ22" s="98"/>
      <c r="ECR22" s="98"/>
      <c r="ECS22" s="98"/>
      <c r="ECT22" s="98"/>
      <c r="ECU22" s="98"/>
      <c r="ECV22" s="98"/>
      <c r="ECW22" s="98"/>
      <c r="ECX22" s="98"/>
      <c r="ECY22" s="98"/>
      <c r="ECZ22" s="98"/>
      <c r="EDA22" s="98"/>
      <c r="EDB22" s="98"/>
      <c r="EDC22" s="98"/>
      <c r="EDD22" s="98"/>
      <c r="EDE22" s="98"/>
      <c r="EDF22" s="98"/>
      <c r="EDG22" s="98"/>
      <c r="EDH22" s="98"/>
      <c r="EDI22" s="98"/>
      <c r="EDJ22" s="98"/>
      <c r="EDK22" s="98"/>
      <c r="EDL22" s="98"/>
      <c r="EDM22" s="98"/>
      <c r="EDN22" s="98"/>
      <c r="EDO22" s="98"/>
      <c r="EDP22" s="98"/>
      <c r="EDQ22" s="98"/>
      <c r="EDR22" s="98"/>
      <c r="EDS22" s="98"/>
      <c r="EDT22" s="98"/>
      <c r="EDU22" s="98"/>
      <c r="EDV22" s="98"/>
      <c r="EDW22" s="98"/>
      <c r="EDX22" s="98"/>
      <c r="EDY22" s="98"/>
      <c r="EDZ22" s="98"/>
      <c r="EEA22" s="98"/>
      <c r="EEB22" s="98"/>
      <c r="EEC22" s="98"/>
      <c r="EED22" s="98"/>
      <c r="EEE22" s="98"/>
      <c r="EEF22" s="98"/>
      <c r="EEG22" s="98"/>
      <c r="EEH22" s="98"/>
      <c r="EEI22" s="98"/>
      <c r="EEJ22" s="98"/>
      <c r="EEK22" s="98"/>
      <c r="EEL22" s="98"/>
      <c r="EEM22" s="98"/>
      <c r="EEN22" s="98"/>
      <c r="EEO22" s="98"/>
      <c r="EEP22" s="98"/>
      <c r="EEQ22" s="98"/>
      <c r="EER22" s="98"/>
      <c r="EES22" s="98"/>
      <c r="EET22" s="98"/>
      <c r="EEU22" s="98"/>
      <c r="EEV22" s="98"/>
      <c r="EEW22" s="98"/>
      <c r="EEX22" s="98"/>
      <c r="EEY22" s="98"/>
      <c r="EEZ22" s="98"/>
      <c r="EFA22" s="98"/>
      <c r="EFB22" s="98"/>
      <c r="EFC22" s="98"/>
      <c r="EFD22" s="98"/>
      <c r="EFE22" s="98"/>
      <c r="EFF22" s="98"/>
      <c r="EFG22" s="98"/>
      <c r="EFH22" s="98"/>
      <c r="EFI22" s="98"/>
      <c r="EFJ22" s="98"/>
      <c r="EFK22" s="98"/>
      <c r="EFL22" s="98"/>
      <c r="EFM22" s="98"/>
      <c r="EFN22" s="98"/>
      <c r="EFO22" s="98"/>
      <c r="EFP22" s="98"/>
      <c r="EFQ22" s="98"/>
      <c r="EFR22" s="98"/>
      <c r="EFS22" s="98"/>
      <c r="EFT22" s="98"/>
      <c r="EFU22" s="98"/>
      <c r="EFV22" s="98"/>
      <c r="EFW22" s="98"/>
      <c r="EFX22" s="98"/>
      <c r="EFY22" s="98"/>
      <c r="EFZ22" s="98"/>
      <c r="EGA22" s="98"/>
      <c r="EGB22" s="98"/>
      <c r="EGC22" s="98"/>
      <c r="EGD22" s="98"/>
      <c r="EGE22" s="98"/>
      <c r="EGF22" s="98"/>
      <c r="EGG22" s="98"/>
      <c r="EGH22" s="98"/>
      <c r="EGI22" s="98"/>
      <c r="EGJ22" s="98"/>
      <c r="EGK22" s="98"/>
      <c r="EGL22" s="98"/>
      <c r="EGM22" s="98"/>
      <c r="EGN22" s="98"/>
      <c r="EGO22" s="98"/>
      <c r="EGP22" s="98"/>
      <c r="EGQ22" s="98"/>
      <c r="EGR22" s="98"/>
      <c r="EGS22" s="98"/>
      <c r="EGT22" s="98"/>
      <c r="EGU22" s="98"/>
      <c r="EGV22" s="98"/>
      <c r="EGW22" s="98"/>
      <c r="EGX22" s="98"/>
      <c r="EGY22" s="98"/>
      <c r="EGZ22" s="98"/>
      <c r="EHA22" s="98"/>
      <c r="EHB22" s="98"/>
      <c r="EHC22" s="98"/>
      <c r="EHD22" s="98"/>
      <c r="EHE22" s="98"/>
      <c r="EHF22" s="98"/>
      <c r="EHG22" s="98"/>
      <c r="EHH22" s="98"/>
      <c r="EHI22" s="98"/>
      <c r="EHJ22" s="98"/>
      <c r="EHK22" s="98"/>
      <c r="EHL22" s="98"/>
      <c r="EHM22" s="98"/>
      <c r="EHN22" s="98"/>
      <c r="EHO22" s="98"/>
      <c r="EHP22" s="98"/>
      <c r="EHQ22" s="98"/>
      <c r="EHR22" s="98"/>
      <c r="EHS22" s="98"/>
      <c r="EHT22" s="98"/>
      <c r="EHU22" s="98"/>
      <c r="EHV22" s="98"/>
      <c r="EHW22" s="98"/>
      <c r="EHX22" s="98"/>
      <c r="EHY22" s="98"/>
      <c r="EHZ22" s="98"/>
      <c r="EIA22" s="98"/>
      <c r="EIB22" s="98"/>
      <c r="EIC22" s="98"/>
      <c r="EID22" s="98"/>
      <c r="EIE22" s="98"/>
      <c r="EIF22" s="98"/>
      <c r="EIG22" s="98"/>
      <c r="EIH22" s="98"/>
      <c r="EII22" s="98"/>
      <c r="EIJ22" s="98"/>
      <c r="EIK22" s="98"/>
      <c r="EIL22" s="98"/>
      <c r="EIM22" s="98"/>
      <c r="EIN22" s="98"/>
      <c r="EIO22" s="98"/>
      <c r="EIP22" s="98"/>
      <c r="EIQ22" s="98"/>
      <c r="EIR22" s="98"/>
      <c r="EIS22" s="98"/>
      <c r="EIT22" s="98"/>
      <c r="EIU22" s="98"/>
      <c r="EIV22" s="98"/>
      <c r="EIW22" s="98"/>
      <c r="EIX22" s="98"/>
      <c r="EIY22" s="98"/>
      <c r="EIZ22" s="98"/>
      <c r="EJA22" s="98"/>
      <c r="EJB22" s="98"/>
      <c r="EJC22" s="98"/>
      <c r="EJD22" s="98"/>
      <c r="EJE22" s="98"/>
      <c r="EJF22" s="98"/>
      <c r="EJG22" s="98"/>
      <c r="EJH22" s="98"/>
      <c r="EJI22" s="98"/>
      <c r="EJJ22" s="98"/>
      <c r="EJK22" s="98"/>
      <c r="EJL22" s="98"/>
      <c r="EJM22" s="98"/>
      <c r="EJN22" s="98"/>
      <c r="EJO22" s="98"/>
      <c r="EJP22" s="98"/>
      <c r="EJQ22" s="98"/>
      <c r="EJR22" s="98"/>
      <c r="EJS22" s="98"/>
      <c r="EJT22" s="98"/>
      <c r="EJU22" s="98"/>
      <c r="EJV22" s="98"/>
      <c r="EJW22" s="98"/>
      <c r="EJX22" s="98"/>
      <c r="EJY22" s="98"/>
      <c r="EJZ22" s="98"/>
      <c r="EKA22" s="98"/>
      <c r="EKB22" s="98"/>
      <c r="EKC22" s="98"/>
      <c r="EKD22" s="98"/>
      <c r="EKE22" s="98"/>
      <c r="EKF22" s="98"/>
      <c r="EKG22" s="98"/>
      <c r="EKH22" s="98"/>
      <c r="EKI22" s="98"/>
      <c r="EKJ22" s="98"/>
      <c r="EKK22" s="98"/>
      <c r="EKL22" s="98"/>
      <c r="EKM22" s="98"/>
      <c r="EKN22" s="98"/>
      <c r="EKO22" s="98"/>
      <c r="EKP22" s="98"/>
      <c r="EKQ22" s="98"/>
      <c r="EKR22" s="98"/>
      <c r="EKS22" s="98"/>
      <c r="EKT22" s="98"/>
      <c r="EKU22" s="98"/>
      <c r="EKV22" s="98"/>
      <c r="EKW22" s="98"/>
      <c r="EKX22" s="98"/>
      <c r="EKY22" s="98"/>
      <c r="EKZ22" s="98"/>
      <c r="ELA22" s="98"/>
      <c r="ELB22" s="98"/>
      <c r="ELC22" s="98"/>
      <c r="ELD22" s="98"/>
      <c r="ELE22" s="98"/>
      <c r="ELF22" s="98"/>
      <c r="ELG22" s="98"/>
      <c r="ELH22" s="98"/>
      <c r="ELI22" s="98"/>
      <c r="ELJ22" s="98"/>
      <c r="ELK22" s="98"/>
      <c r="ELL22" s="98"/>
      <c r="ELM22" s="98"/>
      <c r="ELN22" s="98"/>
      <c r="ELO22" s="98"/>
      <c r="ELP22" s="98"/>
      <c r="ELQ22" s="98"/>
      <c r="ELR22" s="98"/>
      <c r="ELS22" s="98"/>
      <c r="ELT22" s="98"/>
      <c r="ELU22" s="98"/>
      <c r="ELV22" s="98"/>
      <c r="ELW22" s="98"/>
      <c r="ELX22" s="98"/>
      <c r="ELY22" s="98"/>
      <c r="ELZ22" s="98"/>
      <c r="EMA22" s="98"/>
      <c r="EMB22" s="98"/>
      <c r="EMC22" s="98"/>
      <c r="EMD22" s="98"/>
      <c r="EME22" s="98"/>
      <c r="EMF22" s="98"/>
      <c r="EMG22" s="98"/>
      <c r="EMH22" s="98"/>
      <c r="EMI22" s="98"/>
      <c r="EMJ22" s="98"/>
      <c r="EMK22" s="98"/>
      <c r="EML22" s="98"/>
      <c r="EMM22" s="98"/>
      <c r="EMN22" s="98"/>
      <c r="EMO22" s="98"/>
      <c r="EMP22" s="98"/>
      <c r="EMQ22" s="98"/>
      <c r="EMR22" s="98"/>
      <c r="EMS22" s="98"/>
      <c r="EMT22" s="98"/>
      <c r="EMU22" s="98"/>
      <c r="EMV22" s="98"/>
      <c r="EMW22" s="98"/>
      <c r="EMX22" s="98"/>
      <c r="EMY22" s="98"/>
      <c r="EMZ22" s="98"/>
      <c r="ENA22" s="98"/>
      <c r="ENB22" s="98"/>
      <c r="ENC22" s="98"/>
      <c r="END22" s="98"/>
      <c r="ENE22" s="98"/>
      <c r="ENF22" s="98"/>
      <c r="ENG22" s="98"/>
      <c r="ENH22" s="98"/>
      <c r="ENI22" s="98"/>
      <c r="ENJ22" s="98"/>
      <c r="ENK22" s="98"/>
      <c r="ENL22" s="98"/>
      <c r="ENM22" s="98"/>
      <c r="ENN22" s="98"/>
      <c r="ENO22" s="98"/>
      <c r="ENP22" s="98"/>
      <c r="ENQ22" s="98"/>
      <c r="ENR22" s="98"/>
      <c r="ENS22" s="98"/>
      <c r="ENT22" s="98"/>
      <c r="ENU22" s="98"/>
      <c r="ENV22" s="98"/>
      <c r="ENW22" s="98"/>
      <c r="ENX22" s="98"/>
      <c r="ENY22" s="98"/>
      <c r="ENZ22" s="98"/>
      <c r="EOA22" s="98"/>
      <c r="EOB22" s="98"/>
      <c r="EOC22" s="98"/>
      <c r="EOD22" s="98"/>
      <c r="EOE22" s="98"/>
      <c r="EOF22" s="98"/>
      <c r="EOG22" s="98"/>
      <c r="EOH22" s="98"/>
      <c r="EOI22" s="98"/>
      <c r="EOJ22" s="98"/>
      <c r="EOK22" s="98"/>
      <c r="EOL22" s="98"/>
      <c r="EOM22" s="98"/>
      <c r="EON22" s="98"/>
      <c r="EOO22" s="98"/>
      <c r="EOP22" s="98"/>
      <c r="EOQ22" s="98"/>
      <c r="EOR22" s="98"/>
      <c r="EOS22" s="98"/>
      <c r="EOT22" s="98"/>
      <c r="EOU22" s="98"/>
      <c r="EOV22" s="98"/>
      <c r="EOW22" s="98"/>
      <c r="EOX22" s="98"/>
      <c r="EOY22" s="98"/>
      <c r="EOZ22" s="98"/>
      <c r="EPA22" s="98"/>
      <c r="EPB22" s="98"/>
      <c r="EPC22" s="98"/>
      <c r="EPD22" s="98"/>
      <c r="EPE22" s="98"/>
      <c r="EPF22" s="98"/>
      <c r="EPG22" s="98"/>
      <c r="EPH22" s="98"/>
      <c r="EPI22" s="98"/>
      <c r="EPJ22" s="98"/>
      <c r="EPK22" s="98"/>
      <c r="EPL22" s="98"/>
      <c r="EPM22" s="98"/>
      <c r="EPN22" s="98"/>
      <c r="EPO22" s="98"/>
      <c r="EPP22" s="98"/>
      <c r="EPQ22" s="98"/>
      <c r="EPR22" s="98"/>
      <c r="EPS22" s="98"/>
      <c r="EPT22" s="98"/>
      <c r="EPU22" s="98"/>
      <c r="EPV22" s="98"/>
      <c r="EPW22" s="98"/>
      <c r="EPX22" s="98"/>
      <c r="EPY22" s="98"/>
      <c r="EPZ22" s="98"/>
      <c r="EQA22" s="98"/>
      <c r="EQB22" s="98"/>
      <c r="EQC22" s="98"/>
      <c r="EQD22" s="98"/>
      <c r="EQE22" s="98"/>
      <c r="EQF22" s="98"/>
      <c r="EQG22" s="98"/>
      <c r="EQH22" s="98"/>
      <c r="EQI22" s="98"/>
      <c r="EQJ22" s="98"/>
      <c r="EQK22" s="98"/>
      <c r="EQL22" s="98"/>
      <c r="EQM22" s="98"/>
      <c r="EQN22" s="98"/>
      <c r="EQO22" s="98"/>
      <c r="EQP22" s="98"/>
      <c r="EQQ22" s="98"/>
      <c r="EQR22" s="98"/>
      <c r="EQS22" s="98"/>
      <c r="EQT22" s="98"/>
      <c r="EQU22" s="98"/>
      <c r="EQV22" s="98"/>
      <c r="EQW22" s="98"/>
      <c r="EQX22" s="98"/>
      <c r="EQY22" s="98"/>
      <c r="EQZ22" s="98"/>
      <c r="ERA22" s="98"/>
      <c r="ERB22" s="98"/>
      <c r="ERC22" s="98"/>
      <c r="ERD22" s="98"/>
      <c r="ERE22" s="98"/>
      <c r="ERF22" s="98"/>
      <c r="ERG22" s="98"/>
      <c r="ERH22" s="98"/>
      <c r="ERI22" s="98"/>
      <c r="ERJ22" s="98"/>
      <c r="ERK22" s="98"/>
      <c r="ERL22" s="98"/>
      <c r="ERM22" s="98"/>
      <c r="ERN22" s="98"/>
      <c r="ERO22" s="98"/>
      <c r="ERP22" s="98"/>
      <c r="ERQ22" s="98"/>
      <c r="ERR22" s="98"/>
      <c r="ERS22" s="98"/>
      <c r="ERT22" s="98"/>
      <c r="ERU22" s="98"/>
      <c r="ERV22" s="98"/>
      <c r="ERW22" s="98"/>
      <c r="ERX22" s="98"/>
      <c r="ERY22" s="98"/>
      <c r="ERZ22" s="98"/>
      <c r="ESA22" s="98"/>
      <c r="ESB22" s="98"/>
      <c r="ESC22" s="98"/>
      <c r="ESD22" s="98"/>
      <c r="ESE22" s="98"/>
      <c r="ESF22" s="98"/>
      <c r="ESG22" s="98"/>
      <c r="ESH22" s="98"/>
      <c r="ESI22" s="98"/>
      <c r="ESJ22" s="98"/>
      <c r="ESK22" s="98"/>
      <c r="ESL22" s="98"/>
      <c r="ESM22" s="98"/>
      <c r="ESN22" s="98"/>
      <c r="ESO22" s="98"/>
      <c r="ESP22" s="98"/>
      <c r="ESQ22" s="98"/>
      <c r="ESR22" s="98"/>
      <c r="ESS22" s="98"/>
      <c r="EST22" s="98"/>
      <c r="ESU22" s="98"/>
      <c r="ESV22" s="98"/>
      <c r="ESW22" s="98"/>
      <c r="ESX22" s="98"/>
      <c r="ESY22" s="98"/>
      <c r="ESZ22" s="98"/>
      <c r="ETA22" s="98"/>
      <c r="ETB22" s="98"/>
      <c r="ETC22" s="98"/>
      <c r="ETD22" s="98"/>
      <c r="ETE22" s="98"/>
      <c r="ETF22" s="98"/>
      <c r="ETG22" s="98"/>
      <c r="ETH22" s="98"/>
      <c r="ETI22" s="98"/>
      <c r="ETJ22" s="98"/>
      <c r="ETK22" s="98"/>
      <c r="ETL22" s="98"/>
      <c r="ETM22" s="98"/>
      <c r="ETN22" s="98"/>
      <c r="ETO22" s="98"/>
      <c r="ETP22" s="98"/>
      <c r="ETQ22" s="98"/>
      <c r="ETR22" s="98"/>
      <c r="ETS22" s="98"/>
      <c r="ETT22" s="98"/>
      <c r="ETU22" s="98"/>
      <c r="ETV22" s="98"/>
      <c r="ETW22" s="98"/>
      <c r="ETX22" s="98"/>
      <c r="ETY22" s="98"/>
      <c r="ETZ22" s="98"/>
      <c r="EUA22" s="98"/>
      <c r="EUB22" s="98"/>
      <c r="EUC22" s="98"/>
      <c r="EUD22" s="98"/>
      <c r="EUE22" s="98"/>
      <c r="EUF22" s="98"/>
      <c r="EUG22" s="98"/>
      <c r="EUH22" s="98"/>
      <c r="EUI22" s="98"/>
      <c r="EUJ22" s="98"/>
      <c r="EUK22" s="98"/>
      <c r="EUL22" s="98"/>
      <c r="EUM22" s="98"/>
      <c r="EUN22" s="98"/>
      <c r="EUO22" s="98"/>
      <c r="EUP22" s="98"/>
      <c r="EUQ22" s="98"/>
      <c r="EUR22" s="98"/>
      <c r="EUS22" s="98"/>
      <c r="EUT22" s="98"/>
      <c r="EUU22" s="98"/>
      <c r="EUV22" s="98"/>
      <c r="EUW22" s="98"/>
      <c r="EUX22" s="98"/>
      <c r="EUY22" s="98"/>
      <c r="EUZ22" s="98"/>
      <c r="EVA22" s="98"/>
      <c r="EVB22" s="98"/>
      <c r="EVC22" s="98"/>
      <c r="EVD22" s="98"/>
      <c r="EVE22" s="98"/>
      <c r="EVF22" s="98"/>
      <c r="EVG22" s="98"/>
      <c r="EVH22" s="98"/>
      <c r="EVI22" s="98"/>
      <c r="EVJ22" s="98"/>
      <c r="EVK22" s="98"/>
      <c r="EVL22" s="98"/>
      <c r="EVM22" s="98"/>
      <c r="EVN22" s="98"/>
      <c r="EVO22" s="98"/>
      <c r="EVP22" s="98"/>
      <c r="EVQ22" s="98"/>
      <c r="EVR22" s="98"/>
      <c r="EVS22" s="98"/>
      <c r="EVT22" s="98"/>
      <c r="EVU22" s="98"/>
      <c r="EVV22" s="98"/>
      <c r="EVW22" s="98"/>
      <c r="EVX22" s="98"/>
      <c r="EVY22" s="98"/>
      <c r="EVZ22" s="98"/>
      <c r="EWA22" s="98"/>
      <c r="EWB22" s="98"/>
      <c r="EWC22" s="98"/>
      <c r="EWD22" s="98"/>
      <c r="EWE22" s="98"/>
      <c r="EWF22" s="98"/>
      <c r="EWG22" s="98"/>
      <c r="EWH22" s="98"/>
      <c r="EWI22" s="98"/>
      <c r="EWJ22" s="98"/>
      <c r="EWK22" s="98"/>
      <c r="EWL22" s="98"/>
      <c r="EWM22" s="98"/>
      <c r="EWN22" s="98"/>
      <c r="EWO22" s="98"/>
      <c r="EWP22" s="98"/>
      <c r="EWQ22" s="98"/>
      <c r="EWR22" s="98"/>
      <c r="EWS22" s="98"/>
      <c r="EWT22" s="98"/>
      <c r="EWU22" s="98"/>
      <c r="EWV22" s="98"/>
      <c r="EWW22" s="98"/>
      <c r="EWX22" s="98"/>
      <c r="EWY22" s="98"/>
      <c r="EWZ22" s="98"/>
      <c r="EXA22" s="98"/>
      <c r="EXB22" s="98"/>
      <c r="EXC22" s="98"/>
      <c r="EXD22" s="98"/>
      <c r="EXE22" s="98"/>
      <c r="EXF22" s="98"/>
      <c r="EXG22" s="98"/>
      <c r="EXH22" s="98"/>
      <c r="EXI22" s="98"/>
      <c r="EXJ22" s="98"/>
      <c r="EXK22" s="98"/>
      <c r="EXL22" s="98"/>
      <c r="EXM22" s="98"/>
      <c r="EXN22" s="98"/>
      <c r="EXO22" s="98"/>
      <c r="EXP22" s="98"/>
      <c r="EXQ22" s="98"/>
      <c r="EXR22" s="98"/>
      <c r="EXS22" s="98"/>
      <c r="EXT22" s="98"/>
      <c r="EXU22" s="98"/>
      <c r="EXV22" s="98"/>
      <c r="EXW22" s="98"/>
      <c r="EXX22" s="98"/>
      <c r="EXY22" s="98"/>
      <c r="EXZ22" s="98"/>
      <c r="EYA22" s="98"/>
      <c r="EYB22" s="98"/>
      <c r="EYC22" s="98"/>
      <c r="EYD22" s="98"/>
      <c r="EYE22" s="98"/>
      <c r="EYF22" s="98"/>
      <c r="EYG22" s="98"/>
      <c r="EYH22" s="98"/>
      <c r="EYI22" s="98"/>
      <c r="EYJ22" s="98"/>
      <c r="EYK22" s="98"/>
      <c r="EYL22" s="98"/>
      <c r="EYM22" s="98"/>
      <c r="EYN22" s="98"/>
      <c r="EYO22" s="98"/>
      <c r="EYP22" s="98"/>
      <c r="EYQ22" s="98"/>
      <c r="EYR22" s="98"/>
      <c r="EYS22" s="98"/>
      <c r="EYT22" s="98"/>
      <c r="EYU22" s="98"/>
      <c r="EYV22" s="98"/>
      <c r="EYW22" s="98"/>
      <c r="EYX22" s="98"/>
      <c r="EYY22" s="98"/>
      <c r="EYZ22" s="98"/>
      <c r="EZA22" s="98"/>
      <c r="EZB22" s="98"/>
      <c r="EZC22" s="98"/>
      <c r="EZD22" s="98"/>
      <c r="EZE22" s="98"/>
      <c r="EZF22" s="98"/>
      <c r="EZG22" s="98"/>
      <c r="EZH22" s="98"/>
      <c r="EZI22" s="98"/>
      <c r="EZJ22" s="98"/>
      <c r="EZK22" s="98"/>
      <c r="EZL22" s="98"/>
      <c r="EZM22" s="98"/>
      <c r="EZN22" s="98"/>
      <c r="EZO22" s="98"/>
      <c r="EZP22" s="98"/>
      <c r="EZQ22" s="98"/>
      <c r="EZR22" s="98"/>
      <c r="EZS22" s="98"/>
      <c r="EZT22" s="98"/>
      <c r="EZU22" s="98"/>
      <c r="EZV22" s="98"/>
      <c r="EZW22" s="98"/>
      <c r="EZX22" s="98"/>
      <c r="EZY22" s="98"/>
      <c r="EZZ22" s="98"/>
      <c r="FAA22" s="98"/>
      <c r="FAB22" s="98"/>
      <c r="FAC22" s="98"/>
      <c r="FAD22" s="98"/>
      <c r="FAE22" s="98"/>
      <c r="FAF22" s="98"/>
      <c r="FAG22" s="98"/>
      <c r="FAH22" s="98"/>
      <c r="FAI22" s="98"/>
      <c r="FAJ22" s="98"/>
      <c r="FAK22" s="98"/>
      <c r="FAL22" s="98"/>
      <c r="FAM22" s="98"/>
      <c r="FAN22" s="98"/>
      <c r="FAO22" s="98"/>
      <c r="FAP22" s="98"/>
      <c r="FAQ22" s="98"/>
      <c r="FAR22" s="98"/>
      <c r="FAS22" s="98"/>
      <c r="FAT22" s="98"/>
      <c r="FAU22" s="98"/>
      <c r="FAV22" s="98"/>
      <c r="FAW22" s="98"/>
      <c r="FAX22" s="98"/>
      <c r="FAY22" s="98"/>
      <c r="FAZ22" s="98"/>
      <c r="FBA22" s="98"/>
      <c r="FBB22" s="98"/>
      <c r="FBC22" s="98"/>
      <c r="FBD22" s="98"/>
      <c r="FBE22" s="98"/>
      <c r="FBF22" s="98"/>
      <c r="FBG22" s="98"/>
      <c r="FBH22" s="98"/>
      <c r="FBI22" s="98"/>
      <c r="FBJ22" s="98"/>
      <c r="FBK22" s="98"/>
      <c r="FBL22" s="98"/>
      <c r="FBM22" s="98"/>
      <c r="FBN22" s="98"/>
      <c r="FBO22" s="98"/>
    </row>
    <row r="23" spans="1:4123" ht="40.35" customHeight="1">
      <c r="A23" s="169" t="s">
        <v>227</v>
      </c>
      <c r="B23" s="102" t="s">
        <v>228</v>
      </c>
      <c r="C23" s="103"/>
      <c r="D23" s="104" t="s">
        <v>35</v>
      </c>
      <c r="E23" s="104"/>
      <c r="F23" s="104" t="s">
        <v>229</v>
      </c>
      <c r="G23" s="98"/>
      <c r="H23" s="98"/>
      <c r="I23" s="98"/>
      <c r="J23" s="98"/>
      <c r="K23" s="98"/>
      <c r="L23" s="98"/>
      <c r="M23" s="98"/>
      <c r="N23" s="98"/>
      <c r="O23" s="98"/>
      <c r="P23" s="98"/>
      <c r="Q23" s="98"/>
      <c r="R23" s="98"/>
      <c r="S23" s="98"/>
      <c r="T23" s="98"/>
      <c r="U23" s="98"/>
      <c r="V23" s="98"/>
      <c r="W23" s="98"/>
      <c r="X23" s="98"/>
      <c r="Y23" s="98"/>
      <c r="Z23" s="98"/>
      <c r="AA23" s="98"/>
      <c r="AB23" s="98"/>
      <c r="AC23" s="98"/>
      <c r="AD23" s="98"/>
      <c r="AE23" s="98"/>
      <c r="AF23" s="98"/>
      <c r="AG23" s="98"/>
      <c r="AH23" s="98"/>
      <c r="AI23" s="98"/>
      <c r="AJ23" s="98"/>
      <c r="AK23" s="98"/>
      <c r="AL23" s="98"/>
      <c r="AM23" s="98"/>
      <c r="AN23" s="98"/>
      <c r="AO23" s="98"/>
      <c r="AP23" s="98"/>
      <c r="AQ23" s="98"/>
      <c r="AR23" s="98"/>
      <c r="AS23" s="98"/>
      <c r="AT23" s="98"/>
      <c r="AU23" s="98"/>
      <c r="AV23" s="98"/>
      <c r="AW23" s="98"/>
      <c r="AX23" s="98"/>
      <c r="AY23" s="98"/>
      <c r="AZ23" s="98"/>
      <c r="BA23" s="98"/>
      <c r="BB23" s="98"/>
      <c r="BC23" s="98"/>
      <c r="BD23" s="98"/>
      <c r="BE23" s="98"/>
      <c r="BF23" s="98"/>
      <c r="BG23" s="98"/>
      <c r="BH23" s="98"/>
      <c r="BI23" s="98"/>
      <c r="BJ23" s="98"/>
      <c r="BK23" s="98"/>
      <c r="BL23" s="98"/>
      <c r="BM23" s="98"/>
      <c r="BN23" s="98"/>
      <c r="BO23" s="98"/>
      <c r="BP23" s="98"/>
      <c r="BQ23" s="98"/>
      <c r="BR23" s="98"/>
      <c r="BS23" s="98"/>
      <c r="BT23" s="98"/>
      <c r="BU23" s="98"/>
      <c r="BV23" s="98"/>
      <c r="BW23" s="98"/>
      <c r="BX23" s="98"/>
      <c r="BY23" s="98"/>
      <c r="BZ23" s="98"/>
      <c r="CA23" s="98"/>
      <c r="CB23" s="98"/>
      <c r="CC23" s="98"/>
      <c r="CD23" s="98"/>
      <c r="CE23" s="98"/>
      <c r="CF23" s="98"/>
      <c r="CG23" s="98"/>
      <c r="CH23" s="98"/>
      <c r="CI23" s="98"/>
      <c r="CJ23" s="98"/>
      <c r="CK23" s="98"/>
      <c r="CL23" s="98"/>
      <c r="CM23" s="98"/>
      <c r="CN23" s="98"/>
      <c r="CO23" s="98"/>
      <c r="CP23" s="98"/>
      <c r="CQ23" s="98"/>
      <c r="CR23" s="98"/>
      <c r="CS23" s="98"/>
      <c r="CT23" s="98"/>
      <c r="CU23" s="98"/>
      <c r="CV23" s="98"/>
      <c r="CW23" s="98"/>
      <c r="CX23" s="98"/>
      <c r="CY23" s="98"/>
      <c r="CZ23" s="98"/>
      <c r="DA23" s="98"/>
      <c r="DB23" s="98"/>
      <c r="DC23" s="98"/>
      <c r="DD23" s="98"/>
      <c r="DE23" s="98"/>
      <c r="DF23" s="98"/>
      <c r="DG23" s="98"/>
      <c r="DH23" s="98"/>
      <c r="DI23" s="98"/>
      <c r="DJ23" s="98"/>
      <c r="DK23" s="98"/>
      <c r="DL23" s="98"/>
      <c r="DM23" s="98"/>
      <c r="DN23" s="98"/>
      <c r="DO23" s="98"/>
      <c r="DP23" s="98"/>
      <c r="DQ23" s="98"/>
      <c r="DR23" s="98"/>
      <c r="DS23" s="98"/>
      <c r="DT23" s="98"/>
      <c r="DU23" s="98"/>
      <c r="DV23" s="98"/>
      <c r="DW23" s="98"/>
      <c r="DX23" s="98"/>
      <c r="DY23" s="98"/>
      <c r="DZ23" s="98"/>
      <c r="EA23" s="98"/>
      <c r="EB23" s="98"/>
      <c r="EC23" s="98"/>
      <c r="ED23" s="98"/>
      <c r="EE23" s="98"/>
      <c r="EF23" s="98"/>
      <c r="EG23" s="98"/>
      <c r="EH23" s="98"/>
      <c r="EI23" s="98"/>
      <c r="EJ23" s="98"/>
      <c r="EK23" s="98"/>
      <c r="EL23" s="98"/>
      <c r="EM23" s="98"/>
      <c r="EN23" s="98"/>
      <c r="EO23" s="98"/>
      <c r="EP23" s="98"/>
      <c r="EQ23" s="98"/>
      <c r="ER23" s="98"/>
      <c r="ES23" s="98"/>
      <c r="ET23" s="98"/>
      <c r="EU23" s="98"/>
      <c r="EV23" s="98"/>
      <c r="EW23" s="98"/>
      <c r="EX23" s="98"/>
      <c r="EY23" s="98"/>
      <c r="EZ23" s="98"/>
      <c r="FA23" s="98"/>
      <c r="FB23" s="98"/>
      <c r="FC23" s="98"/>
      <c r="FD23" s="98"/>
      <c r="FE23" s="98"/>
      <c r="FF23" s="98"/>
      <c r="FG23" s="98"/>
      <c r="FH23" s="98"/>
      <c r="FI23" s="98"/>
      <c r="FJ23" s="98"/>
      <c r="FK23" s="98"/>
      <c r="FL23" s="98"/>
      <c r="FM23" s="98"/>
      <c r="FN23" s="98"/>
      <c r="FO23" s="98"/>
      <c r="FP23" s="98"/>
      <c r="FQ23" s="98"/>
      <c r="FR23" s="98"/>
      <c r="FS23" s="98"/>
      <c r="FT23" s="98"/>
      <c r="FU23" s="98"/>
      <c r="FV23" s="98"/>
      <c r="FW23" s="98"/>
      <c r="FX23" s="98"/>
      <c r="FY23" s="98"/>
      <c r="FZ23" s="98"/>
      <c r="GA23" s="98"/>
      <c r="GB23" s="98"/>
      <c r="GC23" s="98"/>
      <c r="GD23" s="98"/>
      <c r="GE23" s="98"/>
      <c r="GF23" s="98"/>
      <c r="GG23" s="98"/>
      <c r="GH23" s="98"/>
      <c r="GI23" s="98"/>
      <c r="GJ23" s="98"/>
      <c r="GK23" s="98"/>
      <c r="GL23" s="98"/>
      <c r="GM23" s="98"/>
      <c r="GN23" s="98"/>
      <c r="GO23" s="98"/>
      <c r="GP23" s="98"/>
      <c r="GQ23" s="98"/>
      <c r="GR23" s="98"/>
      <c r="GS23" s="98"/>
      <c r="GT23" s="98"/>
      <c r="GU23" s="98"/>
      <c r="GV23" s="98"/>
      <c r="GW23" s="98"/>
      <c r="GX23" s="98"/>
      <c r="GY23" s="98"/>
      <c r="GZ23" s="98"/>
      <c r="HA23" s="98"/>
      <c r="HB23" s="98"/>
      <c r="HC23" s="98"/>
      <c r="HD23" s="98"/>
      <c r="HE23" s="98"/>
      <c r="HF23" s="98"/>
      <c r="HG23" s="98"/>
      <c r="HH23" s="98"/>
      <c r="HI23" s="98"/>
      <c r="HJ23" s="98"/>
      <c r="HK23" s="98"/>
      <c r="HL23" s="98"/>
      <c r="HM23" s="98"/>
      <c r="HN23" s="98"/>
      <c r="HO23" s="98"/>
      <c r="HP23" s="98"/>
      <c r="HQ23" s="98"/>
      <c r="HR23" s="98"/>
      <c r="HS23" s="98"/>
      <c r="HT23" s="98"/>
      <c r="HU23" s="98"/>
      <c r="HV23" s="98"/>
      <c r="HW23" s="98"/>
      <c r="HX23" s="98"/>
      <c r="HY23" s="98"/>
      <c r="HZ23" s="98"/>
      <c r="IA23" s="98"/>
      <c r="IB23" s="98"/>
      <c r="IC23" s="98"/>
      <c r="ID23" s="98"/>
      <c r="IE23" s="98"/>
      <c r="IF23" s="98"/>
      <c r="IG23" s="98"/>
      <c r="IH23" s="98"/>
      <c r="II23" s="98"/>
      <c r="IJ23" s="98"/>
      <c r="IK23" s="98"/>
      <c r="IL23" s="98"/>
      <c r="IM23" s="98"/>
      <c r="IN23" s="98"/>
      <c r="IO23" s="98"/>
      <c r="IP23" s="98"/>
      <c r="IQ23" s="98"/>
      <c r="IR23" s="98"/>
      <c r="IS23" s="98"/>
      <c r="IT23" s="98"/>
      <c r="IU23" s="98"/>
      <c r="IV23" s="98"/>
      <c r="IW23" s="98"/>
      <c r="IX23" s="98"/>
      <c r="IY23" s="98"/>
      <c r="IZ23" s="98"/>
      <c r="JA23" s="98"/>
      <c r="JB23" s="98"/>
      <c r="JC23" s="98"/>
      <c r="JD23" s="98"/>
      <c r="JE23" s="98"/>
      <c r="JF23" s="98"/>
      <c r="JG23" s="98"/>
      <c r="JH23" s="98"/>
      <c r="JI23" s="98"/>
      <c r="JJ23" s="98"/>
      <c r="JK23" s="98"/>
      <c r="JL23" s="98"/>
      <c r="JM23" s="98"/>
      <c r="JN23" s="98"/>
      <c r="JO23" s="98"/>
      <c r="JP23" s="98"/>
      <c r="JQ23" s="98"/>
      <c r="JR23" s="98"/>
      <c r="JS23" s="98"/>
      <c r="JT23" s="98"/>
      <c r="JU23" s="98"/>
      <c r="JV23" s="98"/>
      <c r="JW23" s="98"/>
      <c r="JX23" s="98"/>
      <c r="JY23" s="98"/>
      <c r="JZ23" s="98"/>
      <c r="KA23" s="98"/>
      <c r="KB23" s="98"/>
      <c r="KC23" s="98"/>
      <c r="KD23" s="98"/>
      <c r="KE23" s="98"/>
      <c r="KF23" s="98"/>
      <c r="KG23" s="98"/>
      <c r="KH23" s="98"/>
      <c r="KI23" s="98"/>
      <c r="KJ23" s="98"/>
      <c r="KK23" s="98"/>
      <c r="KL23" s="98"/>
      <c r="KM23" s="98"/>
      <c r="KN23" s="98"/>
      <c r="KO23" s="98"/>
      <c r="KP23" s="98"/>
      <c r="KQ23" s="98"/>
      <c r="KR23" s="98"/>
      <c r="KS23" s="98"/>
      <c r="KT23" s="98"/>
      <c r="KU23" s="98"/>
      <c r="KV23" s="98"/>
      <c r="KW23" s="98"/>
      <c r="KX23" s="98"/>
      <c r="KY23" s="98"/>
      <c r="KZ23" s="98"/>
      <c r="LA23" s="98"/>
      <c r="LB23" s="98"/>
      <c r="LC23" s="98"/>
      <c r="LD23" s="98"/>
      <c r="LE23" s="98"/>
      <c r="LF23" s="98"/>
      <c r="LG23" s="98"/>
      <c r="LH23" s="98"/>
      <c r="LI23" s="98"/>
      <c r="LJ23" s="98"/>
      <c r="LK23" s="98"/>
      <c r="LL23" s="98"/>
      <c r="LM23" s="98"/>
      <c r="LN23" s="98"/>
      <c r="LO23" s="98"/>
      <c r="LP23" s="98"/>
      <c r="LQ23" s="98"/>
      <c r="LR23" s="98"/>
      <c r="LS23" s="98"/>
      <c r="LT23" s="98"/>
      <c r="LU23" s="98"/>
      <c r="LV23" s="98"/>
      <c r="LW23" s="98"/>
      <c r="LX23" s="98"/>
      <c r="LY23" s="98"/>
      <c r="LZ23" s="98"/>
      <c r="MA23" s="98"/>
      <c r="MB23" s="98"/>
      <c r="MC23" s="98"/>
      <c r="MD23" s="98"/>
      <c r="ME23" s="98"/>
      <c r="MF23" s="98"/>
      <c r="MG23" s="98"/>
      <c r="MH23" s="98"/>
      <c r="MI23" s="98"/>
      <c r="MJ23" s="98"/>
      <c r="MK23" s="98"/>
      <c r="ML23" s="98"/>
      <c r="MM23" s="98"/>
      <c r="MN23" s="98"/>
      <c r="MO23" s="98"/>
      <c r="MP23" s="98"/>
      <c r="MQ23" s="98"/>
      <c r="MR23" s="98"/>
      <c r="MS23" s="98"/>
      <c r="MT23" s="98"/>
      <c r="MU23" s="98"/>
      <c r="MV23" s="98"/>
      <c r="MW23" s="98"/>
      <c r="MX23" s="98"/>
      <c r="MY23" s="98"/>
      <c r="MZ23" s="98"/>
      <c r="NA23" s="98"/>
      <c r="NB23" s="98"/>
      <c r="NC23" s="98"/>
      <c r="ND23" s="98"/>
      <c r="NE23" s="98"/>
      <c r="NF23" s="98"/>
      <c r="NG23" s="98"/>
      <c r="NH23" s="98"/>
      <c r="NI23" s="98"/>
      <c r="NJ23" s="98"/>
      <c r="NK23" s="98"/>
      <c r="NL23" s="98"/>
      <c r="NM23" s="98"/>
      <c r="NN23" s="98"/>
      <c r="NO23" s="98"/>
      <c r="NP23" s="98"/>
      <c r="NQ23" s="98"/>
      <c r="NR23" s="98"/>
      <c r="NS23" s="98"/>
      <c r="NT23" s="98"/>
      <c r="NU23" s="98"/>
      <c r="NV23" s="98"/>
      <c r="NW23" s="98"/>
      <c r="NX23" s="98"/>
      <c r="NY23" s="98"/>
      <c r="NZ23" s="98"/>
      <c r="OA23" s="98"/>
      <c r="OB23" s="98"/>
      <c r="OC23" s="98"/>
      <c r="OD23" s="98"/>
      <c r="OE23" s="98"/>
      <c r="OF23" s="98"/>
      <c r="OG23" s="98"/>
      <c r="OH23" s="98"/>
      <c r="OI23" s="98"/>
      <c r="OJ23" s="98"/>
      <c r="OK23" s="98"/>
      <c r="OL23" s="98"/>
      <c r="OM23" s="98"/>
      <c r="ON23" s="98"/>
      <c r="OO23" s="98"/>
      <c r="OP23" s="98"/>
      <c r="OQ23" s="98"/>
      <c r="OR23" s="98"/>
      <c r="OS23" s="98"/>
      <c r="OT23" s="98"/>
      <c r="OU23" s="98"/>
      <c r="OV23" s="98"/>
      <c r="OW23" s="98"/>
      <c r="OX23" s="98"/>
      <c r="OY23" s="98"/>
      <c r="OZ23" s="98"/>
      <c r="PA23" s="98"/>
      <c r="PB23" s="98"/>
      <c r="PC23" s="98"/>
      <c r="PD23" s="98"/>
      <c r="PE23" s="98"/>
      <c r="PF23" s="98"/>
      <c r="PG23" s="98"/>
      <c r="PH23" s="98"/>
      <c r="PI23" s="98"/>
      <c r="PJ23" s="98"/>
      <c r="PK23" s="98"/>
      <c r="PL23" s="98"/>
      <c r="PM23" s="98"/>
      <c r="PN23" s="98"/>
      <c r="PO23" s="98"/>
      <c r="PP23" s="98"/>
      <c r="PQ23" s="98"/>
      <c r="PR23" s="98"/>
      <c r="PS23" s="98"/>
      <c r="PT23" s="98"/>
      <c r="PU23" s="98"/>
      <c r="PV23" s="98"/>
      <c r="PW23" s="98"/>
      <c r="PX23" s="98"/>
      <c r="PY23" s="98"/>
      <c r="PZ23" s="98"/>
      <c r="QA23" s="98"/>
      <c r="QB23" s="98"/>
      <c r="QC23" s="98"/>
      <c r="QD23" s="98"/>
      <c r="QE23" s="98"/>
      <c r="QF23" s="98"/>
      <c r="QG23" s="98"/>
      <c r="QH23" s="98"/>
      <c r="QI23" s="98"/>
      <c r="QJ23" s="98"/>
      <c r="QK23" s="98"/>
      <c r="QL23" s="98"/>
      <c r="QM23" s="98"/>
      <c r="QN23" s="98"/>
      <c r="QO23" s="98"/>
      <c r="QP23" s="98"/>
      <c r="QQ23" s="98"/>
      <c r="QR23" s="98"/>
      <c r="QS23" s="98"/>
      <c r="QT23" s="98"/>
      <c r="QU23" s="98"/>
      <c r="QV23" s="98"/>
      <c r="QW23" s="98"/>
      <c r="QX23" s="98"/>
      <c r="QY23" s="98"/>
      <c r="QZ23" s="98"/>
      <c r="RA23" s="98"/>
      <c r="RB23" s="98"/>
      <c r="RC23" s="98"/>
      <c r="RD23" s="98"/>
      <c r="RE23" s="98"/>
      <c r="RF23" s="98"/>
      <c r="RG23" s="98"/>
      <c r="RH23" s="98"/>
      <c r="RI23" s="98"/>
      <c r="RJ23" s="98"/>
      <c r="RK23" s="98"/>
      <c r="RL23" s="98"/>
      <c r="RM23" s="98"/>
      <c r="RN23" s="98"/>
      <c r="RO23" s="98"/>
      <c r="RP23" s="98"/>
      <c r="RQ23" s="98"/>
      <c r="RR23" s="98"/>
      <c r="RS23" s="98"/>
      <c r="RT23" s="98"/>
      <c r="RU23" s="98"/>
      <c r="RV23" s="98"/>
      <c r="RW23" s="98"/>
      <c r="RX23" s="98"/>
      <c r="RY23" s="98"/>
      <c r="RZ23" s="98"/>
      <c r="SA23" s="98"/>
      <c r="SB23" s="98"/>
      <c r="SC23" s="98"/>
      <c r="SD23" s="98"/>
      <c r="SE23" s="98"/>
      <c r="SF23" s="98"/>
      <c r="SG23" s="98"/>
      <c r="SH23" s="98"/>
      <c r="SI23" s="98"/>
      <c r="SJ23" s="98"/>
      <c r="SK23" s="98"/>
      <c r="SL23" s="98"/>
      <c r="SM23" s="98"/>
      <c r="SN23" s="98"/>
      <c r="SO23" s="98"/>
      <c r="SP23" s="98"/>
      <c r="SQ23" s="98"/>
      <c r="SR23" s="98"/>
      <c r="SS23" s="98"/>
      <c r="ST23" s="98"/>
      <c r="SU23" s="98"/>
      <c r="SV23" s="98"/>
      <c r="SW23" s="98"/>
      <c r="SX23" s="98"/>
      <c r="SY23" s="98"/>
      <c r="SZ23" s="98"/>
      <c r="TA23" s="98"/>
      <c r="TB23" s="98"/>
      <c r="TC23" s="98"/>
      <c r="TD23" s="98"/>
      <c r="TE23" s="98"/>
      <c r="TF23" s="98"/>
      <c r="TG23" s="98"/>
      <c r="TH23" s="98"/>
      <c r="TI23" s="98"/>
      <c r="TJ23" s="98"/>
      <c r="TK23" s="98"/>
      <c r="TL23" s="98"/>
      <c r="TM23" s="98"/>
      <c r="TN23" s="98"/>
      <c r="TO23" s="98"/>
      <c r="TP23" s="98"/>
      <c r="TQ23" s="98"/>
      <c r="TR23" s="98"/>
      <c r="TS23" s="98"/>
      <c r="TT23" s="98"/>
      <c r="TU23" s="98"/>
      <c r="TV23" s="98"/>
      <c r="TW23" s="98"/>
      <c r="TX23" s="98"/>
      <c r="TY23" s="98"/>
      <c r="TZ23" s="98"/>
      <c r="UA23" s="98"/>
      <c r="UB23" s="98"/>
      <c r="UC23" s="98"/>
      <c r="UD23" s="98"/>
      <c r="UE23" s="98"/>
      <c r="UF23" s="98"/>
      <c r="UG23" s="98"/>
      <c r="UH23" s="98"/>
      <c r="UI23" s="98"/>
      <c r="UJ23" s="98"/>
      <c r="UK23" s="98"/>
      <c r="UL23" s="98"/>
      <c r="UM23" s="98"/>
      <c r="UN23" s="98"/>
      <c r="UO23" s="98"/>
      <c r="UP23" s="98"/>
      <c r="UQ23" s="98"/>
      <c r="UR23" s="98"/>
      <c r="US23" s="98"/>
      <c r="UT23" s="98"/>
      <c r="UU23" s="98"/>
      <c r="UV23" s="98"/>
      <c r="UW23" s="98"/>
      <c r="UX23" s="98"/>
      <c r="UY23" s="98"/>
      <c r="UZ23" s="98"/>
      <c r="VA23" s="98"/>
      <c r="VB23" s="98"/>
      <c r="VC23" s="98"/>
      <c r="VD23" s="98"/>
      <c r="VE23" s="98"/>
      <c r="VF23" s="98"/>
      <c r="VG23" s="98"/>
      <c r="VH23" s="98"/>
      <c r="VI23" s="98"/>
      <c r="VJ23" s="98"/>
      <c r="VK23" s="98"/>
      <c r="VL23" s="98"/>
      <c r="VM23" s="98"/>
      <c r="VN23" s="98"/>
      <c r="VO23" s="98"/>
      <c r="VP23" s="98"/>
      <c r="VQ23" s="98"/>
      <c r="VR23" s="98"/>
      <c r="VS23" s="98"/>
      <c r="VT23" s="98"/>
      <c r="VU23" s="98"/>
      <c r="VV23" s="98"/>
      <c r="VW23" s="98"/>
      <c r="VX23" s="98"/>
      <c r="VY23" s="98"/>
      <c r="VZ23" s="98"/>
      <c r="WA23" s="98"/>
      <c r="WB23" s="98"/>
      <c r="WC23" s="98"/>
      <c r="WD23" s="98"/>
      <c r="WE23" s="98"/>
      <c r="WF23" s="98"/>
      <c r="WG23" s="98"/>
      <c r="WH23" s="98"/>
      <c r="WI23" s="98"/>
      <c r="WJ23" s="98"/>
      <c r="WK23" s="98"/>
      <c r="WL23" s="98"/>
      <c r="WM23" s="98"/>
      <c r="WN23" s="98"/>
      <c r="WO23" s="98"/>
      <c r="WP23" s="98"/>
      <c r="WQ23" s="98"/>
      <c r="WR23" s="98"/>
      <c r="WS23" s="98"/>
      <c r="WT23" s="98"/>
      <c r="WU23" s="98"/>
      <c r="WV23" s="98"/>
      <c r="WW23" s="98"/>
      <c r="WX23" s="98"/>
      <c r="WY23" s="98"/>
      <c r="WZ23" s="98"/>
      <c r="XA23" s="98"/>
      <c r="XB23" s="98"/>
      <c r="XC23" s="98"/>
      <c r="XD23" s="98"/>
      <c r="XE23" s="98"/>
      <c r="XF23" s="98"/>
      <c r="XG23" s="98"/>
      <c r="XH23" s="98"/>
      <c r="XI23" s="98"/>
      <c r="XJ23" s="98"/>
      <c r="XK23" s="98"/>
      <c r="XL23" s="98"/>
      <c r="XM23" s="98"/>
      <c r="XN23" s="98"/>
      <c r="XO23" s="98"/>
      <c r="XP23" s="98"/>
      <c r="XQ23" s="98"/>
      <c r="XR23" s="98"/>
      <c r="XS23" s="98"/>
      <c r="XT23" s="98"/>
      <c r="XU23" s="98"/>
      <c r="XV23" s="98"/>
      <c r="XW23" s="98"/>
      <c r="XX23" s="98"/>
      <c r="XY23" s="98"/>
      <c r="XZ23" s="98"/>
      <c r="YA23" s="98"/>
      <c r="YB23" s="98"/>
      <c r="YC23" s="98"/>
      <c r="YD23" s="98"/>
      <c r="YE23" s="98"/>
      <c r="YF23" s="98"/>
      <c r="YG23" s="98"/>
      <c r="YH23" s="98"/>
      <c r="YI23" s="98"/>
      <c r="YJ23" s="98"/>
      <c r="YK23" s="98"/>
      <c r="YL23" s="98"/>
      <c r="YM23" s="98"/>
      <c r="YN23" s="98"/>
      <c r="YO23" s="98"/>
      <c r="YP23" s="98"/>
      <c r="YQ23" s="98"/>
      <c r="YR23" s="98"/>
      <c r="YS23" s="98"/>
      <c r="YT23" s="98"/>
      <c r="YU23" s="98"/>
      <c r="YV23" s="98"/>
      <c r="YW23" s="98"/>
      <c r="YX23" s="98"/>
      <c r="YY23" s="98"/>
      <c r="YZ23" s="98"/>
      <c r="ZA23" s="98"/>
      <c r="ZB23" s="98"/>
      <c r="ZC23" s="98"/>
      <c r="ZD23" s="98"/>
      <c r="ZE23" s="98"/>
      <c r="ZF23" s="98"/>
      <c r="ZG23" s="98"/>
      <c r="ZH23" s="98"/>
      <c r="ZI23" s="98"/>
      <c r="ZJ23" s="98"/>
      <c r="ZK23" s="98"/>
      <c r="ZL23" s="98"/>
      <c r="ZM23" s="98"/>
      <c r="ZN23" s="98"/>
      <c r="ZO23" s="98"/>
      <c r="ZP23" s="98"/>
      <c r="ZQ23" s="98"/>
      <c r="ZR23" s="98"/>
      <c r="ZS23" s="98"/>
      <c r="ZT23" s="98"/>
      <c r="ZU23" s="98"/>
      <c r="ZV23" s="98"/>
      <c r="ZW23" s="98"/>
      <c r="ZX23" s="98"/>
      <c r="ZY23" s="98"/>
      <c r="ZZ23" s="98"/>
      <c r="AAA23" s="98"/>
      <c r="AAB23" s="98"/>
      <c r="AAC23" s="98"/>
      <c r="AAD23" s="98"/>
      <c r="AAE23" s="98"/>
      <c r="AAF23" s="98"/>
      <c r="AAG23" s="98"/>
      <c r="AAH23" s="98"/>
      <c r="AAI23" s="98"/>
      <c r="AAJ23" s="98"/>
      <c r="AAK23" s="98"/>
      <c r="AAL23" s="98"/>
      <c r="AAM23" s="98"/>
      <c r="AAN23" s="98"/>
      <c r="AAO23" s="98"/>
      <c r="AAP23" s="98"/>
      <c r="AAQ23" s="98"/>
      <c r="AAR23" s="98"/>
      <c r="AAS23" s="98"/>
      <c r="AAT23" s="98"/>
      <c r="AAU23" s="98"/>
      <c r="AAV23" s="98"/>
      <c r="AAW23" s="98"/>
      <c r="AAX23" s="98"/>
      <c r="AAY23" s="98"/>
      <c r="AAZ23" s="98"/>
      <c r="ABA23" s="98"/>
      <c r="ABB23" s="98"/>
      <c r="ABC23" s="98"/>
      <c r="ABD23" s="98"/>
      <c r="ABE23" s="98"/>
      <c r="ABF23" s="98"/>
      <c r="ABG23" s="98"/>
      <c r="ABH23" s="98"/>
      <c r="ABI23" s="98"/>
      <c r="ABJ23" s="98"/>
      <c r="ABK23" s="98"/>
      <c r="ABL23" s="98"/>
      <c r="ABM23" s="98"/>
      <c r="ABN23" s="98"/>
      <c r="ABO23" s="98"/>
      <c r="ABP23" s="98"/>
      <c r="ABQ23" s="98"/>
      <c r="ABR23" s="98"/>
      <c r="ABS23" s="98"/>
      <c r="ABT23" s="98"/>
      <c r="ABU23" s="98"/>
      <c r="ABV23" s="98"/>
      <c r="ABW23" s="98"/>
      <c r="ABX23" s="98"/>
      <c r="ABY23" s="98"/>
      <c r="ABZ23" s="98"/>
      <c r="ACA23" s="98"/>
      <c r="ACB23" s="98"/>
      <c r="ACC23" s="98"/>
      <c r="ACD23" s="98"/>
      <c r="ACE23" s="98"/>
      <c r="ACF23" s="98"/>
      <c r="ACG23" s="98"/>
      <c r="ACH23" s="98"/>
      <c r="ACI23" s="98"/>
      <c r="ACJ23" s="98"/>
      <c r="ACK23" s="98"/>
      <c r="ACL23" s="98"/>
      <c r="ACM23" s="98"/>
      <c r="ACN23" s="98"/>
      <c r="ACO23" s="98"/>
      <c r="ACP23" s="98"/>
      <c r="ACQ23" s="98"/>
      <c r="ACR23" s="98"/>
      <c r="ACS23" s="98"/>
      <c r="ACT23" s="98"/>
      <c r="ACU23" s="98"/>
      <c r="ACV23" s="98"/>
      <c r="ACW23" s="98"/>
      <c r="ACX23" s="98"/>
      <c r="ACY23" s="98"/>
      <c r="ACZ23" s="98"/>
      <c r="ADA23" s="98"/>
      <c r="ADB23" s="98"/>
      <c r="ADC23" s="98"/>
      <c r="ADD23" s="98"/>
      <c r="ADE23" s="98"/>
      <c r="ADF23" s="98"/>
      <c r="ADG23" s="98"/>
      <c r="ADH23" s="98"/>
      <c r="ADI23" s="98"/>
      <c r="ADJ23" s="98"/>
      <c r="ADK23" s="98"/>
      <c r="ADL23" s="98"/>
      <c r="ADM23" s="98"/>
      <c r="ADN23" s="98"/>
      <c r="ADO23" s="98"/>
      <c r="ADP23" s="98"/>
      <c r="ADQ23" s="98"/>
      <c r="ADR23" s="98"/>
      <c r="ADS23" s="98"/>
      <c r="ADT23" s="98"/>
      <c r="ADU23" s="98"/>
      <c r="ADV23" s="98"/>
      <c r="ADW23" s="98"/>
      <c r="ADX23" s="98"/>
      <c r="ADY23" s="98"/>
      <c r="ADZ23" s="98"/>
      <c r="AEA23" s="98"/>
      <c r="AEB23" s="98"/>
      <c r="AEC23" s="98"/>
      <c r="AED23" s="98"/>
      <c r="AEE23" s="98"/>
      <c r="AEF23" s="98"/>
      <c r="AEG23" s="98"/>
      <c r="AEH23" s="98"/>
      <c r="AEI23" s="98"/>
      <c r="AEJ23" s="98"/>
      <c r="AEK23" s="98"/>
      <c r="AEL23" s="98"/>
      <c r="AEM23" s="98"/>
      <c r="AEN23" s="98"/>
      <c r="AEO23" s="98"/>
      <c r="AEP23" s="98"/>
      <c r="AEQ23" s="98"/>
      <c r="AER23" s="98"/>
      <c r="AES23" s="98"/>
      <c r="AET23" s="98"/>
      <c r="AEU23" s="98"/>
      <c r="AEV23" s="98"/>
      <c r="AEW23" s="98"/>
      <c r="AEX23" s="98"/>
      <c r="AEY23" s="98"/>
      <c r="AEZ23" s="98"/>
      <c r="AFA23" s="98"/>
      <c r="AFB23" s="98"/>
      <c r="AFC23" s="98"/>
      <c r="AFD23" s="98"/>
      <c r="AFE23" s="98"/>
      <c r="AFF23" s="98"/>
      <c r="AFG23" s="98"/>
      <c r="AFH23" s="98"/>
      <c r="AFI23" s="98"/>
      <c r="AFJ23" s="98"/>
      <c r="AFK23" s="98"/>
      <c r="AFL23" s="98"/>
      <c r="AFM23" s="98"/>
      <c r="AFN23" s="98"/>
      <c r="AFO23" s="98"/>
      <c r="AFP23" s="98"/>
      <c r="AFQ23" s="98"/>
      <c r="AFR23" s="98"/>
      <c r="AFS23" s="98"/>
      <c r="AFT23" s="98"/>
      <c r="AFU23" s="98"/>
      <c r="AFV23" s="98"/>
      <c r="AFW23" s="98"/>
      <c r="AFX23" s="98"/>
      <c r="AFY23" s="98"/>
      <c r="AFZ23" s="98"/>
      <c r="AGA23" s="98"/>
      <c r="AGB23" s="98"/>
      <c r="AGC23" s="98"/>
      <c r="AGD23" s="98"/>
      <c r="AGE23" s="98"/>
      <c r="AGF23" s="98"/>
      <c r="AGG23" s="98"/>
      <c r="AGH23" s="98"/>
      <c r="AGI23" s="98"/>
      <c r="AGJ23" s="98"/>
      <c r="AGK23" s="98"/>
      <c r="AGL23" s="98"/>
      <c r="AGM23" s="98"/>
      <c r="AGN23" s="98"/>
      <c r="AGO23" s="98"/>
      <c r="AGP23" s="98"/>
      <c r="AGQ23" s="98"/>
      <c r="AGR23" s="98"/>
      <c r="AGS23" s="98"/>
      <c r="AGT23" s="98"/>
      <c r="AGU23" s="98"/>
      <c r="AGV23" s="98"/>
      <c r="AGW23" s="98"/>
      <c r="AGX23" s="98"/>
      <c r="AGY23" s="98"/>
      <c r="AGZ23" s="98"/>
      <c r="AHA23" s="98"/>
      <c r="AHB23" s="98"/>
      <c r="AHC23" s="98"/>
      <c r="AHD23" s="98"/>
      <c r="AHE23" s="98"/>
      <c r="AHF23" s="98"/>
      <c r="AHG23" s="98"/>
      <c r="AHH23" s="98"/>
      <c r="AHI23" s="98"/>
      <c r="AHJ23" s="98"/>
      <c r="AHK23" s="98"/>
      <c r="AHL23" s="98"/>
      <c r="AHM23" s="98"/>
      <c r="AHN23" s="98"/>
      <c r="AHO23" s="98"/>
      <c r="AHP23" s="98"/>
      <c r="AHQ23" s="98"/>
      <c r="AHR23" s="98"/>
      <c r="AHS23" s="98"/>
      <c r="AHT23" s="98"/>
      <c r="AHU23" s="98"/>
      <c r="AHV23" s="98"/>
      <c r="AHW23" s="98"/>
      <c r="AHX23" s="98"/>
      <c r="AHY23" s="98"/>
      <c r="AHZ23" s="98"/>
      <c r="AIA23" s="98"/>
      <c r="AIB23" s="98"/>
      <c r="AIC23" s="98"/>
      <c r="AID23" s="98"/>
      <c r="AIE23" s="98"/>
      <c r="AIF23" s="98"/>
      <c r="AIG23" s="98"/>
      <c r="AIH23" s="98"/>
      <c r="AII23" s="98"/>
      <c r="AIJ23" s="98"/>
      <c r="AIK23" s="98"/>
      <c r="AIL23" s="98"/>
      <c r="AIM23" s="98"/>
      <c r="AIN23" s="98"/>
      <c r="AIO23" s="98"/>
      <c r="AIP23" s="98"/>
      <c r="AIQ23" s="98"/>
      <c r="AIR23" s="98"/>
      <c r="AIS23" s="98"/>
      <c r="AIT23" s="98"/>
      <c r="AIU23" s="98"/>
      <c r="AIV23" s="98"/>
      <c r="AIW23" s="98"/>
      <c r="AIX23" s="98"/>
      <c r="AIY23" s="98"/>
      <c r="AIZ23" s="98"/>
      <c r="AJA23" s="98"/>
      <c r="AJB23" s="98"/>
      <c r="AJC23" s="98"/>
      <c r="AJD23" s="98"/>
      <c r="AJE23" s="98"/>
      <c r="AJF23" s="98"/>
      <c r="AJG23" s="98"/>
      <c r="AJH23" s="98"/>
      <c r="AJI23" s="98"/>
      <c r="AJJ23" s="98"/>
      <c r="AJK23" s="98"/>
      <c r="AJL23" s="98"/>
      <c r="AJM23" s="98"/>
      <c r="AJN23" s="98"/>
      <c r="AJO23" s="98"/>
      <c r="AJP23" s="98"/>
      <c r="AJQ23" s="98"/>
      <c r="AJR23" s="98"/>
      <c r="AJS23" s="98"/>
      <c r="AJT23" s="98"/>
      <c r="AJU23" s="98"/>
      <c r="AJV23" s="98"/>
      <c r="AJW23" s="98"/>
      <c r="AJX23" s="98"/>
      <c r="AJY23" s="98"/>
      <c r="AJZ23" s="98"/>
      <c r="AKA23" s="98"/>
      <c r="AKB23" s="98"/>
      <c r="AKC23" s="98"/>
      <c r="AKD23" s="98"/>
      <c r="AKE23" s="98"/>
      <c r="AKF23" s="98"/>
      <c r="AKG23" s="98"/>
      <c r="AKH23" s="98"/>
      <c r="AKI23" s="98"/>
      <c r="AKJ23" s="98"/>
      <c r="AKK23" s="98"/>
      <c r="AKL23" s="98"/>
      <c r="AKM23" s="98"/>
      <c r="AKN23" s="98"/>
      <c r="AKO23" s="98"/>
      <c r="AKP23" s="98"/>
      <c r="AKQ23" s="98"/>
      <c r="AKR23" s="98"/>
      <c r="AKS23" s="98"/>
      <c r="AKT23" s="98"/>
      <c r="AKU23" s="98"/>
      <c r="AKV23" s="98"/>
      <c r="AKW23" s="98"/>
      <c r="AKX23" s="98"/>
      <c r="AKY23" s="98"/>
      <c r="AKZ23" s="98"/>
      <c r="ALA23" s="98"/>
      <c r="ALB23" s="98"/>
      <c r="ALC23" s="98"/>
      <c r="ALD23" s="98"/>
      <c r="ALE23" s="98"/>
      <c r="ALF23" s="98"/>
      <c r="ALG23" s="98"/>
      <c r="ALH23" s="98"/>
      <c r="ALI23" s="98"/>
      <c r="ALJ23" s="98"/>
      <c r="ALK23" s="98"/>
      <c r="ALL23" s="98"/>
      <c r="ALM23" s="98"/>
      <c r="ALN23" s="98"/>
      <c r="ALO23" s="98"/>
      <c r="ALP23" s="98"/>
      <c r="ALQ23" s="98"/>
      <c r="ALR23" s="98"/>
      <c r="ALS23" s="98"/>
      <c r="ALT23" s="98"/>
      <c r="ALU23" s="98"/>
      <c r="ALV23" s="98"/>
      <c r="ALW23" s="98"/>
      <c r="ALX23" s="98"/>
      <c r="ALY23" s="98"/>
      <c r="ALZ23" s="98"/>
      <c r="AMA23" s="98"/>
      <c r="AMB23" s="98"/>
      <c r="AMC23" s="98"/>
      <c r="AMD23" s="98"/>
      <c r="AME23" s="98"/>
      <c r="AMF23" s="98"/>
      <c r="AMG23" s="98"/>
      <c r="AMH23" s="98"/>
      <c r="AMI23" s="98"/>
      <c r="AMJ23" s="98"/>
      <c r="AMK23" s="98"/>
      <c r="AML23" s="98"/>
      <c r="AMM23" s="98"/>
      <c r="AMN23" s="98"/>
      <c r="AMO23" s="98"/>
      <c r="AMP23" s="98"/>
      <c r="AMQ23" s="98"/>
      <c r="AMR23" s="98"/>
      <c r="AMS23" s="98"/>
      <c r="AMT23" s="98"/>
      <c r="AMU23" s="98"/>
      <c r="AMV23" s="98"/>
      <c r="AMW23" s="98"/>
      <c r="AMX23" s="98"/>
      <c r="AMY23" s="98"/>
      <c r="AMZ23" s="98"/>
      <c r="ANA23" s="98"/>
      <c r="ANB23" s="98"/>
      <c r="ANC23" s="98"/>
      <c r="AND23" s="98"/>
      <c r="ANE23" s="98"/>
      <c r="ANF23" s="98"/>
      <c r="ANG23" s="98"/>
      <c r="ANH23" s="98"/>
      <c r="ANI23" s="98"/>
      <c r="ANJ23" s="98"/>
      <c r="ANK23" s="98"/>
      <c r="ANL23" s="98"/>
      <c r="ANM23" s="98"/>
      <c r="ANN23" s="98"/>
      <c r="ANO23" s="98"/>
      <c r="ANP23" s="98"/>
      <c r="ANQ23" s="98"/>
      <c r="ANR23" s="98"/>
      <c r="ANS23" s="98"/>
      <c r="ANT23" s="98"/>
      <c r="ANU23" s="98"/>
      <c r="ANV23" s="98"/>
      <c r="ANW23" s="98"/>
      <c r="ANX23" s="98"/>
      <c r="ANY23" s="98"/>
      <c r="ANZ23" s="98"/>
      <c r="AOA23" s="98"/>
      <c r="AOB23" s="98"/>
      <c r="AOC23" s="98"/>
      <c r="AOD23" s="98"/>
      <c r="AOE23" s="98"/>
      <c r="AOF23" s="98"/>
      <c r="AOG23" s="98"/>
      <c r="AOH23" s="98"/>
      <c r="AOI23" s="98"/>
      <c r="AOJ23" s="98"/>
      <c r="AOK23" s="98"/>
      <c r="AOL23" s="98"/>
      <c r="AOM23" s="98"/>
      <c r="AON23" s="98"/>
      <c r="AOO23" s="98"/>
      <c r="AOP23" s="98"/>
      <c r="AOQ23" s="98"/>
      <c r="AOR23" s="98"/>
      <c r="AOS23" s="98"/>
      <c r="AOT23" s="98"/>
      <c r="AOU23" s="98"/>
      <c r="AOV23" s="98"/>
      <c r="AOW23" s="98"/>
      <c r="AOX23" s="98"/>
      <c r="AOY23" s="98"/>
      <c r="AOZ23" s="98"/>
      <c r="APA23" s="98"/>
      <c r="APB23" s="98"/>
      <c r="APC23" s="98"/>
      <c r="APD23" s="98"/>
      <c r="APE23" s="98"/>
      <c r="APF23" s="98"/>
      <c r="APG23" s="98"/>
      <c r="APH23" s="98"/>
      <c r="API23" s="98"/>
      <c r="APJ23" s="98"/>
      <c r="APK23" s="98"/>
      <c r="APL23" s="98"/>
      <c r="APM23" s="98"/>
      <c r="APN23" s="98"/>
      <c r="APO23" s="98"/>
      <c r="APP23" s="98"/>
      <c r="APQ23" s="98"/>
      <c r="APR23" s="98"/>
      <c r="APS23" s="98"/>
      <c r="APT23" s="98"/>
      <c r="APU23" s="98"/>
      <c r="APV23" s="98"/>
      <c r="APW23" s="98"/>
      <c r="APX23" s="98"/>
      <c r="APY23" s="98"/>
      <c r="APZ23" s="98"/>
      <c r="AQA23" s="98"/>
      <c r="AQB23" s="98"/>
      <c r="AQC23" s="98"/>
      <c r="AQD23" s="98"/>
      <c r="AQE23" s="98"/>
      <c r="AQF23" s="98"/>
      <c r="AQG23" s="98"/>
      <c r="AQH23" s="98"/>
      <c r="AQI23" s="98"/>
      <c r="AQJ23" s="98"/>
      <c r="AQK23" s="98"/>
      <c r="AQL23" s="98"/>
      <c r="AQM23" s="98"/>
      <c r="AQN23" s="98"/>
      <c r="AQO23" s="98"/>
      <c r="AQP23" s="98"/>
      <c r="AQQ23" s="98"/>
      <c r="AQR23" s="98"/>
      <c r="AQS23" s="98"/>
      <c r="AQT23" s="98"/>
      <c r="AQU23" s="98"/>
      <c r="AQV23" s="98"/>
      <c r="AQW23" s="98"/>
      <c r="AQX23" s="98"/>
      <c r="AQY23" s="98"/>
      <c r="AQZ23" s="98"/>
      <c r="ARA23" s="98"/>
      <c r="ARB23" s="98"/>
      <c r="ARC23" s="98"/>
      <c r="ARD23" s="98"/>
      <c r="ARE23" s="98"/>
      <c r="ARF23" s="98"/>
      <c r="ARG23" s="98"/>
      <c r="ARH23" s="98"/>
      <c r="ARI23" s="98"/>
      <c r="ARJ23" s="98"/>
      <c r="ARK23" s="98"/>
      <c r="ARL23" s="98"/>
      <c r="ARM23" s="98"/>
      <c r="ARN23" s="98"/>
      <c r="ARO23" s="98"/>
      <c r="ARP23" s="98"/>
      <c r="ARQ23" s="98"/>
      <c r="ARR23" s="98"/>
      <c r="ARS23" s="98"/>
      <c r="ART23" s="98"/>
      <c r="ARU23" s="98"/>
      <c r="ARV23" s="98"/>
      <c r="ARW23" s="98"/>
      <c r="ARX23" s="98"/>
      <c r="ARY23" s="98"/>
      <c r="ARZ23" s="98"/>
      <c r="ASA23" s="98"/>
      <c r="ASB23" s="98"/>
      <c r="ASC23" s="98"/>
      <c r="ASD23" s="98"/>
      <c r="ASE23" s="98"/>
      <c r="ASF23" s="98"/>
      <c r="ASG23" s="98"/>
      <c r="ASH23" s="98"/>
      <c r="ASI23" s="98"/>
      <c r="ASJ23" s="98"/>
      <c r="ASK23" s="98"/>
      <c r="ASL23" s="98"/>
      <c r="ASM23" s="98"/>
      <c r="ASN23" s="98"/>
      <c r="ASO23" s="98"/>
      <c r="ASP23" s="98"/>
      <c r="ASQ23" s="98"/>
      <c r="ASR23" s="98"/>
      <c r="ASS23" s="98"/>
      <c r="AST23" s="98"/>
      <c r="ASU23" s="98"/>
      <c r="ASV23" s="98"/>
      <c r="ASW23" s="98"/>
      <c r="ASX23" s="98"/>
      <c r="ASY23" s="98"/>
      <c r="ASZ23" s="98"/>
      <c r="ATA23" s="98"/>
      <c r="ATB23" s="98"/>
      <c r="ATC23" s="98"/>
      <c r="ATD23" s="98"/>
      <c r="ATE23" s="98"/>
      <c r="ATF23" s="98"/>
      <c r="ATG23" s="98"/>
      <c r="ATH23" s="98"/>
      <c r="ATI23" s="98"/>
      <c r="ATJ23" s="98"/>
      <c r="ATK23" s="98"/>
      <c r="ATL23" s="98"/>
      <c r="ATM23" s="98"/>
      <c r="ATN23" s="98"/>
      <c r="ATO23" s="98"/>
      <c r="ATP23" s="98"/>
      <c r="ATQ23" s="98"/>
      <c r="ATR23" s="98"/>
      <c r="ATS23" s="98"/>
      <c r="ATT23" s="98"/>
      <c r="ATU23" s="98"/>
      <c r="ATV23" s="98"/>
      <c r="ATW23" s="98"/>
      <c r="ATX23" s="98"/>
      <c r="ATY23" s="98"/>
      <c r="ATZ23" s="98"/>
      <c r="AUA23" s="98"/>
      <c r="AUB23" s="98"/>
      <c r="AUC23" s="98"/>
      <c r="AUD23" s="98"/>
      <c r="AUE23" s="98"/>
      <c r="AUF23" s="98"/>
      <c r="AUG23" s="98"/>
      <c r="AUH23" s="98"/>
      <c r="AUI23" s="98"/>
      <c r="AUJ23" s="98"/>
      <c r="AUK23" s="98"/>
      <c r="AUL23" s="98"/>
      <c r="AUM23" s="98"/>
      <c r="AUN23" s="98"/>
      <c r="AUO23" s="98"/>
      <c r="AUP23" s="98"/>
      <c r="AUQ23" s="98"/>
      <c r="AUR23" s="98"/>
      <c r="AUS23" s="98"/>
      <c r="AUT23" s="98"/>
      <c r="AUU23" s="98"/>
      <c r="AUV23" s="98"/>
      <c r="AUW23" s="98"/>
      <c r="AUX23" s="98"/>
      <c r="AUY23" s="98"/>
      <c r="AUZ23" s="98"/>
      <c r="AVA23" s="98"/>
      <c r="AVB23" s="98"/>
      <c r="AVC23" s="98"/>
      <c r="AVD23" s="98"/>
      <c r="AVE23" s="98"/>
      <c r="AVF23" s="98"/>
      <c r="AVG23" s="98"/>
      <c r="AVH23" s="98"/>
      <c r="AVI23" s="98"/>
      <c r="AVJ23" s="98"/>
      <c r="AVK23" s="98"/>
      <c r="AVL23" s="98"/>
      <c r="AVM23" s="98"/>
      <c r="AVN23" s="98"/>
      <c r="AVO23" s="98"/>
      <c r="AVP23" s="98"/>
      <c r="AVQ23" s="98"/>
      <c r="AVR23" s="98"/>
      <c r="AVS23" s="98"/>
      <c r="AVT23" s="98"/>
      <c r="AVU23" s="98"/>
      <c r="AVV23" s="98"/>
      <c r="AVW23" s="98"/>
      <c r="AVX23" s="98"/>
      <c r="AVY23" s="98"/>
      <c r="AVZ23" s="98"/>
      <c r="AWA23" s="98"/>
      <c r="AWB23" s="98"/>
      <c r="AWC23" s="98"/>
      <c r="AWD23" s="98"/>
      <c r="AWE23" s="98"/>
      <c r="AWF23" s="98"/>
      <c r="AWG23" s="98"/>
      <c r="AWH23" s="98"/>
      <c r="AWI23" s="98"/>
      <c r="AWJ23" s="98"/>
      <c r="AWK23" s="98"/>
      <c r="AWL23" s="98"/>
      <c r="AWM23" s="98"/>
      <c r="AWN23" s="98"/>
      <c r="AWO23" s="98"/>
      <c r="AWP23" s="98"/>
      <c r="AWQ23" s="98"/>
      <c r="AWR23" s="98"/>
      <c r="AWS23" s="98"/>
      <c r="AWT23" s="98"/>
      <c r="AWU23" s="98"/>
      <c r="AWV23" s="98"/>
      <c r="AWW23" s="98"/>
      <c r="AWX23" s="98"/>
      <c r="AWY23" s="98"/>
      <c r="AWZ23" s="98"/>
      <c r="AXA23" s="98"/>
      <c r="AXB23" s="98"/>
      <c r="AXC23" s="98"/>
      <c r="AXD23" s="98"/>
      <c r="AXE23" s="98"/>
      <c r="AXF23" s="98"/>
      <c r="AXG23" s="98"/>
      <c r="AXH23" s="98"/>
      <c r="AXI23" s="98"/>
      <c r="AXJ23" s="98"/>
      <c r="AXK23" s="98"/>
      <c r="AXL23" s="98"/>
      <c r="AXM23" s="98"/>
      <c r="AXN23" s="98"/>
      <c r="AXO23" s="98"/>
      <c r="AXP23" s="98"/>
      <c r="AXQ23" s="98"/>
      <c r="AXR23" s="98"/>
      <c r="AXS23" s="98"/>
      <c r="AXT23" s="98"/>
      <c r="AXU23" s="98"/>
      <c r="AXV23" s="98"/>
      <c r="AXW23" s="98"/>
      <c r="AXX23" s="98"/>
      <c r="AXY23" s="98"/>
      <c r="AXZ23" s="98"/>
      <c r="AYA23" s="98"/>
      <c r="AYB23" s="98"/>
      <c r="AYC23" s="98"/>
      <c r="AYD23" s="98"/>
      <c r="AYE23" s="98"/>
      <c r="AYF23" s="98"/>
      <c r="AYG23" s="98"/>
      <c r="AYH23" s="98"/>
      <c r="AYI23" s="98"/>
      <c r="AYJ23" s="98"/>
      <c r="AYK23" s="98"/>
      <c r="AYL23" s="98"/>
      <c r="AYM23" s="98"/>
      <c r="AYN23" s="98"/>
      <c r="AYO23" s="98"/>
      <c r="AYP23" s="98"/>
      <c r="AYQ23" s="98"/>
      <c r="AYR23" s="98"/>
      <c r="AYS23" s="98"/>
      <c r="AYT23" s="98"/>
      <c r="AYU23" s="98"/>
      <c r="AYV23" s="98"/>
      <c r="AYW23" s="98"/>
      <c r="AYX23" s="98"/>
      <c r="AYY23" s="98"/>
      <c r="AYZ23" s="98"/>
      <c r="AZA23" s="98"/>
      <c r="AZB23" s="98"/>
      <c r="AZC23" s="98"/>
      <c r="AZD23" s="98"/>
      <c r="AZE23" s="98"/>
      <c r="AZF23" s="98"/>
      <c r="AZG23" s="98"/>
      <c r="AZH23" s="98"/>
      <c r="AZI23" s="98"/>
      <c r="AZJ23" s="98"/>
      <c r="AZK23" s="98"/>
      <c r="AZL23" s="98"/>
      <c r="AZM23" s="98"/>
      <c r="AZN23" s="98"/>
      <c r="AZO23" s="98"/>
      <c r="AZP23" s="98"/>
      <c r="AZQ23" s="98"/>
      <c r="AZR23" s="98"/>
      <c r="AZS23" s="98"/>
      <c r="AZT23" s="98"/>
      <c r="AZU23" s="98"/>
      <c r="AZV23" s="98"/>
      <c r="AZW23" s="98"/>
      <c r="AZX23" s="98"/>
      <c r="AZY23" s="98"/>
      <c r="AZZ23" s="98"/>
      <c r="BAA23" s="98"/>
      <c r="BAB23" s="98"/>
      <c r="BAC23" s="98"/>
      <c r="BAD23" s="98"/>
      <c r="BAE23" s="98"/>
      <c r="BAF23" s="98"/>
      <c r="BAG23" s="98"/>
      <c r="BAH23" s="98"/>
      <c r="BAI23" s="98"/>
      <c r="BAJ23" s="98"/>
      <c r="BAK23" s="98"/>
      <c r="BAL23" s="98"/>
      <c r="BAM23" s="98"/>
      <c r="BAN23" s="98"/>
      <c r="BAO23" s="98"/>
      <c r="BAP23" s="98"/>
      <c r="BAQ23" s="98"/>
      <c r="BAR23" s="98"/>
      <c r="BAS23" s="98"/>
      <c r="BAT23" s="98"/>
      <c r="BAU23" s="98"/>
      <c r="BAV23" s="98"/>
      <c r="BAW23" s="98"/>
      <c r="BAX23" s="98"/>
      <c r="BAY23" s="98"/>
      <c r="BAZ23" s="98"/>
      <c r="BBA23" s="98"/>
      <c r="BBB23" s="98"/>
      <c r="BBC23" s="98"/>
      <c r="BBD23" s="98"/>
      <c r="BBE23" s="98"/>
      <c r="BBF23" s="98"/>
      <c r="BBG23" s="98"/>
      <c r="BBH23" s="98"/>
      <c r="BBI23" s="98"/>
      <c r="BBJ23" s="98"/>
      <c r="BBK23" s="98"/>
      <c r="BBL23" s="98"/>
      <c r="BBM23" s="98"/>
      <c r="BBN23" s="98"/>
      <c r="BBO23" s="98"/>
      <c r="BBP23" s="98"/>
      <c r="BBQ23" s="98"/>
      <c r="BBR23" s="98"/>
      <c r="BBS23" s="98"/>
      <c r="BBT23" s="98"/>
      <c r="BBU23" s="98"/>
      <c r="BBV23" s="98"/>
      <c r="BBW23" s="98"/>
      <c r="BBX23" s="98"/>
      <c r="BBY23" s="98"/>
      <c r="BBZ23" s="98"/>
      <c r="BCA23" s="98"/>
      <c r="BCB23" s="98"/>
      <c r="BCC23" s="98"/>
      <c r="BCD23" s="98"/>
      <c r="BCE23" s="98"/>
      <c r="BCF23" s="98"/>
      <c r="BCG23" s="98"/>
      <c r="BCH23" s="98"/>
      <c r="BCI23" s="98"/>
      <c r="BCJ23" s="98"/>
      <c r="BCK23" s="98"/>
      <c r="BCL23" s="98"/>
      <c r="BCM23" s="98"/>
      <c r="BCN23" s="98"/>
      <c r="BCO23" s="98"/>
      <c r="BCP23" s="98"/>
      <c r="BCQ23" s="98"/>
      <c r="BCR23" s="98"/>
      <c r="BCS23" s="98"/>
      <c r="BCT23" s="98"/>
      <c r="BCU23" s="98"/>
      <c r="BCV23" s="98"/>
      <c r="BCW23" s="98"/>
      <c r="BCX23" s="98"/>
      <c r="BCY23" s="98"/>
      <c r="BCZ23" s="98"/>
      <c r="BDA23" s="98"/>
      <c r="BDB23" s="98"/>
      <c r="BDC23" s="98"/>
      <c r="BDD23" s="98"/>
      <c r="BDE23" s="98"/>
      <c r="BDF23" s="98"/>
      <c r="BDG23" s="98"/>
      <c r="BDH23" s="98"/>
      <c r="BDI23" s="98"/>
      <c r="BDJ23" s="98"/>
      <c r="BDK23" s="98"/>
      <c r="BDL23" s="98"/>
      <c r="BDM23" s="98"/>
      <c r="BDN23" s="98"/>
      <c r="BDO23" s="98"/>
      <c r="BDP23" s="98"/>
      <c r="BDQ23" s="98"/>
      <c r="BDR23" s="98"/>
      <c r="BDS23" s="98"/>
      <c r="BDT23" s="98"/>
      <c r="BDU23" s="98"/>
      <c r="BDV23" s="98"/>
      <c r="BDW23" s="98"/>
      <c r="BDX23" s="98"/>
      <c r="BDY23" s="98"/>
      <c r="BDZ23" s="98"/>
      <c r="BEA23" s="98"/>
      <c r="BEB23" s="98"/>
      <c r="BEC23" s="98"/>
      <c r="BED23" s="98"/>
      <c r="BEE23" s="98"/>
      <c r="BEF23" s="98"/>
      <c r="BEG23" s="98"/>
      <c r="BEH23" s="98"/>
      <c r="BEI23" s="98"/>
      <c r="BEJ23" s="98"/>
      <c r="BEK23" s="98"/>
      <c r="BEL23" s="98"/>
      <c r="BEM23" s="98"/>
      <c r="BEN23" s="98"/>
      <c r="BEO23" s="98"/>
      <c r="BEP23" s="98"/>
      <c r="BEQ23" s="98"/>
      <c r="BER23" s="98"/>
      <c r="BES23" s="98"/>
      <c r="BET23" s="98"/>
      <c r="BEU23" s="98"/>
      <c r="BEV23" s="98"/>
      <c r="BEW23" s="98"/>
      <c r="BEX23" s="98"/>
      <c r="BEY23" s="98"/>
      <c r="BEZ23" s="98"/>
      <c r="BFA23" s="98"/>
      <c r="BFB23" s="98"/>
      <c r="BFC23" s="98"/>
      <c r="BFD23" s="98"/>
      <c r="BFE23" s="98"/>
      <c r="BFF23" s="98"/>
      <c r="BFG23" s="98"/>
      <c r="BFH23" s="98"/>
      <c r="BFI23" s="98"/>
      <c r="BFJ23" s="98"/>
      <c r="BFK23" s="98"/>
      <c r="BFL23" s="98"/>
      <c r="BFM23" s="98"/>
      <c r="BFN23" s="98"/>
      <c r="BFO23" s="98"/>
      <c r="BFP23" s="98"/>
      <c r="BFQ23" s="98"/>
      <c r="BFR23" s="98"/>
      <c r="BFS23" s="98"/>
      <c r="BFT23" s="98"/>
      <c r="BFU23" s="98"/>
      <c r="BFV23" s="98"/>
      <c r="BFW23" s="98"/>
      <c r="BFX23" s="98"/>
      <c r="BFY23" s="98"/>
      <c r="BFZ23" s="98"/>
      <c r="BGA23" s="98"/>
      <c r="BGB23" s="98"/>
      <c r="BGC23" s="98"/>
      <c r="BGD23" s="98"/>
      <c r="BGE23" s="98"/>
      <c r="BGF23" s="98"/>
      <c r="BGG23" s="98"/>
      <c r="BGH23" s="98"/>
      <c r="BGI23" s="98"/>
      <c r="BGJ23" s="98"/>
      <c r="BGK23" s="98"/>
      <c r="BGL23" s="98"/>
      <c r="BGM23" s="98"/>
      <c r="BGN23" s="98"/>
      <c r="BGO23" s="98"/>
      <c r="BGP23" s="98"/>
      <c r="BGQ23" s="98"/>
      <c r="BGR23" s="98"/>
      <c r="BGS23" s="98"/>
      <c r="BGT23" s="98"/>
      <c r="BGU23" s="98"/>
      <c r="BGV23" s="98"/>
      <c r="BGW23" s="98"/>
      <c r="BGX23" s="98"/>
      <c r="BGY23" s="98"/>
      <c r="BGZ23" s="98"/>
      <c r="BHA23" s="98"/>
      <c r="BHB23" s="98"/>
      <c r="BHC23" s="98"/>
      <c r="BHD23" s="98"/>
      <c r="BHE23" s="98"/>
      <c r="BHF23" s="98"/>
      <c r="BHG23" s="98"/>
      <c r="BHH23" s="98"/>
      <c r="BHI23" s="98"/>
      <c r="BHJ23" s="98"/>
      <c r="BHK23" s="98"/>
      <c r="BHL23" s="98"/>
      <c r="BHM23" s="98"/>
      <c r="BHN23" s="98"/>
      <c r="BHO23" s="98"/>
      <c r="BHP23" s="98"/>
      <c r="BHQ23" s="98"/>
      <c r="BHR23" s="98"/>
      <c r="BHS23" s="98"/>
      <c r="BHT23" s="98"/>
      <c r="BHU23" s="98"/>
      <c r="BHV23" s="98"/>
      <c r="BHW23" s="98"/>
      <c r="BHX23" s="98"/>
      <c r="BHY23" s="98"/>
      <c r="BHZ23" s="98"/>
      <c r="BIA23" s="98"/>
      <c r="BIB23" s="98"/>
      <c r="BIC23" s="98"/>
      <c r="BID23" s="98"/>
      <c r="BIE23" s="98"/>
      <c r="BIF23" s="98"/>
      <c r="BIG23" s="98"/>
      <c r="BIH23" s="98"/>
      <c r="BII23" s="98"/>
      <c r="BIJ23" s="98"/>
      <c r="BIK23" s="98"/>
      <c r="BIL23" s="98"/>
      <c r="BIM23" s="98"/>
      <c r="BIN23" s="98"/>
      <c r="BIO23" s="98"/>
      <c r="BIP23" s="98"/>
      <c r="BIQ23" s="98"/>
      <c r="BIR23" s="98"/>
      <c r="BIS23" s="98"/>
      <c r="BIT23" s="98"/>
      <c r="BIU23" s="98"/>
      <c r="BIV23" s="98"/>
      <c r="BIW23" s="98"/>
      <c r="BIX23" s="98"/>
      <c r="BIY23" s="98"/>
      <c r="BIZ23" s="98"/>
      <c r="BJA23" s="98"/>
      <c r="BJB23" s="98"/>
      <c r="BJC23" s="98"/>
      <c r="BJD23" s="98"/>
      <c r="BJE23" s="98"/>
      <c r="BJF23" s="98"/>
      <c r="BJG23" s="98"/>
      <c r="BJH23" s="98"/>
      <c r="BJI23" s="98"/>
      <c r="BJJ23" s="98"/>
      <c r="BJK23" s="98"/>
      <c r="BJL23" s="98"/>
      <c r="BJM23" s="98"/>
      <c r="BJN23" s="98"/>
      <c r="BJO23" s="98"/>
      <c r="BJP23" s="98"/>
      <c r="BJQ23" s="98"/>
      <c r="BJR23" s="98"/>
      <c r="BJS23" s="98"/>
      <c r="BJT23" s="98"/>
      <c r="BJU23" s="98"/>
      <c r="BJV23" s="98"/>
      <c r="BJW23" s="98"/>
      <c r="BJX23" s="98"/>
      <c r="BJY23" s="98"/>
      <c r="BJZ23" s="98"/>
      <c r="BKA23" s="98"/>
      <c r="BKB23" s="98"/>
      <c r="BKC23" s="98"/>
      <c r="BKD23" s="98"/>
      <c r="BKE23" s="98"/>
      <c r="BKF23" s="98"/>
      <c r="BKG23" s="98"/>
      <c r="BKH23" s="98"/>
      <c r="BKI23" s="98"/>
      <c r="BKJ23" s="98"/>
      <c r="BKK23" s="98"/>
      <c r="BKL23" s="98"/>
      <c r="BKM23" s="98"/>
      <c r="BKN23" s="98"/>
      <c r="BKO23" s="98"/>
      <c r="BKP23" s="98"/>
      <c r="BKQ23" s="98"/>
      <c r="BKR23" s="98"/>
      <c r="BKS23" s="98"/>
      <c r="BKT23" s="98"/>
      <c r="BKU23" s="98"/>
      <c r="BKV23" s="98"/>
      <c r="BKW23" s="98"/>
      <c r="BKX23" s="98"/>
      <c r="BKY23" s="98"/>
      <c r="BKZ23" s="98"/>
      <c r="BLA23" s="98"/>
      <c r="BLB23" s="98"/>
      <c r="BLC23" s="98"/>
      <c r="BLD23" s="98"/>
      <c r="BLE23" s="98"/>
      <c r="BLF23" s="98"/>
      <c r="BLG23" s="98"/>
      <c r="BLH23" s="98"/>
      <c r="BLI23" s="98"/>
      <c r="BLJ23" s="98"/>
      <c r="BLK23" s="98"/>
      <c r="BLL23" s="98"/>
      <c r="BLM23" s="98"/>
      <c r="BLN23" s="98"/>
      <c r="BLO23" s="98"/>
      <c r="BLP23" s="98"/>
      <c r="BLQ23" s="98"/>
      <c r="BLR23" s="98"/>
      <c r="BLS23" s="98"/>
      <c r="BLT23" s="98"/>
      <c r="BLU23" s="98"/>
      <c r="BLV23" s="98"/>
      <c r="BLW23" s="98"/>
      <c r="BLX23" s="98"/>
      <c r="BLY23" s="98"/>
      <c r="BLZ23" s="98"/>
      <c r="BMA23" s="98"/>
      <c r="BMB23" s="98"/>
      <c r="BMC23" s="98"/>
      <c r="BMD23" s="98"/>
      <c r="BME23" s="98"/>
      <c r="BMF23" s="98"/>
      <c r="BMG23" s="98"/>
      <c r="BMH23" s="98"/>
      <c r="BMI23" s="98"/>
      <c r="BMJ23" s="98"/>
      <c r="BMK23" s="98"/>
      <c r="BML23" s="98"/>
      <c r="BMM23" s="98"/>
      <c r="BMN23" s="98"/>
      <c r="BMO23" s="98"/>
      <c r="BMP23" s="98"/>
      <c r="BMQ23" s="98"/>
      <c r="BMR23" s="98"/>
      <c r="BMS23" s="98"/>
      <c r="BMT23" s="98"/>
      <c r="BMU23" s="98"/>
      <c r="BMV23" s="98"/>
      <c r="BMW23" s="98"/>
      <c r="BMX23" s="98"/>
      <c r="BMY23" s="98"/>
      <c r="BMZ23" s="98"/>
      <c r="BNA23" s="98"/>
      <c r="BNB23" s="98"/>
      <c r="BNC23" s="98"/>
      <c r="BND23" s="98"/>
      <c r="BNE23" s="98"/>
      <c r="BNF23" s="98"/>
      <c r="BNG23" s="98"/>
      <c r="BNH23" s="98"/>
      <c r="BNI23" s="98"/>
      <c r="BNJ23" s="98"/>
      <c r="BNK23" s="98"/>
      <c r="BNL23" s="98"/>
      <c r="BNM23" s="98"/>
      <c r="BNN23" s="98"/>
      <c r="BNO23" s="98"/>
      <c r="BNP23" s="98"/>
      <c r="BNQ23" s="98"/>
      <c r="BNR23" s="98"/>
      <c r="BNS23" s="98"/>
      <c r="BNT23" s="98"/>
      <c r="BNU23" s="98"/>
      <c r="BNV23" s="98"/>
      <c r="BNW23" s="98"/>
      <c r="BNX23" s="98"/>
      <c r="BNY23" s="98"/>
      <c r="BNZ23" s="98"/>
      <c r="BOA23" s="98"/>
      <c r="BOB23" s="98"/>
      <c r="BOC23" s="98"/>
      <c r="BOD23" s="98"/>
      <c r="BOE23" s="98"/>
      <c r="BOF23" s="98"/>
      <c r="BOG23" s="98"/>
      <c r="BOH23" s="98"/>
      <c r="BOI23" s="98"/>
      <c r="BOJ23" s="98"/>
      <c r="BOK23" s="98"/>
      <c r="BOL23" s="98"/>
      <c r="BOM23" s="98"/>
      <c r="BON23" s="98"/>
      <c r="BOO23" s="98"/>
      <c r="BOP23" s="98"/>
      <c r="BOQ23" s="98"/>
      <c r="BOR23" s="98"/>
      <c r="BOS23" s="98"/>
      <c r="BOT23" s="98"/>
      <c r="BOU23" s="98"/>
      <c r="BOV23" s="98"/>
      <c r="BOW23" s="98"/>
      <c r="BOX23" s="98"/>
      <c r="BOY23" s="98"/>
      <c r="BOZ23" s="98"/>
      <c r="BPA23" s="98"/>
      <c r="BPB23" s="98"/>
      <c r="BPC23" s="98"/>
      <c r="BPD23" s="98"/>
      <c r="BPE23" s="98"/>
      <c r="BPF23" s="98"/>
      <c r="BPG23" s="98"/>
      <c r="BPH23" s="98"/>
      <c r="BPI23" s="98"/>
      <c r="BPJ23" s="98"/>
      <c r="BPK23" s="98"/>
      <c r="BPL23" s="98"/>
      <c r="BPM23" s="98"/>
      <c r="BPN23" s="98"/>
      <c r="BPO23" s="98"/>
      <c r="BPP23" s="98"/>
      <c r="BPQ23" s="98"/>
      <c r="BPR23" s="98"/>
      <c r="BPS23" s="98"/>
      <c r="BPT23" s="98"/>
      <c r="BPU23" s="98"/>
      <c r="BPV23" s="98"/>
      <c r="BPW23" s="98"/>
      <c r="BPX23" s="98"/>
      <c r="BPY23" s="98"/>
      <c r="BPZ23" s="98"/>
      <c r="BQA23" s="98"/>
      <c r="BQB23" s="98"/>
      <c r="BQC23" s="98"/>
      <c r="BQD23" s="98"/>
      <c r="BQE23" s="98"/>
      <c r="BQF23" s="98"/>
      <c r="BQG23" s="98"/>
      <c r="BQH23" s="98"/>
      <c r="BQI23" s="98"/>
      <c r="BQJ23" s="98"/>
      <c r="BQK23" s="98"/>
      <c r="BQL23" s="98"/>
      <c r="BQM23" s="98"/>
      <c r="BQN23" s="98"/>
      <c r="BQO23" s="98"/>
      <c r="BQP23" s="98"/>
      <c r="BQQ23" s="98"/>
      <c r="BQR23" s="98"/>
      <c r="BQS23" s="98"/>
      <c r="BQT23" s="98"/>
      <c r="BQU23" s="98"/>
      <c r="BQV23" s="98"/>
      <c r="BQW23" s="98"/>
      <c r="BQX23" s="98"/>
      <c r="BQY23" s="98"/>
      <c r="BQZ23" s="98"/>
      <c r="BRA23" s="98"/>
      <c r="BRB23" s="98"/>
      <c r="BRC23" s="98"/>
      <c r="BRD23" s="98"/>
      <c r="BRE23" s="98"/>
      <c r="BRF23" s="98"/>
      <c r="BRG23" s="98"/>
      <c r="BRH23" s="98"/>
      <c r="BRI23" s="98"/>
      <c r="BRJ23" s="98"/>
      <c r="BRK23" s="98"/>
      <c r="BRL23" s="98"/>
      <c r="BRM23" s="98"/>
      <c r="BRN23" s="98"/>
      <c r="BRO23" s="98"/>
      <c r="BRP23" s="98"/>
      <c r="BRQ23" s="98"/>
      <c r="BRR23" s="98"/>
      <c r="BRS23" s="98"/>
      <c r="BRT23" s="98"/>
      <c r="BRU23" s="98"/>
      <c r="BRV23" s="98"/>
      <c r="BRW23" s="98"/>
      <c r="BRX23" s="98"/>
      <c r="BRY23" s="98"/>
      <c r="BRZ23" s="98"/>
      <c r="BSA23" s="98"/>
      <c r="BSB23" s="98"/>
      <c r="BSC23" s="98"/>
      <c r="BSD23" s="98"/>
      <c r="BSE23" s="98"/>
      <c r="BSF23" s="98"/>
      <c r="BSG23" s="98"/>
      <c r="BSH23" s="98"/>
      <c r="BSI23" s="98"/>
      <c r="BSJ23" s="98"/>
      <c r="BSK23" s="98"/>
      <c r="BSL23" s="98"/>
      <c r="BSM23" s="98"/>
      <c r="BSN23" s="98"/>
      <c r="BSO23" s="98"/>
      <c r="BSP23" s="98"/>
      <c r="BSQ23" s="98"/>
      <c r="BSR23" s="98"/>
      <c r="BSS23" s="98"/>
      <c r="BST23" s="98"/>
      <c r="BSU23" s="98"/>
      <c r="BSV23" s="98"/>
      <c r="BSW23" s="98"/>
      <c r="BSX23" s="98"/>
      <c r="BSY23" s="98"/>
      <c r="BSZ23" s="98"/>
      <c r="BTA23" s="98"/>
      <c r="BTB23" s="98"/>
      <c r="BTC23" s="98"/>
      <c r="BTD23" s="98"/>
      <c r="BTE23" s="98"/>
      <c r="BTF23" s="98"/>
      <c r="BTG23" s="98"/>
      <c r="BTH23" s="98"/>
      <c r="BTI23" s="98"/>
      <c r="BTJ23" s="98"/>
      <c r="BTK23" s="98"/>
      <c r="BTL23" s="98"/>
      <c r="BTM23" s="98"/>
      <c r="BTN23" s="98"/>
      <c r="BTO23" s="98"/>
      <c r="BTP23" s="98"/>
      <c r="BTQ23" s="98"/>
      <c r="BTR23" s="98"/>
      <c r="BTS23" s="98"/>
      <c r="BTT23" s="98"/>
      <c r="BTU23" s="98"/>
      <c r="BTV23" s="98"/>
      <c r="BTW23" s="98"/>
      <c r="BTX23" s="98"/>
      <c r="BTY23" s="98"/>
      <c r="BTZ23" s="98"/>
      <c r="BUA23" s="98"/>
      <c r="BUB23" s="98"/>
      <c r="BUC23" s="98"/>
      <c r="BUD23" s="98"/>
      <c r="BUE23" s="98"/>
      <c r="BUF23" s="98"/>
      <c r="BUG23" s="98"/>
      <c r="BUH23" s="98"/>
      <c r="BUI23" s="98"/>
      <c r="BUJ23" s="98"/>
      <c r="BUK23" s="98"/>
      <c r="BUL23" s="98"/>
      <c r="BUM23" s="98"/>
      <c r="BUN23" s="98"/>
      <c r="BUO23" s="98"/>
      <c r="BUP23" s="98"/>
      <c r="BUQ23" s="98"/>
      <c r="BUR23" s="98"/>
      <c r="BUS23" s="98"/>
      <c r="BUT23" s="98"/>
      <c r="BUU23" s="98"/>
      <c r="BUV23" s="98"/>
      <c r="BUW23" s="98"/>
      <c r="BUX23" s="98"/>
      <c r="BUY23" s="98"/>
      <c r="BUZ23" s="98"/>
      <c r="BVA23" s="98"/>
      <c r="BVB23" s="98"/>
      <c r="BVC23" s="98"/>
      <c r="BVD23" s="98"/>
      <c r="BVE23" s="98"/>
      <c r="BVF23" s="98"/>
      <c r="BVG23" s="98"/>
      <c r="BVH23" s="98"/>
      <c r="BVI23" s="98"/>
      <c r="BVJ23" s="98"/>
      <c r="BVK23" s="98"/>
      <c r="BVL23" s="98"/>
      <c r="BVM23" s="98"/>
      <c r="BVN23" s="98"/>
      <c r="BVO23" s="98"/>
      <c r="BVP23" s="98"/>
      <c r="BVQ23" s="98"/>
      <c r="BVR23" s="98"/>
      <c r="BVS23" s="98"/>
      <c r="BVT23" s="98"/>
      <c r="BVU23" s="98"/>
      <c r="BVV23" s="98"/>
      <c r="BVW23" s="98"/>
      <c r="BVX23" s="98"/>
      <c r="BVY23" s="98"/>
      <c r="BVZ23" s="98"/>
      <c r="BWA23" s="98"/>
      <c r="BWB23" s="98"/>
      <c r="BWC23" s="98"/>
      <c r="BWD23" s="98"/>
      <c r="BWE23" s="98"/>
      <c r="BWF23" s="98"/>
      <c r="BWG23" s="98"/>
      <c r="BWH23" s="98"/>
      <c r="BWI23" s="98"/>
      <c r="BWJ23" s="98"/>
      <c r="BWK23" s="98"/>
      <c r="BWL23" s="98"/>
      <c r="BWM23" s="98"/>
      <c r="BWN23" s="98"/>
      <c r="BWO23" s="98"/>
      <c r="BWP23" s="98"/>
      <c r="BWQ23" s="98"/>
      <c r="BWR23" s="98"/>
      <c r="BWS23" s="98"/>
      <c r="BWT23" s="98"/>
      <c r="BWU23" s="98"/>
      <c r="BWV23" s="98"/>
      <c r="BWW23" s="98"/>
      <c r="BWX23" s="98"/>
      <c r="BWY23" s="98"/>
      <c r="BWZ23" s="98"/>
      <c r="BXA23" s="98"/>
      <c r="BXB23" s="98"/>
      <c r="BXC23" s="98"/>
      <c r="BXD23" s="98"/>
      <c r="BXE23" s="98"/>
      <c r="BXF23" s="98"/>
      <c r="BXG23" s="98"/>
      <c r="BXH23" s="98"/>
      <c r="BXI23" s="98"/>
      <c r="BXJ23" s="98"/>
      <c r="BXK23" s="98"/>
      <c r="BXL23" s="98"/>
      <c r="BXM23" s="98"/>
      <c r="BXN23" s="98"/>
      <c r="BXO23" s="98"/>
      <c r="BXP23" s="98"/>
      <c r="BXQ23" s="98"/>
      <c r="BXR23" s="98"/>
      <c r="BXS23" s="98"/>
      <c r="BXT23" s="98"/>
      <c r="BXU23" s="98"/>
      <c r="BXV23" s="98"/>
      <c r="BXW23" s="98"/>
      <c r="BXX23" s="98"/>
      <c r="BXY23" s="98"/>
      <c r="BXZ23" s="98"/>
      <c r="BYA23" s="98"/>
      <c r="BYB23" s="98"/>
      <c r="BYC23" s="98"/>
      <c r="BYD23" s="98"/>
      <c r="BYE23" s="98"/>
      <c r="BYF23" s="98"/>
      <c r="BYG23" s="98"/>
      <c r="BYH23" s="98"/>
      <c r="BYI23" s="98"/>
      <c r="BYJ23" s="98"/>
      <c r="BYK23" s="98"/>
      <c r="BYL23" s="98"/>
      <c r="BYM23" s="98"/>
      <c r="BYN23" s="98"/>
      <c r="BYO23" s="98"/>
      <c r="BYP23" s="98"/>
      <c r="BYQ23" s="98"/>
      <c r="BYR23" s="98"/>
      <c r="BYS23" s="98"/>
      <c r="BYT23" s="98"/>
      <c r="BYU23" s="98"/>
      <c r="BYV23" s="98"/>
      <c r="BYW23" s="98"/>
      <c r="BYX23" s="98"/>
      <c r="BYY23" s="98"/>
      <c r="BYZ23" s="98"/>
      <c r="BZA23" s="98"/>
      <c r="BZB23" s="98"/>
      <c r="BZC23" s="98"/>
      <c r="BZD23" s="98"/>
      <c r="BZE23" s="98"/>
      <c r="BZF23" s="98"/>
      <c r="BZG23" s="98"/>
      <c r="BZH23" s="98"/>
      <c r="BZI23" s="98"/>
      <c r="BZJ23" s="98"/>
      <c r="BZK23" s="98"/>
      <c r="BZL23" s="98"/>
      <c r="BZM23" s="98"/>
      <c r="BZN23" s="98"/>
      <c r="BZO23" s="98"/>
      <c r="BZP23" s="98"/>
      <c r="BZQ23" s="98"/>
      <c r="BZR23" s="98"/>
      <c r="BZS23" s="98"/>
      <c r="BZT23" s="98"/>
      <c r="BZU23" s="98"/>
      <c r="BZV23" s="98"/>
      <c r="BZW23" s="98"/>
      <c r="BZX23" s="98"/>
      <c r="BZY23" s="98"/>
      <c r="BZZ23" s="98"/>
      <c r="CAA23" s="98"/>
      <c r="CAB23" s="98"/>
      <c r="CAC23" s="98"/>
      <c r="CAD23" s="98"/>
      <c r="CAE23" s="98"/>
      <c r="CAF23" s="98"/>
      <c r="CAG23" s="98"/>
      <c r="CAH23" s="98"/>
      <c r="CAI23" s="98"/>
      <c r="CAJ23" s="98"/>
      <c r="CAK23" s="98"/>
      <c r="CAL23" s="98"/>
      <c r="CAM23" s="98"/>
      <c r="CAN23" s="98"/>
      <c r="CAO23" s="98"/>
      <c r="CAP23" s="98"/>
      <c r="CAQ23" s="98"/>
      <c r="CAR23" s="98"/>
      <c r="CAS23" s="98"/>
      <c r="CAT23" s="98"/>
      <c r="CAU23" s="98"/>
      <c r="CAV23" s="98"/>
      <c r="CAW23" s="98"/>
      <c r="CAX23" s="98"/>
      <c r="CAY23" s="98"/>
      <c r="CAZ23" s="98"/>
      <c r="CBA23" s="98"/>
      <c r="CBB23" s="98"/>
      <c r="CBC23" s="98"/>
      <c r="CBD23" s="98"/>
      <c r="CBE23" s="98"/>
      <c r="CBF23" s="98"/>
      <c r="CBG23" s="98"/>
      <c r="CBH23" s="98"/>
      <c r="CBI23" s="98"/>
      <c r="CBJ23" s="98"/>
      <c r="CBK23" s="98"/>
      <c r="CBL23" s="98"/>
      <c r="CBM23" s="98"/>
      <c r="CBN23" s="98"/>
      <c r="CBO23" s="98"/>
      <c r="CBP23" s="98"/>
      <c r="CBQ23" s="98"/>
      <c r="CBR23" s="98"/>
      <c r="CBS23" s="98"/>
      <c r="CBT23" s="98"/>
      <c r="CBU23" s="98"/>
      <c r="CBV23" s="98"/>
      <c r="CBW23" s="98"/>
      <c r="CBX23" s="98"/>
      <c r="CBY23" s="98"/>
      <c r="CBZ23" s="98"/>
      <c r="CCA23" s="98"/>
      <c r="CCB23" s="98"/>
      <c r="CCC23" s="98"/>
      <c r="CCD23" s="98"/>
      <c r="CCE23" s="98"/>
      <c r="CCF23" s="98"/>
      <c r="CCG23" s="98"/>
      <c r="CCH23" s="98"/>
      <c r="CCI23" s="98"/>
      <c r="CCJ23" s="98"/>
      <c r="CCK23" s="98"/>
      <c r="CCL23" s="98"/>
      <c r="CCM23" s="98"/>
      <c r="CCN23" s="98"/>
      <c r="CCO23" s="98"/>
      <c r="CCP23" s="98"/>
      <c r="CCQ23" s="98"/>
      <c r="CCR23" s="98"/>
      <c r="CCS23" s="98"/>
      <c r="CCT23" s="98"/>
      <c r="CCU23" s="98"/>
      <c r="CCV23" s="98"/>
      <c r="CCW23" s="98"/>
      <c r="CCX23" s="98"/>
      <c r="CCY23" s="98"/>
      <c r="CCZ23" s="98"/>
      <c r="CDA23" s="98"/>
      <c r="CDB23" s="98"/>
      <c r="CDC23" s="98"/>
      <c r="CDD23" s="98"/>
      <c r="CDE23" s="98"/>
      <c r="CDF23" s="98"/>
      <c r="CDG23" s="98"/>
      <c r="CDH23" s="98"/>
      <c r="CDI23" s="98"/>
      <c r="CDJ23" s="98"/>
      <c r="CDK23" s="98"/>
      <c r="CDL23" s="98"/>
      <c r="CDM23" s="98"/>
      <c r="CDN23" s="98"/>
      <c r="CDO23" s="98"/>
      <c r="CDP23" s="98"/>
      <c r="CDQ23" s="98"/>
      <c r="CDR23" s="98"/>
      <c r="CDS23" s="98"/>
      <c r="CDT23" s="98"/>
      <c r="CDU23" s="98"/>
      <c r="CDV23" s="98"/>
      <c r="CDW23" s="98"/>
      <c r="CDX23" s="98"/>
      <c r="CDY23" s="98"/>
      <c r="CDZ23" s="98"/>
      <c r="CEA23" s="98"/>
      <c r="CEB23" s="98"/>
      <c r="CEC23" s="98"/>
      <c r="CED23" s="98"/>
      <c r="CEE23" s="98"/>
      <c r="CEF23" s="98"/>
      <c r="CEG23" s="98"/>
      <c r="CEH23" s="98"/>
      <c r="CEI23" s="98"/>
      <c r="CEJ23" s="98"/>
      <c r="CEK23" s="98"/>
      <c r="CEL23" s="98"/>
      <c r="CEM23" s="98"/>
      <c r="CEN23" s="98"/>
      <c r="CEO23" s="98"/>
      <c r="CEP23" s="98"/>
      <c r="CEQ23" s="98"/>
      <c r="CER23" s="98"/>
      <c r="CES23" s="98"/>
      <c r="CET23" s="98"/>
      <c r="CEU23" s="98"/>
      <c r="CEV23" s="98"/>
      <c r="CEW23" s="98"/>
      <c r="CEX23" s="98"/>
      <c r="CEY23" s="98"/>
      <c r="CEZ23" s="98"/>
      <c r="CFA23" s="98"/>
      <c r="CFB23" s="98"/>
      <c r="CFC23" s="98"/>
      <c r="CFD23" s="98"/>
      <c r="CFE23" s="98"/>
      <c r="CFF23" s="98"/>
      <c r="CFG23" s="98"/>
      <c r="CFH23" s="98"/>
      <c r="CFI23" s="98"/>
      <c r="CFJ23" s="98"/>
      <c r="CFK23" s="98"/>
      <c r="CFL23" s="98"/>
      <c r="CFM23" s="98"/>
      <c r="CFN23" s="98"/>
      <c r="CFO23" s="98"/>
      <c r="CFP23" s="98"/>
      <c r="CFQ23" s="98"/>
      <c r="CFR23" s="98"/>
      <c r="CFS23" s="98"/>
      <c r="CFT23" s="98"/>
      <c r="CFU23" s="98"/>
      <c r="CFV23" s="98"/>
      <c r="CFW23" s="98"/>
      <c r="CFX23" s="98"/>
      <c r="CFY23" s="98"/>
      <c r="CFZ23" s="98"/>
      <c r="CGA23" s="98"/>
      <c r="CGB23" s="98"/>
      <c r="CGC23" s="98"/>
      <c r="CGD23" s="98"/>
      <c r="CGE23" s="98"/>
      <c r="CGF23" s="98"/>
      <c r="CGG23" s="98"/>
      <c r="CGH23" s="98"/>
      <c r="CGI23" s="98"/>
      <c r="CGJ23" s="98"/>
      <c r="CGK23" s="98"/>
      <c r="CGL23" s="98"/>
      <c r="CGM23" s="98"/>
      <c r="CGN23" s="98"/>
      <c r="CGO23" s="98"/>
      <c r="CGP23" s="98"/>
      <c r="CGQ23" s="98"/>
      <c r="CGR23" s="98"/>
      <c r="CGS23" s="98"/>
      <c r="CGT23" s="98"/>
      <c r="CGU23" s="98"/>
      <c r="CGV23" s="98"/>
      <c r="CGW23" s="98"/>
      <c r="CGX23" s="98"/>
      <c r="CGY23" s="98"/>
      <c r="CGZ23" s="98"/>
      <c r="CHA23" s="98"/>
      <c r="CHB23" s="98"/>
      <c r="CHC23" s="98"/>
      <c r="CHD23" s="98"/>
      <c r="CHE23" s="98"/>
      <c r="CHF23" s="98"/>
      <c r="CHG23" s="98"/>
      <c r="CHH23" s="98"/>
      <c r="CHI23" s="98"/>
      <c r="CHJ23" s="98"/>
      <c r="CHK23" s="98"/>
      <c r="CHL23" s="98"/>
      <c r="CHM23" s="98"/>
      <c r="CHN23" s="98"/>
      <c r="CHO23" s="98"/>
      <c r="CHP23" s="98"/>
      <c r="CHQ23" s="98"/>
      <c r="CHR23" s="98"/>
      <c r="CHS23" s="98"/>
      <c r="CHT23" s="98"/>
      <c r="CHU23" s="98"/>
      <c r="CHV23" s="98"/>
      <c r="CHW23" s="98"/>
      <c r="CHX23" s="98"/>
      <c r="CHY23" s="98"/>
      <c r="CHZ23" s="98"/>
      <c r="CIA23" s="98"/>
      <c r="CIB23" s="98"/>
      <c r="CIC23" s="98"/>
      <c r="CID23" s="98"/>
      <c r="CIE23" s="98"/>
      <c r="CIF23" s="98"/>
      <c r="CIG23" s="98"/>
      <c r="CIH23" s="98"/>
      <c r="CII23" s="98"/>
      <c r="CIJ23" s="98"/>
      <c r="CIK23" s="98"/>
      <c r="CIL23" s="98"/>
      <c r="CIM23" s="98"/>
      <c r="CIN23" s="98"/>
      <c r="CIO23" s="98"/>
      <c r="CIP23" s="98"/>
      <c r="CIQ23" s="98"/>
      <c r="CIR23" s="98"/>
      <c r="CIS23" s="98"/>
      <c r="CIT23" s="98"/>
      <c r="CIU23" s="98"/>
      <c r="CIV23" s="98"/>
      <c r="CIW23" s="98"/>
      <c r="CIX23" s="98"/>
      <c r="CIY23" s="98"/>
      <c r="CIZ23" s="98"/>
      <c r="CJA23" s="98"/>
      <c r="CJB23" s="98"/>
      <c r="CJC23" s="98"/>
      <c r="CJD23" s="98"/>
      <c r="CJE23" s="98"/>
      <c r="CJF23" s="98"/>
      <c r="CJG23" s="98"/>
      <c r="CJH23" s="98"/>
      <c r="CJI23" s="98"/>
      <c r="CJJ23" s="98"/>
      <c r="CJK23" s="98"/>
      <c r="CJL23" s="98"/>
      <c r="CJM23" s="98"/>
      <c r="CJN23" s="98"/>
      <c r="CJO23" s="98"/>
      <c r="CJP23" s="98"/>
      <c r="CJQ23" s="98"/>
      <c r="CJR23" s="98"/>
      <c r="CJS23" s="98"/>
      <c r="CJT23" s="98"/>
      <c r="CJU23" s="98"/>
      <c r="CJV23" s="98"/>
      <c r="CJW23" s="98"/>
      <c r="CJX23" s="98"/>
      <c r="CJY23" s="98"/>
      <c r="CJZ23" s="98"/>
      <c r="CKA23" s="98"/>
      <c r="CKB23" s="98"/>
      <c r="CKC23" s="98"/>
      <c r="CKD23" s="98"/>
      <c r="CKE23" s="98"/>
      <c r="CKF23" s="98"/>
      <c r="CKG23" s="98"/>
      <c r="CKH23" s="98"/>
      <c r="CKI23" s="98"/>
      <c r="CKJ23" s="98"/>
      <c r="CKK23" s="98"/>
      <c r="CKL23" s="98"/>
      <c r="CKM23" s="98"/>
      <c r="CKN23" s="98"/>
      <c r="CKO23" s="98"/>
      <c r="CKP23" s="98"/>
      <c r="CKQ23" s="98"/>
      <c r="CKR23" s="98"/>
      <c r="CKS23" s="98"/>
      <c r="CKT23" s="98"/>
      <c r="CKU23" s="98"/>
      <c r="CKV23" s="98"/>
      <c r="CKW23" s="98"/>
      <c r="CKX23" s="98"/>
      <c r="CKY23" s="98"/>
      <c r="CKZ23" s="98"/>
      <c r="CLA23" s="98"/>
      <c r="CLB23" s="98"/>
      <c r="CLC23" s="98"/>
      <c r="CLD23" s="98"/>
      <c r="CLE23" s="98"/>
      <c r="CLF23" s="98"/>
      <c r="CLG23" s="98"/>
      <c r="CLH23" s="98"/>
      <c r="CLI23" s="98"/>
      <c r="CLJ23" s="98"/>
      <c r="CLK23" s="98"/>
      <c r="CLL23" s="98"/>
      <c r="CLM23" s="98"/>
      <c r="CLN23" s="98"/>
      <c r="CLO23" s="98"/>
      <c r="CLP23" s="98"/>
      <c r="CLQ23" s="98"/>
      <c r="CLR23" s="98"/>
      <c r="CLS23" s="98"/>
      <c r="CLT23" s="98"/>
      <c r="CLU23" s="98"/>
      <c r="CLV23" s="98"/>
      <c r="CLW23" s="98"/>
      <c r="CLX23" s="98"/>
      <c r="CLY23" s="98"/>
      <c r="CLZ23" s="98"/>
      <c r="CMA23" s="98"/>
      <c r="CMB23" s="98"/>
      <c r="CMC23" s="98"/>
      <c r="CMD23" s="98"/>
      <c r="CME23" s="98"/>
      <c r="CMF23" s="98"/>
      <c r="CMG23" s="98"/>
      <c r="CMH23" s="98"/>
      <c r="CMI23" s="98"/>
      <c r="CMJ23" s="98"/>
      <c r="CMK23" s="98"/>
      <c r="CML23" s="98"/>
      <c r="CMM23" s="98"/>
      <c r="CMN23" s="98"/>
      <c r="CMO23" s="98"/>
      <c r="CMP23" s="98"/>
      <c r="CMQ23" s="98"/>
      <c r="CMR23" s="98"/>
      <c r="CMS23" s="98"/>
      <c r="CMT23" s="98"/>
      <c r="CMU23" s="98"/>
      <c r="CMV23" s="98"/>
      <c r="CMW23" s="98"/>
      <c r="CMX23" s="98"/>
      <c r="CMY23" s="98"/>
      <c r="CMZ23" s="98"/>
      <c r="CNA23" s="98"/>
      <c r="CNB23" s="98"/>
      <c r="CNC23" s="98"/>
      <c r="CND23" s="98"/>
      <c r="CNE23" s="98"/>
      <c r="CNF23" s="98"/>
      <c r="CNG23" s="98"/>
      <c r="CNH23" s="98"/>
      <c r="CNI23" s="98"/>
      <c r="CNJ23" s="98"/>
      <c r="CNK23" s="98"/>
      <c r="CNL23" s="98"/>
      <c r="CNM23" s="98"/>
      <c r="CNN23" s="98"/>
      <c r="CNO23" s="98"/>
      <c r="CNP23" s="98"/>
      <c r="CNQ23" s="98"/>
      <c r="CNR23" s="98"/>
      <c r="CNS23" s="98"/>
      <c r="CNT23" s="98"/>
      <c r="CNU23" s="98"/>
      <c r="CNV23" s="98"/>
      <c r="CNW23" s="98"/>
      <c r="CNX23" s="98"/>
      <c r="CNY23" s="98"/>
      <c r="CNZ23" s="98"/>
      <c r="COA23" s="98"/>
      <c r="COB23" s="98"/>
      <c r="COC23" s="98"/>
      <c r="COD23" s="98"/>
      <c r="COE23" s="98"/>
      <c r="COF23" s="98"/>
      <c r="COG23" s="98"/>
      <c r="COH23" s="98"/>
      <c r="COI23" s="98"/>
      <c r="COJ23" s="98"/>
      <c r="COK23" s="98"/>
      <c r="COL23" s="98"/>
      <c r="COM23" s="98"/>
      <c r="CON23" s="98"/>
      <c r="COO23" s="98"/>
      <c r="COP23" s="98"/>
      <c r="COQ23" s="98"/>
      <c r="COR23" s="98"/>
      <c r="COS23" s="98"/>
      <c r="COT23" s="98"/>
      <c r="COU23" s="98"/>
      <c r="COV23" s="98"/>
      <c r="COW23" s="98"/>
      <c r="COX23" s="98"/>
      <c r="COY23" s="98"/>
      <c r="COZ23" s="98"/>
      <c r="CPA23" s="98"/>
      <c r="CPB23" s="98"/>
      <c r="CPC23" s="98"/>
      <c r="CPD23" s="98"/>
      <c r="CPE23" s="98"/>
      <c r="CPF23" s="98"/>
      <c r="CPG23" s="98"/>
      <c r="CPH23" s="98"/>
      <c r="CPI23" s="98"/>
      <c r="CPJ23" s="98"/>
      <c r="CPK23" s="98"/>
      <c r="CPL23" s="98"/>
      <c r="CPM23" s="98"/>
      <c r="CPN23" s="98"/>
      <c r="CPO23" s="98"/>
      <c r="CPP23" s="98"/>
      <c r="CPQ23" s="98"/>
      <c r="CPR23" s="98"/>
      <c r="CPS23" s="98"/>
      <c r="CPT23" s="98"/>
      <c r="CPU23" s="98"/>
      <c r="CPV23" s="98"/>
      <c r="CPW23" s="98"/>
      <c r="CPX23" s="98"/>
      <c r="CPY23" s="98"/>
      <c r="CPZ23" s="98"/>
      <c r="CQA23" s="98"/>
      <c r="CQB23" s="98"/>
      <c r="CQC23" s="98"/>
      <c r="CQD23" s="98"/>
      <c r="CQE23" s="98"/>
      <c r="CQF23" s="98"/>
      <c r="CQG23" s="98"/>
      <c r="CQH23" s="98"/>
      <c r="CQI23" s="98"/>
      <c r="CQJ23" s="98"/>
      <c r="CQK23" s="98"/>
      <c r="CQL23" s="98"/>
      <c r="CQM23" s="98"/>
      <c r="CQN23" s="98"/>
      <c r="CQO23" s="98"/>
      <c r="CQP23" s="98"/>
      <c r="CQQ23" s="98"/>
      <c r="CQR23" s="98"/>
      <c r="CQS23" s="98"/>
      <c r="CQT23" s="98"/>
      <c r="CQU23" s="98"/>
      <c r="CQV23" s="98"/>
      <c r="CQW23" s="98"/>
      <c r="CQX23" s="98"/>
      <c r="CQY23" s="98"/>
      <c r="CQZ23" s="98"/>
      <c r="CRA23" s="98"/>
      <c r="CRB23" s="98"/>
      <c r="CRC23" s="98"/>
      <c r="CRD23" s="98"/>
      <c r="CRE23" s="98"/>
      <c r="CRF23" s="98"/>
      <c r="CRG23" s="98"/>
      <c r="CRH23" s="98"/>
      <c r="CRI23" s="98"/>
      <c r="CRJ23" s="98"/>
      <c r="CRK23" s="98"/>
      <c r="CRL23" s="98"/>
      <c r="CRM23" s="98"/>
      <c r="CRN23" s="98"/>
      <c r="CRO23" s="98"/>
      <c r="CRP23" s="98"/>
      <c r="CRQ23" s="98"/>
      <c r="CRR23" s="98"/>
      <c r="CRS23" s="98"/>
      <c r="CRT23" s="98"/>
      <c r="CRU23" s="98"/>
      <c r="CRV23" s="98"/>
      <c r="CRW23" s="98"/>
      <c r="CRX23" s="98"/>
      <c r="CRY23" s="98"/>
      <c r="CRZ23" s="98"/>
      <c r="CSA23" s="98"/>
      <c r="CSB23" s="98"/>
      <c r="CSC23" s="98"/>
      <c r="CSD23" s="98"/>
      <c r="CSE23" s="98"/>
      <c r="CSF23" s="98"/>
      <c r="CSG23" s="98"/>
      <c r="CSH23" s="98"/>
      <c r="CSI23" s="98"/>
      <c r="CSJ23" s="98"/>
      <c r="CSK23" s="98"/>
      <c r="CSL23" s="98"/>
      <c r="CSM23" s="98"/>
      <c r="CSN23" s="98"/>
      <c r="CSO23" s="98"/>
      <c r="CSP23" s="98"/>
      <c r="CSQ23" s="98"/>
      <c r="CSR23" s="98"/>
      <c r="CSS23" s="98"/>
      <c r="CST23" s="98"/>
      <c r="CSU23" s="98"/>
      <c r="CSV23" s="98"/>
      <c r="CSW23" s="98"/>
      <c r="CSX23" s="98"/>
      <c r="CSY23" s="98"/>
      <c r="CSZ23" s="98"/>
      <c r="CTA23" s="98"/>
      <c r="CTB23" s="98"/>
      <c r="CTC23" s="98"/>
      <c r="CTD23" s="98"/>
      <c r="CTE23" s="98"/>
      <c r="CTF23" s="98"/>
      <c r="CTG23" s="98"/>
      <c r="CTH23" s="98"/>
      <c r="CTI23" s="98"/>
      <c r="CTJ23" s="98"/>
      <c r="CTK23" s="98"/>
      <c r="CTL23" s="98"/>
      <c r="CTM23" s="98"/>
      <c r="CTN23" s="98"/>
      <c r="CTO23" s="98"/>
      <c r="CTP23" s="98"/>
      <c r="CTQ23" s="98"/>
      <c r="CTR23" s="98"/>
      <c r="CTS23" s="98"/>
      <c r="CTT23" s="98"/>
      <c r="CTU23" s="98"/>
      <c r="CTV23" s="98"/>
      <c r="CTW23" s="98"/>
      <c r="CTX23" s="98"/>
      <c r="CTY23" s="98"/>
      <c r="CTZ23" s="98"/>
      <c r="CUA23" s="98"/>
      <c r="CUB23" s="98"/>
      <c r="CUC23" s="98"/>
      <c r="CUD23" s="98"/>
      <c r="CUE23" s="98"/>
      <c r="CUF23" s="98"/>
      <c r="CUG23" s="98"/>
      <c r="CUH23" s="98"/>
      <c r="CUI23" s="98"/>
      <c r="CUJ23" s="98"/>
      <c r="CUK23" s="98"/>
      <c r="CUL23" s="98"/>
      <c r="CUM23" s="98"/>
      <c r="CUN23" s="98"/>
      <c r="CUO23" s="98"/>
      <c r="CUP23" s="98"/>
      <c r="CUQ23" s="98"/>
      <c r="CUR23" s="98"/>
      <c r="CUS23" s="98"/>
      <c r="CUT23" s="98"/>
      <c r="CUU23" s="98"/>
      <c r="CUV23" s="98"/>
      <c r="CUW23" s="98"/>
      <c r="CUX23" s="98"/>
      <c r="CUY23" s="98"/>
      <c r="CUZ23" s="98"/>
      <c r="CVA23" s="98"/>
      <c r="CVB23" s="98"/>
      <c r="CVC23" s="98"/>
      <c r="CVD23" s="98"/>
      <c r="CVE23" s="98"/>
      <c r="CVF23" s="98"/>
      <c r="CVG23" s="98"/>
      <c r="CVH23" s="98"/>
      <c r="CVI23" s="98"/>
      <c r="CVJ23" s="98"/>
      <c r="CVK23" s="98"/>
      <c r="CVL23" s="98"/>
      <c r="CVM23" s="98"/>
      <c r="CVN23" s="98"/>
      <c r="CVO23" s="98"/>
      <c r="CVP23" s="98"/>
      <c r="CVQ23" s="98"/>
      <c r="CVR23" s="98"/>
      <c r="CVS23" s="98"/>
      <c r="CVT23" s="98"/>
      <c r="CVU23" s="98"/>
      <c r="CVV23" s="98"/>
      <c r="CVW23" s="98"/>
      <c r="CVX23" s="98"/>
      <c r="CVY23" s="98"/>
      <c r="CVZ23" s="98"/>
      <c r="CWA23" s="98"/>
      <c r="CWB23" s="98"/>
      <c r="CWC23" s="98"/>
      <c r="CWD23" s="98"/>
      <c r="CWE23" s="98"/>
      <c r="CWF23" s="98"/>
      <c r="CWG23" s="98"/>
      <c r="CWH23" s="98"/>
      <c r="CWI23" s="98"/>
      <c r="CWJ23" s="98"/>
      <c r="CWK23" s="98"/>
      <c r="CWL23" s="98"/>
      <c r="CWM23" s="98"/>
      <c r="CWN23" s="98"/>
      <c r="CWO23" s="98"/>
      <c r="CWP23" s="98"/>
      <c r="CWQ23" s="98"/>
      <c r="CWR23" s="98"/>
      <c r="CWS23" s="98"/>
      <c r="CWT23" s="98"/>
      <c r="CWU23" s="98"/>
      <c r="CWV23" s="98"/>
      <c r="CWW23" s="98"/>
      <c r="CWX23" s="98"/>
      <c r="CWY23" s="98"/>
      <c r="CWZ23" s="98"/>
      <c r="CXA23" s="98"/>
      <c r="CXB23" s="98"/>
      <c r="CXC23" s="98"/>
      <c r="CXD23" s="98"/>
      <c r="CXE23" s="98"/>
      <c r="CXF23" s="98"/>
      <c r="CXG23" s="98"/>
      <c r="CXH23" s="98"/>
      <c r="CXI23" s="98"/>
      <c r="CXJ23" s="98"/>
      <c r="CXK23" s="98"/>
      <c r="CXL23" s="98"/>
      <c r="CXM23" s="98"/>
      <c r="CXN23" s="98"/>
      <c r="CXO23" s="98"/>
      <c r="CXP23" s="98"/>
      <c r="CXQ23" s="98"/>
      <c r="CXR23" s="98"/>
      <c r="CXS23" s="98"/>
      <c r="CXT23" s="98"/>
      <c r="CXU23" s="98"/>
      <c r="CXV23" s="98"/>
      <c r="CXW23" s="98"/>
      <c r="CXX23" s="98"/>
      <c r="CXY23" s="98"/>
      <c r="CXZ23" s="98"/>
      <c r="CYA23" s="98"/>
      <c r="CYB23" s="98"/>
      <c r="CYC23" s="98"/>
      <c r="CYD23" s="98"/>
      <c r="CYE23" s="98"/>
      <c r="CYF23" s="98"/>
      <c r="CYG23" s="98"/>
      <c r="CYH23" s="98"/>
      <c r="CYI23" s="98"/>
      <c r="CYJ23" s="98"/>
      <c r="CYK23" s="98"/>
      <c r="CYL23" s="98"/>
      <c r="CYM23" s="98"/>
      <c r="CYN23" s="98"/>
      <c r="CYO23" s="98"/>
      <c r="CYP23" s="98"/>
      <c r="CYQ23" s="98"/>
      <c r="CYR23" s="98"/>
      <c r="CYS23" s="98"/>
      <c r="CYT23" s="98"/>
      <c r="CYU23" s="98"/>
      <c r="CYV23" s="98"/>
      <c r="CYW23" s="98"/>
      <c r="CYX23" s="98"/>
      <c r="CYY23" s="98"/>
      <c r="CYZ23" s="98"/>
      <c r="CZA23" s="98"/>
      <c r="CZB23" s="98"/>
      <c r="CZC23" s="98"/>
      <c r="CZD23" s="98"/>
      <c r="CZE23" s="98"/>
      <c r="CZF23" s="98"/>
      <c r="CZG23" s="98"/>
      <c r="CZH23" s="98"/>
      <c r="CZI23" s="98"/>
      <c r="CZJ23" s="98"/>
      <c r="CZK23" s="98"/>
      <c r="CZL23" s="98"/>
      <c r="CZM23" s="98"/>
      <c r="CZN23" s="98"/>
      <c r="CZO23" s="98"/>
      <c r="CZP23" s="98"/>
      <c r="CZQ23" s="98"/>
      <c r="CZR23" s="98"/>
      <c r="CZS23" s="98"/>
      <c r="CZT23" s="98"/>
      <c r="CZU23" s="98"/>
      <c r="CZV23" s="98"/>
      <c r="CZW23" s="98"/>
      <c r="CZX23" s="98"/>
      <c r="CZY23" s="98"/>
      <c r="CZZ23" s="98"/>
      <c r="DAA23" s="98"/>
      <c r="DAB23" s="98"/>
      <c r="DAC23" s="98"/>
      <c r="DAD23" s="98"/>
      <c r="DAE23" s="98"/>
      <c r="DAF23" s="98"/>
      <c r="DAG23" s="98"/>
      <c r="DAH23" s="98"/>
      <c r="DAI23" s="98"/>
      <c r="DAJ23" s="98"/>
      <c r="DAK23" s="98"/>
      <c r="DAL23" s="98"/>
      <c r="DAM23" s="98"/>
      <c r="DAN23" s="98"/>
      <c r="DAO23" s="98"/>
      <c r="DAP23" s="98"/>
      <c r="DAQ23" s="98"/>
      <c r="DAR23" s="98"/>
      <c r="DAS23" s="98"/>
      <c r="DAT23" s="98"/>
      <c r="DAU23" s="98"/>
      <c r="DAV23" s="98"/>
      <c r="DAW23" s="98"/>
      <c r="DAX23" s="98"/>
      <c r="DAY23" s="98"/>
      <c r="DAZ23" s="98"/>
      <c r="DBA23" s="98"/>
      <c r="DBB23" s="98"/>
      <c r="DBC23" s="98"/>
      <c r="DBD23" s="98"/>
      <c r="DBE23" s="98"/>
      <c r="DBF23" s="98"/>
      <c r="DBG23" s="98"/>
      <c r="DBH23" s="98"/>
      <c r="DBI23" s="98"/>
      <c r="DBJ23" s="98"/>
      <c r="DBK23" s="98"/>
      <c r="DBL23" s="98"/>
      <c r="DBM23" s="98"/>
      <c r="DBN23" s="98"/>
      <c r="DBO23" s="98"/>
      <c r="DBP23" s="98"/>
      <c r="DBQ23" s="98"/>
      <c r="DBR23" s="98"/>
      <c r="DBS23" s="98"/>
      <c r="DBT23" s="98"/>
      <c r="DBU23" s="98"/>
      <c r="DBV23" s="98"/>
      <c r="DBW23" s="98"/>
      <c r="DBX23" s="98"/>
      <c r="DBY23" s="98"/>
      <c r="DBZ23" s="98"/>
      <c r="DCA23" s="98"/>
      <c r="DCB23" s="98"/>
      <c r="DCC23" s="98"/>
      <c r="DCD23" s="98"/>
      <c r="DCE23" s="98"/>
      <c r="DCF23" s="98"/>
      <c r="DCG23" s="98"/>
      <c r="DCH23" s="98"/>
      <c r="DCI23" s="98"/>
      <c r="DCJ23" s="98"/>
      <c r="DCK23" s="98"/>
      <c r="DCL23" s="98"/>
      <c r="DCM23" s="98"/>
      <c r="DCN23" s="98"/>
      <c r="DCO23" s="98"/>
      <c r="DCP23" s="98"/>
      <c r="DCQ23" s="98"/>
      <c r="DCR23" s="98"/>
      <c r="DCS23" s="98"/>
      <c r="DCT23" s="98"/>
      <c r="DCU23" s="98"/>
      <c r="DCV23" s="98"/>
      <c r="DCW23" s="98"/>
      <c r="DCX23" s="98"/>
      <c r="DCY23" s="98"/>
      <c r="DCZ23" s="98"/>
      <c r="DDA23" s="98"/>
      <c r="DDB23" s="98"/>
      <c r="DDC23" s="98"/>
      <c r="DDD23" s="98"/>
      <c r="DDE23" s="98"/>
      <c r="DDF23" s="98"/>
      <c r="DDG23" s="98"/>
      <c r="DDH23" s="98"/>
      <c r="DDI23" s="98"/>
      <c r="DDJ23" s="98"/>
      <c r="DDK23" s="98"/>
      <c r="DDL23" s="98"/>
      <c r="DDM23" s="98"/>
      <c r="DDN23" s="98"/>
      <c r="DDO23" s="98"/>
      <c r="DDP23" s="98"/>
      <c r="DDQ23" s="98"/>
      <c r="DDR23" s="98"/>
      <c r="DDS23" s="98"/>
      <c r="DDT23" s="98"/>
      <c r="DDU23" s="98"/>
      <c r="DDV23" s="98"/>
      <c r="DDW23" s="98"/>
      <c r="DDX23" s="98"/>
      <c r="DDY23" s="98"/>
      <c r="DDZ23" s="98"/>
      <c r="DEA23" s="98"/>
      <c r="DEB23" s="98"/>
      <c r="DEC23" s="98"/>
      <c r="DED23" s="98"/>
      <c r="DEE23" s="98"/>
      <c r="DEF23" s="98"/>
      <c r="DEG23" s="98"/>
      <c r="DEH23" s="98"/>
      <c r="DEI23" s="98"/>
      <c r="DEJ23" s="98"/>
      <c r="DEK23" s="98"/>
      <c r="DEL23" s="98"/>
      <c r="DEM23" s="98"/>
      <c r="DEN23" s="98"/>
      <c r="DEO23" s="98"/>
      <c r="DEP23" s="98"/>
      <c r="DEQ23" s="98"/>
      <c r="DER23" s="98"/>
      <c r="DES23" s="98"/>
      <c r="DET23" s="98"/>
      <c r="DEU23" s="98"/>
      <c r="DEV23" s="98"/>
      <c r="DEW23" s="98"/>
      <c r="DEX23" s="98"/>
      <c r="DEY23" s="98"/>
      <c r="DEZ23" s="98"/>
      <c r="DFA23" s="98"/>
      <c r="DFB23" s="98"/>
      <c r="DFC23" s="98"/>
      <c r="DFD23" s="98"/>
      <c r="DFE23" s="98"/>
      <c r="DFF23" s="98"/>
      <c r="DFG23" s="98"/>
      <c r="DFH23" s="98"/>
      <c r="DFI23" s="98"/>
      <c r="DFJ23" s="98"/>
      <c r="DFK23" s="98"/>
      <c r="DFL23" s="98"/>
      <c r="DFM23" s="98"/>
      <c r="DFN23" s="98"/>
      <c r="DFO23" s="98"/>
      <c r="DFP23" s="98"/>
      <c r="DFQ23" s="98"/>
      <c r="DFR23" s="98"/>
      <c r="DFS23" s="98"/>
      <c r="DFT23" s="98"/>
      <c r="DFU23" s="98"/>
      <c r="DFV23" s="98"/>
      <c r="DFW23" s="98"/>
      <c r="DFX23" s="98"/>
      <c r="DFY23" s="98"/>
      <c r="DFZ23" s="98"/>
      <c r="DGA23" s="98"/>
      <c r="DGB23" s="98"/>
      <c r="DGC23" s="98"/>
      <c r="DGD23" s="98"/>
      <c r="DGE23" s="98"/>
      <c r="DGF23" s="98"/>
      <c r="DGG23" s="98"/>
      <c r="DGH23" s="98"/>
      <c r="DGI23" s="98"/>
      <c r="DGJ23" s="98"/>
      <c r="DGK23" s="98"/>
      <c r="DGL23" s="98"/>
      <c r="DGM23" s="98"/>
      <c r="DGN23" s="98"/>
      <c r="DGO23" s="98"/>
      <c r="DGP23" s="98"/>
      <c r="DGQ23" s="98"/>
      <c r="DGR23" s="98"/>
      <c r="DGS23" s="98"/>
      <c r="DGT23" s="98"/>
      <c r="DGU23" s="98"/>
      <c r="DGV23" s="98"/>
      <c r="DGW23" s="98"/>
      <c r="DGX23" s="98"/>
      <c r="DGY23" s="98"/>
      <c r="DGZ23" s="98"/>
      <c r="DHA23" s="98"/>
      <c r="DHB23" s="98"/>
      <c r="DHC23" s="98"/>
      <c r="DHD23" s="98"/>
      <c r="DHE23" s="98"/>
      <c r="DHF23" s="98"/>
      <c r="DHG23" s="98"/>
      <c r="DHH23" s="98"/>
      <c r="DHI23" s="98"/>
      <c r="DHJ23" s="98"/>
      <c r="DHK23" s="98"/>
      <c r="DHL23" s="98"/>
      <c r="DHM23" s="98"/>
      <c r="DHN23" s="98"/>
      <c r="DHO23" s="98"/>
      <c r="DHP23" s="98"/>
      <c r="DHQ23" s="98"/>
      <c r="DHR23" s="98"/>
      <c r="DHS23" s="98"/>
      <c r="DHT23" s="98"/>
      <c r="DHU23" s="98"/>
      <c r="DHV23" s="98"/>
      <c r="DHW23" s="98"/>
      <c r="DHX23" s="98"/>
      <c r="DHY23" s="98"/>
      <c r="DHZ23" s="98"/>
      <c r="DIA23" s="98"/>
      <c r="DIB23" s="98"/>
      <c r="DIC23" s="98"/>
      <c r="DID23" s="98"/>
      <c r="DIE23" s="98"/>
      <c r="DIF23" s="98"/>
      <c r="DIG23" s="98"/>
      <c r="DIH23" s="98"/>
      <c r="DII23" s="98"/>
      <c r="DIJ23" s="98"/>
      <c r="DIK23" s="98"/>
      <c r="DIL23" s="98"/>
      <c r="DIM23" s="98"/>
      <c r="DIN23" s="98"/>
      <c r="DIO23" s="98"/>
      <c r="DIP23" s="98"/>
      <c r="DIQ23" s="98"/>
      <c r="DIR23" s="98"/>
      <c r="DIS23" s="98"/>
      <c r="DIT23" s="98"/>
      <c r="DIU23" s="98"/>
      <c r="DIV23" s="98"/>
      <c r="DIW23" s="98"/>
      <c r="DIX23" s="98"/>
      <c r="DIY23" s="98"/>
      <c r="DIZ23" s="98"/>
      <c r="DJA23" s="98"/>
      <c r="DJB23" s="98"/>
      <c r="DJC23" s="98"/>
      <c r="DJD23" s="98"/>
      <c r="DJE23" s="98"/>
      <c r="DJF23" s="98"/>
      <c r="DJG23" s="98"/>
      <c r="DJH23" s="98"/>
      <c r="DJI23" s="98"/>
      <c r="DJJ23" s="98"/>
      <c r="DJK23" s="98"/>
      <c r="DJL23" s="98"/>
      <c r="DJM23" s="98"/>
      <c r="DJN23" s="98"/>
      <c r="DJO23" s="98"/>
      <c r="DJP23" s="98"/>
      <c r="DJQ23" s="98"/>
      <c r="DJR23" s="98"/>
      <c r="DJS23" s="98"/>
      <c r="DJT23" s="98"/>
      <c r="DJU23" s="98"/>
      <c r="DJV23" s="98"/>
      <c r="DJW23" s="98"/>
      <c r="DJX23" s="98"/>
      <c r="DJY23" s="98"/>
      <c r="DJZ23" s="98"/>
      <c r="DKA23" s="98"/>
      <c r="DKB23" s="98"/>
      <c r="DKC23" s="98"/>
      <c r="DKD23" s="98"/>
      <c r="DKE23" s="98"/>
      <c r="DKF23" s="98"/>
      <c r="DKG23" s="98"/>
      <c r="DKH23" s="98"/>
      <c r="DKI23" s="98"/>
      <c r="DKJ23" s="98"/>
      <c r="DKK23" s="98"/>
      <c r="DKL23" s="98"/>
      <c r="DKM23" s="98"/>
      <c r="DKN23" s="98"/>
      <c r="DKO23" s="98"/>
      <c r="DKP23" s="98"/>
      <c r="DKQ23" s="98"/>
      <c r="DKR23" s="98"/>
      <c r="DKS23" s="98"/>
      <c r="DKT23" s="98"/>
      <c r="DKU23" s="98"/>
      <c r="DKV23" s="98"/>
      <c r="DKW23" s="98"/>
      <c r="DKX23" s="98"/>
      <c r="DKY23" s="98"/>
      <c r="DKZ23" s="98"/>
      <c r="DLA23" s="98"/>
      <c r="DLB23" s="98"/>
      <c r="DLC23" s="98"/>
      <c r="DLD23" s="98"/>
      <c r="DLE23" s="98"/>
      <c r="DLF23" s="98"/>
      <c r="DLG23" s="98"/>
      <c r="DLH23" s="98"/>
      <c r="DLI23" s="98"/>
      <c r="DLJ23" s="98"/>
      <c r="DLK23" s="98"/>
      <c r="DLL23" s="98"/>
      <c r="DLM23" s="98"/>
      <c r="DLN23" s="98"/>
      <c r="DLO23" s="98"/>
      <c r="DLP23" s="98"/>
      <c r="DLQ23" s="98"/>
      <c r="DLR23" s="98"/>
      <c r="DLS23" s="98"/>
      <c r="DLT23" s="98"/>
      <c r="DLU23" s="98"/>
      <c r="DLV23" s="98"/>
      <c r="DLW23" s="98"/>
      <c r="DLX23" s="98"/>
      <c r="DLY23" s="98"/>
      <c r="DLZ23" s="98"/>
      <c r="DMA23" s="98"/>
      <c r="DMB23" s="98"/>
      <c r="DMC23" s="98"/>
      <c r="DMD23" s="98"/>
      <c r="DME23" s="98"/>
      <c r="DMF23" s="98"/>
      <c r="DMG23" s="98"/>
      <c r="DMH23" s="98"/>
      <c r="DMI23" s="98"/>
      <c r="DMJ23" s="98"/>
      <c r="DMK23" s="98"/>
      <c r="DML23" s="98"/>
      <c r="DMM23" s="98"/>
      <c r="DMN23" s="98"/>
      <c r="DMO23" s="98"/>
      <c r="DMP23" s="98"/>
      <c r="DMQ23" s="98"/>
      <c r="DMR23" s="98"/>
      <c r="DMS23" s="98"/>
      <c r="DMT23" s="98"/>
      <c r="DMU23" s="98"/>
      <c r="DMV23" s="98"/>
      <c r="DMW23" s="98"/>
      <c r="DMX23" s="98"/>
      <c r="DMY23" s="98"/>
      <c r="DMZ23" s="98"/>
      <c r="DNA23" s="98"/>
      <c r="DNB23" s="98"/>
      <c r="DNC23" s="98"/>
      <c r="DND23" s="98"/>
      <c r="DNE23" s="98"/>
      <c r="DNF23" s="98"/>
      <c r="DNG23" s="98"/>
      <c r="DNH23" s="98"/>
      <c r="DNI23" s="98"/>
      <c r="DNJ23" s="98"/>
      <c r="DNK23" s="98"/>
      <c r="DNL23" s="98"/>
      <c r="DNM23" s="98"/>
      <c r="DNN23" s="98"/>
      <c r="DNO23" s="98"/>
      <c r="DNP23" s="98"/>
      <c r="DNQ23" s="98"/>
      <c r="DNR23" s="98"/>
      <c r="DNS23" s="98"/>
      <c r="DNT23" s="98"/>
      <c r="DNU23" s="98"/>
      <c r="DNV23" s="98"/>
      <c r="DNW23" s="98"/>
      <c r="DNX23" s="98"/>
      <c r="DNY23" s="98"/>
      <c r="DNZ23" s="98"/>
      <c r="DOA23" s="98"/>
      <c r="DOB23" s="98"/>
      <c r="DOC23" s="98"/>
      <c r="DOD23" s="98"/>
      <c r="DOE23" s="98"/>
      <c r="DOF23" s="98"/>
      <c r="DOG23" s="98"/>
      <c r="DOH23" s="98"/>
      <c r="DOI23" s="98"/>
      <c r="DOJ23" s="98"/>
      <c r="DOK23" s="98"/>
      <c r="DOL23" s="98"/>
      <c r="DOM23" s="98"/>
      <c r="DON23" s="98"/>
      <c r="DOO23" s="98"/>
      <c r="DOP23" s="98"/>
      <c r="DOQ23" s="98"/>
      <c r="DOR23" s="98"/>
      <c r="DOS23" s="98"/>
      <c r="DOT23" s="98"/>
      <c r="DOU23" s="98"/>
      <c r="DOV23" s="98"/>
      <c r="DOW23" s="98"/>
      <c r="DOX23" s="98"/>
      <c r="DOY23" s="98"/>
      <c r="DOZ23" s="98"/>
      <c r="DPA23" s="98"/>
      <c r="DPB23" s="98"/>
      <c r="DPC23" s="98"/>
      <c r="DPD23" s="98"/>
      <c r="DPE23" s="98"/>
      <c r="DPF23" s="98"/>
      <c r="DPG23" s="98"/>
      <c r="DPH23" s="98"/>
      <c r="DPI23" s="98"/>
      <c r="DPJ23" s="98"/>
      <c r="DPK23" s="98"/>
      <c r="DPL23" s="98"/>
      <c r="DPM23" s="98"/>
      <c r="DPN23" s="98"/>
      <c r="DPO23" s="98"/>
      <c r="DPP23" s="98"/>
      <c r="DPQ23" s="98"/>
      <c r="DPR23" s="98"/>
      <c r="DPS23" s="98"/>
      <c r="DPT23" s="98"/>
      <c r="DPU23" s="98"/>
      <c r="DPV23" s="98"/>
      <c r="DPW23" s="98"/>
      <c r="DPX23" s="98"/>
      <c r="DPY23" s="98"/>
      <c r="DPZ23" s="98"/>
      <c r="DQA23" s="98"/>
      <c r="DQB23" s="98"/>
      <c r="DQC23" s="98"/>
      <c r="DQD23" s="98"/>
      <c r="DQE23" s="98"/>
      <c r="DQF23" s="98"/>
      <c r="DQG23" s="98"/>
      <c r="DQH23" s="98"/>
      <c r="DQI23" s="98"/>
      <c r="DQJ23" s="98"/>
      <c r="DQK23" s="98"/>
      <c r="DQL23" s="98"/>
      <c r="DQM23" s="98"/>
      <c r="DQN23" s="98"/>
      <c r="DQO23" s="98"/>
      <c r="DQP23" s="98"/>
      <c r="DQQ23" s="98"/>
      <c r="DQR23" s="98"/>
      <c r="DQS23" s="98"/>
      <c r="DQT23" s="98"/>
      <c r="DQU23" s="98"/>
      <c r="DQV23" s="98"/>
      <c r="DQW23" s="98"/>
      <c r="DQX23" s="98"/>
      <c r="DQY23" s="98"/>
      <c r="DQZ23" s="98"/>
      <c r="DRA23" s="98"/>
      <c r="DRB23" s="98"/>
      <c r="DRC23" s="98"/>
      <c r="DRD23" s="98"/>
      <c r="DRE23" s="98"/>
      <c r="DRF23" s="98"/>
      <c r="DRG23" s="98"/>
      <c r="DRH23" s="98"/>
      <c r="DRI23" s="98"/>
      <c r="DRJ23" s="98"/>
      <c r="DRK23" s="98"/>
      <c r="DRL23" s="98"/>
      <c r="DRM23" s="98"/>
      <c r="DRN23" s="98"/>
      <c r="DRO23" s="98"/>
      <c r="DRP23" s="98"/>
      <c r="DRQ23" s="98"/>
      <c r="DRR23" s="98"/>
      <c r="DRS23" s="98"/>
      <c r="DRT23" s="98"/>
      <c r="DRU23" s="98"/>
      <c r="DRV23" s="98"/>
      <c r="DRW23" s="98"/>
      <c r="DRX23" s="98"/>
      <c r="DRY23" s="98"/>
      <c r="DRZ23" s="98"/>
      <c r="DSA23" s="98"/>
      <c r="DSB23" s="98"/>
      <c r="DSC23" s="98"/>
      <c r="DSD23" s="98"/>
      <c r="DSE23" s="98"/>
      <c r="DSF23" s="98"/>
      <c r="DSG23" s="98"/>
      <c r="DSH23" s="98"/>
      <c r="DSI23" s="98"/>
      <c r="DSJ23" s="98"/>
      <c r="DSK23" s="98"/>
      <c r="DSL23" s="98"/>
      <c r="DSM23" s="98"/>
      <c r="DSN23" s="98"/>
      <c r="DSO23" s="98"/>
      <c r="DSP23" s="98"/>
      <c r="DSQ23" s="98"/>
      <c r="DSR23" s="98"/>
      <c r="DSS23" s="98"/>
      <c r="DST23" s="98"/>
      <c r="DSU23" s="98"/>
      <c r="DSV23" s="98"/>
      <c r="DSW23" s="98"/>
      <c r="DSX23" s="98"/>
      <c r="DSY23" s="98"/>
      <c r="DSZ23" s="98"/>
      <c r="DTA23" s="98"/>
      <c r="DTB23" s="98"/>
      <c r="DTC23" s="98"/>
      <c r="DTD23" s="98"/>
      <c r="DTE23" s="98"/>
      <c r="DTF23" s="98"/>
      <c r="DTG23" s="98"/>
      <c r="DTH23" s="98"/>
      <c r="DTI23" s="98"/>
      <c r="DTJ23" s="98"/>
      <c r="DTK23" s="98"/>
      <c r="DTL23" s="98"/>
      <c r="DTM23" s="98"/>
      <c r="DTN23" s="98"/>
      <c r="DTO23" s="98"/>
      <c r="DTP23" s="98"/>
      <c r="DTQ23" s="98"/>
      <c r="DTR23" s="98"/>
      <c r="DTS23" s="98"/>
      <c r="DTT23" s="98"/>
      <c r="DTU23" s="98"/>
      <c r="DTV23" s="98"/>
      <c r="DTW23" s="98"/>
      <c r="DTX23" s="98"/>
      <c r="DTY23" s="98"/>
      <c r="DTZ23" s="98"/>
      <c r="DUA23" s="98"/>
      <c r="DUB23" s="98"/>
      <c r="DUC23" s="98"/>
      <c r="DUD23" s="98"/>
      <c r="DUE23" s="98"/>
      <c r="DUF23" s="98"/>
      <c r="DUG23" s="98"/>
      <c r="DUH23" s="98"/>
      <c r="DUI23" s="98"/>
      <c r="DUJ23" s="98"/>
      <c r="DUK23" s="98"/>
      <c r="DUL23" s="98"/>
      <c r="DUM23" s="98"/>
      <c r="DUN23" s="98"/>
      <c r="DUO23" s="98"/>
      <c r="DUP23" s="98"/>
      <c r="DUQ23" s="98"/>
      <c r="DUR23" s="98"/>
      <c r="DUS23" s="98"/>
      <c r="DUT23" s="98"/>
      <c r="DUU23" s="98"/>
      <c r="DUV23" s="98"/>
      <c r="DUW23" s="98"/>
      <c r="DUX23" s="98"/>
      <c r="DUY23" s="98"/>
      <c r="DUZ23" s="98"/>
      <c r="DVA23" s="98"/>
      <c r="DVB23" s="98"/>
      <c r="DVC23" s="98"/>
      <c r="DVD23" s="98"/>
      <c r="DVE23" s="98"/>
      <c r="DVF23" s="98"/>
      <c r="DVG23" s="98"/>
      <c r="DVH23" s="98"/>
      <c r="DVI23" s="98"/>
      <c r="DVJ23" s="98"/>
      <c r="DVK23" s="98"/>
      <c r="DVL23" s="98"/>
      <c r="DVM23" s="98"/>
      <c r="DVN23" s="98"/>
      <c r="DVO23" s="98"/>
      <c r="DVP23" s="98"/>
      <c r="DVQ23" s="98"/>
      <c r="DVR23" s="98"/>
      <c r="DVS23" s="98"/>
      <c r="DVT23" s="98"/>
      <c r="DVU23" s="98"/>
      <c r="DVV23" s="98"/>
      <c r="DVW23" s="98"/>
      <c r="DVX23" s="98"/>
      <c r="DVY23" s="98"/>
      <c r="DVZ23" s="98"/>
      <c r="DWA23" s="98"/>
      <c r="DWB23" s="98"/>
      <c r="DWC23" s="98"/>
      <c r="DWD23" s="98"/>
      <c r="DWE23" s="98"/>
      <c r="DWF23" s="98"/>
      <c r="DWG23" s="98"/>
      <c r="DWH23" s="98"/>
      <c r="DWI23" s="98"/>
      <c r="DWJ23" s="98"/>
      <c r="DWK23" s="98"/>
      <c r="DWL23" s="98"/>
      <c r="DWM23" s="98"/>
      <c r="DWN23" s="98"/>
      <c r="DWO23" s="98"/>
      <c r="DWP23" s="98"/>
      <c r="DWQ23" s="98"/>
      <c r="DWR23" s="98"/>
      <c r="DWS23" s="98"/>
      <c r="DWT23" s="98"/>
      <c r="DWU23" s="98"/>
      <c r="DWV23" s="98"/>
      <c r="DWW23" s="98"/>
      <c r="DWX23" s="98"/>
      <c r="DWY23" s="98"/>
      <c r="DWZ23" s="98"/>
      <c r="DXA23" s="98"/>
      <c r="DXB23" s="98"/>
      <c r="DXC23" s="98"/>
      <c r="DXD23" s="98"/>
      <c r="DXE23" s="98"/>
      <c r="DXF23" s="98"/>
      <c r="DXG23" s="98"/>
      <c r="DXH23" s="98"/>
      <c r="DXI23" s="98"/>
      <c r="DXJ23" s="98"/>
      <c r="DXK23" s="98"/>
      <c r="DXL23" s="98"/>
      <c r="DXM23" s="98"/>
      <c r="DXN23" s="98"/>
      <c r="DXO23" s="98"/>
      <c r="DXP23" s="98"/>
      <c r="DXQ23" s="98"/>
      <c r="DXR23" s="98"/>
      <c r="DXS23" s="98"/>
      <c r="DXT23" s="98"/>
      <c r="DXU23" s="98"/>
      <c r="DXV23" s="98"/>
      <c r="DXW23" s="98"/>
      <c r="DXX23" s="98"/>
      <c r="DXY23" s="98"/>
      <c r="DXZ23" s="98"/>
      <c r="DYA23" s="98"/>
      <c r="DYB23" s="98"/>
      <c r="DYC23" s="98"/>
      <c r="DYD23" s="98"/>
      <c r="DYE23" s="98"/>
      <c r="DYF23" s="98"/>
      <c r="DYG23" s="98"/>
      <c r="DYH23" s="98"/>
      <c r="DYI23" s="98"/>
      <c r="DYJ23" s="98"/>
      <c r="DYK23" s="98"/>
      <c r="DYL23" s="98"/>
      <c r="DYM23" s="98"/>
      <c r="DYN23" s="98"/>
      <c r="DYO23" s="98"/>
      <c r="DYP23" s="98"/>
      <c r="DYQ23" s="98"/>
      <c r="DYR23" s="98"/>
      <c r="DYS23" s="98"/>
      <c r="DYT23" s="98"/>
      <c r="DYU23" s="98"/>
      <c r="DYV23" s="98"/>
      <c r="DYW23" s="98"/>
      <c r="DYX23" s="98"/>
      <c r="DYY23" s="98"/>
      <c r="DYZ23" s="98"/>
      <c r="DZA23" s="98"/>
      <c r="DZB23" s="98"/>
      <c r="DZC23" s="98"/>
      <c r="DZD23" s="98"/>
      <c r="DZE23" s="98"/>
      <c r="DZF23" s="98"/>
      <c r="DZG23" s="98"/>
      <c r="DZH23" s="98"/>
      <c r="DZI23" s="98"/>
      <c r="DZJ23" s="98"/>
      <c r="DZK23" s="98"/>
      <c r="DZL23" s="98"/>
      <c r="DZM23" s="98"/>
      <c r="DZN23" s="98"/>
      <c r="DZO23" s="98"/>
      <c r="DZP23" s="98"/>
      <c r="DZQ23" s="98"/>
      <c r="DZR23" s="98"/>
      <c r="DZS23" s="98"/>
      <c r="DZT23" s="98"/>
      <c r="DZU23" s="98"/>
      <c r="DZV23" s="98"/>
      <c r="DZW23" s="98"/>
      <c r="DZX23" s="98"/>
      <c r="DZY23" s="98"/>
      <c r="DZZ23" s="98"/>
      <c r="EAA23" s="98"/>
      <c r="EAB23" s="98"/>
      <c r="EAC23" s="98"/>
      <c r="EAD23" s="98"/>
      <c r="EAE23" s="98"/>
      <c r="EAF23" s="98"/>
      <c r="EAG23" s="98"/>
      <c r="EAH23" s="98"/>
      <c r="EAI23" s="98"/>
      <c r="EAJ23" s="98"/>
      <c r="EAK23" s="98"/>
      <c r="EAL23" s="98"/>
      <c r="EAM23" s="98"/>
      <c r="EAN23" s="98"/>
      <c r="EAO23" s="98"/>
      <c r="EAP23" s="98"/>
      <c r="EAQ23" s="98"/>
      <c r="EAR23" s="98"/>
      <c r="EAS23" s="98"/>
      <c r="EAT23" s="98"/>
      <c r="EAU23" s="98"/>
      <c r="EAV23" s="98"/>
      <c r="EAW23" s="98"/>
      <c r="EAX23" s="98"/>
      <c r="EAY23" s="98"/>
      <c r="EAZ23" s="98"/>
      <c r="EBA23" s="98"/>
      <c r="EBB23" s="98"/>
      <c r="EBC23" s="98"/>
      <c r="EBD23" s="98"/>
      <c r="EBE23" s="98"/>
      <c r="EBF23" s="98"/>
      <c r="EBG23" s="98"/>
      <c r="EBH23" s="98"/>
      <c r="EBI23" s="98"/>
      <c r="EBJ23" s="98"/>
      <c r="EBK23" s="98"/>
      <c r="EBL23" s="98"/>
      <c r="EBM23" s="98"/>
      <c r="EBN23" s="98"/>
      <c r="EBO23" s="98"/>
      <c r="EBP23" s="98"/>
      <c r="EBQ23" s="98"/>
      <c r="EBR23" s="98"/>
      <c r="EBS23" s="98"/>
      <c r="EBT23" s="98"/>
      <c r="EBU23" s="98"/>
      <c r="EBV23" s="98"/>
      <c r="EBW23" s="98"/>
      <c r="EBX23" s="98"/>
      <c r="EBY23" s="98"/>
      <c r="EBZ23" s="98"/>
      <c r="ECA23" s="98"/>
      <c r="ECB23" s="98"/>
      <c r="ECC23" s="98"/>
      <c r="ECD23" s="98"/>
      <c r="ECE23" s="98"/>
      <c r="ECF23" s="98"/>
      <c r="ECG23" s="98"/>
      <c r="ECH23" s="98"/>
      <c r="ECI23" s="98"/>
      <c r="ECJ23" s="98"/>
      <c r="ECK23" s="98"/>
      <c r="ECL23" s="98"/>
      <c r="ECM23" s="98"/>
      <c r="ECN23" s="98"/>
      <c r="ECO23" s="98"/>
      <c r="ECP23" s="98"/>
      <c r="ECQ23" s="98"/>
      <c r="ECR23" s="98"/>
      <c r="ECS23" s="98"/>
      <c r="ECT23" s="98"/>
      <c r="ECU23" s="98"/>
      <c r="ECV23" s="98"/>
      <c r="ECW23" s="98"/>
      <c r="ECX23" s="98"/>
      <c r="ECY23" s="98"/>
      <c r="ECZ23" s="98"/>
      <c r="EDA23" s="98"/>
      <c r="EDB23" s="98"/>
      <c r="EDC23" s="98"/>
      <c r="EDD23" s="98"/>
      <c r="EDE23" s="98"/>
      <c r="EDF23" s="98"/>
      <c r="EDG23" s="98"/>
      <c r="EDH23" s="98"/>
      <c r="EDI23" s="98"/>
      <c r="EDJ23" s="98"/>
      <c r="EDK23" s="98"/>
      <c r="EDL23" s="98"/>
      <c r="EDM23" s="98"/>
      <c r="EDN23" s="98"/>
      <c r="EDO23" s="98"/>
      <c r="EDP23" s="98"/>
      <c r="EDQ23" s="98"/>
      <c r="EDR23" s="98"/>
      <c r="EDS23" s="98"/>
      <c r="EDT23" s="98"/>
      <c r="EDU23" s="98"/>
      <c r="EDV23" s="98"/>
      <c r="EDW23" s="98"/>
      <c r="EDX23" s="98"/>
      <c r="EDY23" s="98"/>
      <c r="EDZ23" s="98"/>
      <c r="EEA23" s="98"/>
      <c r="EEB23" s="98"/>
      <c r="EEC23" s="98"/>
      <c r="EED23" s="98"/>
      <c r="EEE23" s="98"/>
      <c r="EEF23" s="98"/>
      <c r="EEG23" s="98"/>
      <c r="EEH23" s="98"/>
      <c r="EEI23" s="98"/>
      <c r="EEJ23" s="98"/>
      <c r="EEK23" s="98"/>
      <c r="EEL23" s="98"/>
      <c r="EEM23" s="98"/>
      <c r="EEN23" s="98"/>
      <c r="EEO23" s="98"/>
      <c r="EEP23" s="98"/>
      <c r="EEQ23" s="98"/>
      <c r="EER23" s="98"/>
      <c r="EES23" s="98"/>
      <c r="EET23" s="98"/>
      <c r="EEU23" s="98"/>
      <c r="EEV23" s="98"/>
      <c r="EEW23" s="98"/>
      <c r="EEX23" s="98"/>
      <c r="EEY23" s="98"/>
      <c r="EEZ23" s="98"/>
      <c r="EFA23" s="98"/>
      <c r="EFB23" s="98"/>
      <c r="EFC23" s="98"/>
      <c r="EFD23" s="98"/>
      <c r="EFE23" s="98"/>
      <c r="EFF23" s="98"/>
      <c r="EFG23" s="98"/>
      <c r="EFH23" s="98"/>
      <c r="EFI23" s="98"/>
      <c r="EFJ23" s="98"/>
      <c r="EFK23" s="98"/>
      <c r="EFL23" s="98"/>
      <c r="EFM23" s="98"/>
      <c r="EFN23" s="98"/>
      <c r="EFO23" s="98"/>
      <c r="EFP23" s="98"/>
      <c r="EFQ23" s="98"/>
      <c r="EFR23" s="98"/>
      <c r="EFS23" s="98"/>
      <c r="EFT23" s="98"/>
      <c r="EFU23" s="98"/>
      <c r="EFV23" s="98"/>
      <c r="EFW23" s="98"/>
      <c r="EFX23" s="98"/>
      <c r="EFY23" s="98"/>
      <c r="EFZ23" s="98"/>
      <c r="EGA23" s="98"/>
      <c r="EGB23" s="98"/>
      <c r="EGC23" s="98"/>
      <c r="EGD23" s="98"/>
      <c r="EGE23" s="98"/>
      <c r="EGF23" s="98"/>
      <c r="EGG23" s="98"/>
      <c r="EGH23" s="98"/>
      <c r="EGI23" s="98"/>
      <c r="EGJ23" s="98"/>
      <c r="EGK23" s="98"/>
      <c r="EGL23" s="98"/>
      <c r="EGM23" s="98"/>
      <c r="EGN23" s="98"/>
      <c r="EGO23" s="98"/>
      <c r="EGP23" s="98"/>
      <c r="EGQ23" s="98"/>
      <c r="EGR23" s="98"/>
      <c r="EGS23" s="98"/>
      <c r="EGT23" s="98"/>
      <c r="EGU23" s="98"/>
      <c r="EGV23" s="98"/>
      <c r="EGW23" s="98"/>
      <c r="EGX23" s="98"/>
      <c r="EGY23" s="98"/>
      <c r="EGZ23" s="98"/>
      <c r="EHA23" s="98"/>
      <c r="EHB23" s="98"/>
      <c r="EHC23" s="98"/>
      <c r="EHD23" s="98"/>
      <c r="EHE23" s="98"/>
      <c r="EHF23" s="98"/>
      <c r="EHG23" s="98"/>
      <c r="EHH23" s="98"/>
      <c r="EHI23" s="98"/>
      <c r="EHJ23" s="98"/>
      <c r="EHK23" s="98"/>
      <c r="EHL23" s="98"/>
      <c r="EHM23" s="98"/>
      <c r="EHN23" s="98"/>
      <c r="EHO23" s="98"/>
      <c r="EHP23" s="98"/>
      <c r="EHQ23" s="98"/>
      <c r="EHR23" s="98"/>
      <c r="EHS23" s="98"/>
      <c r="EHT23" s="98"/>
      <c r="EHU23" s="98"/>
      <c r="EHV23" s="98"/>
      <c r="EHW23" s="98"/>
      <c r="EHX23" s="98"/>
      <c r="EHY23" s="98"/>
      <c r="EHZ23" s="98"/>
      <c r="EIA23" s="98"/>
      <c r="EIB23" s="98"/>
      <c r="EIC23" s="98"/>
      <c r="EID23" s="98"/>
      <c r="EIE23" s="98"/>
      <c r="EIF23" s="98"/>
      <c r="EIG23" s="98"/>
      <c r="EIH23" s="98"/>
      <c r="EII23" s="98"/>
      <c r="EIJ23" s="98"/>
      <c r="EIK23" s="98"/>
      <c r="EIL23" s="98"/>
      <c r="EIM23" s="98"/>
      <c r="EIN23" s="98"/>
      <c r="EIO23" s="98"/>
      <c r="EIP23" s="98"/>
      <c r="EIQ23" s="98"/>
      <c r="EIR23" s="98"/>
      <c r="EIS23" s="98"/>
      <c r="EIT23" s="98"/>
      <c r="EIU23" s="98"/>
      <c r="EIV23" s="98"/>
      <c r="EIW23" s="98"/>
      <c r="EIX23" s="98"/>
      <c r="EIY23" s="98"/>
      <c r="EIZ23" s="98"/>
      <c r="EJA23" s="98"/>
      <c r="EJB23" s="98"/>
      <c r="EJC23" s="98"/>
      <c r="EJD23" s="98"/>
      <c r="EJE23" s="98"/>
      <c r="EJF23" s="98"/>
      <c r="EJG23" s="98"/>
      <c r="EJH23" s="98"/>
      <c r="EJI23" s="98"/>
      <c r="EJJ23" s="98"/>
      <c r="EJK23" s="98"/>
      <c r="EJL23" s="98"/>
      <c r="EJM23" s="98"/>
      <c r="EJN23" s="98"/>
      <c r="EJO23" s="98"/>
      <c r="EJP23" s="98"/>
      <c r="EJQ23" s="98"/>
      <c r="EJR23" s="98"/>
      <c r="EJS23" s="98"/>
      <c r="EJT23" s="98"/>
      <c r="EJU23" s="98"/>
      <c r="EJV23" s="98"/>
      <c r="EJW23" s="98"/>
      <c r="EJX23" s="98"/>
      <c r="EJY23" s="98"/>
      <c r="EJZ23" s="98"/>
      <c r="EKA23" s="98"/>
      <c r="EKB23" s="98"/>
      <c r="EKC23" s="98"/>
      <c r="EKD23" s="98"/>
      <c r="EKE23" s="98"/>
      <c r="EKF23" s="98"/>
      <c r="EKG23" s="98"/>
      <c r="EKH23" s="98"/>
      <c r="EKI23" s="98"/>
      <c r="EKJ23" s="98"/>
      <c r="EKK23" s="98"/>
      <c r="EKL23" s="98"/>
      <c r="EKM23" s="98"/>
      <c r="EKN23" s="98"/>
      <c r="EKO23" s="98"/>
      <c r="EKP23" s="98"/>
      <c r="EKQ23" s="98"/>
      <c r="EKR23" s="98"/>
      <c r="EKS23" s="98"/>
      <c r="EKT23" s="98"/>
      <c r="EKU23" s="98"/>
      <c r="EKV23" s="98"/>
      <c r="EKW23" s="98"/>
      <c r="EKX23" s="98"/>
      <c r="EKY23" s="98"/>
      <c r="EKZ23" s="98"/>
      <c r="ELA23" s="98"/>
      <c r="ELB23" s="98"/>
      <c r="ELC23" s="98"/>
      <c r="ELD23" s="98"/>
      <c r="ELE23" s="98"/>
      <c r="ELF23" s="98"/>
      <c r="ELG23" s="98"/>
      <c r="ELH23" s="98"/>
      <c r="ELI23" s="98"/>
      <c r="ELJ23" s="98"/>
      <c r="ELK23" s="98"/>
      <c r="ELL23" s="98"/>
      <c r="ELM23" s="98"/>
      <c r="ELN23" s="98"/>
      <c r="ELO23" s="98"/>
      <c r="ELP23" s="98"/>
      <c r="ELQ23" s="98"/>
      <c r="ELR23" s="98"/>
      <c r="ELS23" s="98"/>
      <c r="ELT23" s="98"/>
      <c r="ELU23" s="98"/>
      <c r="ELV23" s="98"/>
      <c r="ELW23" s="98"/>
      <c r="ELX23" s="98"/>
      <c r="ELY23" s="98"/>
      <c r="ELZ23" s="98"/>
      <c r="EMA23" s="98"/>
      <c r="EMB23" s="98"/>
      <c r="EMC23" s="98"/>
      <c r="EMD23" s="98"/>
      <c r="EME23" s="98"/>
      <c r="EMF23" s="98"/>
      <c r="EMG23" s="98"/>
      <c r="EMH23" s="98"/>
      <c r="EMI23" s="98"/>
      <c r="EMJ23" s="98"/>
      <c r="EMK23" s="98"/>
      <c r="EML23" s="98"/>
      <c r="EMM23" s="98"/>
      <c r="EMN23" s="98"/>
      <c r="EMO23" s="98"/>
      <c r="EMP23" s="98"/>
      <c r="EMQ23" s="98"/>
      <c r="EMR23" s="98"/>
      <c r="EMS23" s="98"/>
      <c r="EMT23" s="98"/>
      <c r="EMU23" s="98"/>
      <c r="EMV23" s="98"/>
      <c r="EMW23" s="98"/>
      <c r="EMX23" s="98"/>
      <c r="EMY23" s="98"/>
      <c r="EMZ23" s="98"/>
      <c r="ENA23" s="98"/>
      <c r="ENB23" s="98"/>
      <c r="ENC23" s="98"/>
      <c r="END23" s="98"/>
      <c r="ENE23" s="98"/>
      <c r="ENF23" s="98"/>
      <c r="ENG23" s="98"/>
      <c r="ENH23" s="98"/>
      <c r="ENI23" s="98"/>
      <c r="ENJ23" s="98"/>
      <c r="ENK23" s="98"/>
      <c r="ENL23" s="98"/>
      <c r="ENM23" s="98"/>
      <c r="ENN23" s="98"/>
      <c r="ENO23" s="98"/>
      <c r="ENP23" s="98"/>
      <c r="ENQ23" s="98"/>
      <c r="ENR23" s="98"/>
      <c r="ENS23" s="98"/>
      <c r="ENT23" s="98"/>
      <c r="ENU23" s="98"/>
      <c r="ENV23" s="98"/>
      <c r="ENW23" s="98"/>
      <c r="ENX23" s="98"/>
      <c r="ENY23" s="98"/>
      <c r="ENZ23" s="98"/>
      <c r="EOA23" s="98"/>
      <c r="EOB23" s="98"/>
      <c r="EOC23" s="98"/>
      <c r="EOD23" s="98"/>
      <c r="EOE23" s="98"/>
      <c r="EOF23" s="98"/>
      <c r="EOG23" s="98"/>
      <c r="EOH23" s="98"/>
      <c r="EOI23" s="98"/>
      <c r="EOJ23" s="98"/>
      <c r="EOK23" s="98"/>
      <c r="EOL23" s="98"/>
      <c r="EOM23" s="98"/>
      <c r="EON23" s="98"/>
      <c r="EOO23" s="98"/>
      <c r="EOP23" s="98"/>
      <c r="EOQ23" s="98"/>
      <c r="EOR23" s="98"/>
      <c r="EOS23" s="98"/>
      <c r="EOT23" s="98"/>
      <c r="EOU23" s="98"/>
      <c r="EOV23" s="98"/>
      <c r="EOW23" s="98"/>
      <c r="EOX23" s="98"/>
      <c r="EOY23" s="98"/>
      <c r="EOZ23" s="98"/>
      <c r="EPA23" s="98"/>
      <c r="EPB23" s="98"/>
      <c r="EPC23" s="98"/>
      <c r="EPD23" s="98"/>
      <c r="EPE23" s="98"/>
      <c r="EPF23" s="98"/>
      <c r="EPG23" s="98"/>
      <c r="EPH23" s="98"/>
      <c r="EPI23" s="98"/>
      <c r="EPJ23" s="98"/>
      <c r="EPK23" s="98"/>
      <c r="EPL23" s="98"/>
      <c r="EPM23" s="98"/>
      <c r="EPN23" s="98"/>
      <c r="EPO23" s="98"/>
      <c r="EPP23" s="98"/>
      <c r="EPQ23" s="98"/>
      <c r="EPR23" s="98"/>
      <c r="EPS23" s="98"/>
      <c r="EPT23" s="98"/>
      <c r="EPU23" s="98"/>
      <c r="EPV23" s="98"/>
      <c r="EPW23" s="98"/>
      <c r="EPX23" s="98"/>
      <c r="EPY23" s="98"/>
      <c r="EPZ23" s="98"/>
      <c r="EQA23" s="98"/>
      <c r="EQB23" s="98"/>
      <c r="EQC23" s="98"/>
      <c r="EQD23" s="98"/>
      <c r="EQE23" s="98"/>
      <c r="EQF23" s="98"/>
      <c r="EQG23" s="98"/>
      <c r="EQH23" s="98"/>
      <c r="EQI23" s="98"/>
      <c r="EQJ23" s="98"/>
      <c r="EQK23" s="98"/>
      <c r="EQL23" s="98"/>
      <c r="EQM23" s="98"/>
      <c r="EQN23" s="98"/>
      <c r="EQO23" s="98"/>
      <c r="EQP23" s="98"/>
      <c r="EQQ23" s="98"/>
      <c r="EQR23" s="98"/>
      <c r="EQS23" s="98"/>
      <c r="EQT23" s="98"/>
      <c r="EQU23" s="98"/>
      <c r="EQV23" s="98"/>
      <c r="EQW23" s="98"/>
      <c r="EQX23" s="98"/>
      <c r="EQY23" s="98"/>
      <c r="EQZ23" s="98"/>
      <c r="ERA23" s="98"/>
      <c r="ERB23" s="98"/>
      <c r="ERC23" s="98"/>
      <c r="ERD23" s="98"/>
      <c r="ERE23" s="98"/>
      <c r="ERF23" s="98"/>
      <c r="ERG23" s="98"/>
      <c r="ERH23" s="98"/>
      <c r="ERI23" s="98"/>
      <c r="ERJ23" s="98"/>
      <c r="ERK23" s="98"/>
      <c r="ERL23" s="98"/>
      <c r="ERM23" s="98"/>
      <c r="ERN23" s="98"/>
      <c r="ERO23" s="98"/>
      <c r="ERP23" s="98"/>
      <c r="ERQ23" s="98"/>
      <c r="ERR23" s="98"/>
      <c r="ERS23" s="98"/>
      <c r="ERT23" s="98"/>
      <c r="ERU23" s="98"/>
      <c r="ERV23" s="98"/>
      <c r="ERW23" s="98"/>
      <c r="ERX23" s="98"/>
      <c r="ERY23" s="98"/>
      <c r="ERZ23" s="98"/>
      <c r="ESA23" s="98"/>
      <c r="ESB23" s="98"/>
      <c r="ESC23" s="98"/>
      <c r="ESD23" s="98"/>
      <c r="ESE23" s="98"/>
      <c r="ESF23" s="98"/>
      <c r="ESG23" s="98"/>
      <c r="ESH23" s="98"/>
      <c r="ESI23" s="98"/>
      <c r="ESJ23" s="98"/>
      <c r="ESK23" s="98"/>
      <c r="ESL23" s="98"/>
      <c r="ESM23" s="98"/>
      <c r="ESN23" s="98"/>
      <c r="ESO23" s="98"/>
      <c r="ESP23" s="98"/>
      <c r="ESQ23" s="98"/>
      <c r="ESR23" s="98"/>
      <c r="ESS23" s="98"/>
      <c r="EST23" s="98"/>
      <c r="ESU23" s="98"/>
      <c r="ESV23" s="98"/>
      <c r="ESW23" s="98"/>
      <c r="ESX23" s="98"/>
      <c r="ESY23" s="98"/>
      <c r="ESZ23" s="98"/>
      <c r="ETA23" s="98"/>
      <c r="ETB23" s="98"/>
      <c r="ETC23" s="98"/>
      <c r="ETD23" s="98"/>
      <c r="ETE23" s="98"/>
      <c r="ETF23" s="98"/>
      <c r="ETG23" s="98"/>
      <c r="ETH23" s="98"/>
      <c r="ETI23" s="98"/>
      <c r="ETJ23" s="98"/>
      <c r="ETK23" s="98"/>
      <c r="ETL23" s="98"/>
      <c r="ETM23" s="98"/>
      <c r="ETN23" s="98"/>
      <c r="ETO23" s="98"/>
      <c r="ETP23" s="98"/>
      <c r="ETQ23" s="98"/>
      <c r="ETR23" s="98"/>
      <c r="ETS23" s="98"/>
      <c r="ETT23" s="98"/>
      <c r="ETU23" s="98"/>
      <c r="ETV23" s="98"/>
      <c r="ETW23" s="98"/>
      <c r="ETX23" s="98"/>
      <c r="ETY23" s="98"/>
      <c r="ETZ23" s="98"/>
      <c r="EUA23" s="98"/>
      <c r="EUB23" s="98"/>
      <c r="EUC23" s="98"/>
      <c r="EUD23" s="98"/>
      <c r="EUE23" s="98"/>
      <c r="EUF23" s="98"/>
      <c r="EUG23" s="98"/>
      <c r="EUH23" s="98"/>
      <c r="EUI23" s="98"/>
      <c r="EUJ23" s="98"/>
      <c r="EUK23" s="98"/>
      <c r="EUL23" s="98"/>
      <c r="EUM23" s="98"/>
      <c r="EUN23" s="98"/>
      <c r="EUO23" s="98"/>
      <c r="EUP23" s="98"/>
      <c r="EUQ23" s="98"/>
      <c r="EUR23" s="98"/>
      <c r="EUS23" s="98"/>
      <c r="EUT23" s="98"/>
      <c r="EUU23" s="98"/>
      <c r="EUV23" s="98"/>
      <c r="EUW23" s="98"/>
      <c r="EUX23" s="98"/>
      <c r="EUY23" s="98"/>
      <c r="EUZ23" s="98"/>
      <c r="EVA23" s="98"/>
      <c r="EVB23" s="98"/>
      <c r="EVC23" s="98"/>
      <c r="EVD23" s="98"/>
      <c r="EVE23" s="98"/>
      <c r="EVF23" s="98"/>
      <c r="EVG23" s="98"/>
      <c r="EVH23" s="98"/>
      <c r="EVI23" s="98"/>
      <c r="EVJ23" s="98"/>
      <c r="EVK23" s="98"/>
      <c r="EVL23" s="98"/>
      <c r="EVM23" s="98"/>
      <c r="EVN23" s="98"/>
      <c r="EVO23" s="98"/>
      <c r="EVP23" s="98"/>
      <c r="EVQ23" s="98"/>
      <c r="EVR23" s="98"/>
      <c r="EVS23" s="98"/>
      <c r="EVT23" s="98"/>
      <c r="EVU23" s="98"/>
      <c r="EVV23" s="98"/>
      <c r="EVW23" s="98"/>
      <c r="EVX23" s="98"/>
      <c r="EVY23" s="98"/>
      <c r="EVZ23" s="98"/>
      <c r="EWA23" s="98"/>
      <c r="EWB23" s="98"/>
      <c r="EWC23" s="98"/>
      <c r="EWD23" s="98"/>
      <c r="EWE23" s="98"/>
      <c r="EWF23" s="98"/>
      <c r="EWG23" s="98"/>
      <c r="EWH23" s="98"/>
      <c r="EWI23" s="98"/>
      <c r="EWJ23" s="98"/>
      <c r="EWK23" s="98"/>
      <c r="EWL23" s="98"/>
      <c r="EWM23" s="98"/>
      <c r="EWN23" s="98"/>
      <c r="EWO23" s="98"/>
      <c r="EWP23" s="98"/>
      <c r="EWQ23" s="98"/>
      <c r="EWR23" s="98"/>
      <c r="EWS23" s="98"/>
      <c r="EWT23" s="98"/>
      <c r="EWU23" s="98"/>
      <c r="EWV23" s="98"/>
      <c r="EWW23" s="98"/>
      <c r="EWX23" s="98"/>
      <c r="EWY23" s="98"/>
      <c r="EWZ23" s="98"/>
      <c r="EXA23" s="98"/>
      <c r="EXB23" s="98"/>
      <c r="EXC23" s="98"/>
      <c r="EXD23" s="98"/>
      <c r="EXE23" s="98"/>
      <c r="EXF23" s="98"/>
      <c r="EXG23" s="98"/>
      <c r="EXH23" s="98"/>
      <c r="EXI23" s="98"/>
      <c r="EXJ23" s="98"/>
      <c r="EXK23" s="98"/>
      <c r="EXL23" s="98"/>
      <c r="EXM23" s="98"/>
      <c r="EXN23" s="98"/>
      <c r="EXO23" s="98"/>
      <c r="EXP23" s="98"/>
      <c r="EXQ23" s="98"/>
      <c r="EXR23" s="98"/>
      <c r="EXS23" s="98"/>
      <c r="EXT23" s="98"/>
      <c r="EXU23" s="98"/>
      <c r="EXV23" s="98"/>
      <c r="EXW23" s="98"/>
      <c r="EXX23" s="98"/>
      <c r="EXY23" s="98"/>
      <c r="EXZ23" s="98"/>
      <c r="EYA23" s="98"/>
      <c r="EYB23" s="98"/>
      <c r="EYC23" s="98"/>
      <c r="EYD23" s="98"/>
      <c r="EYE23" s="98"/>
      <c r="EYF23" s="98"/>
      <c r="EYG23" s="98"/>
      <c r="EYH23" s="98"/>
      <c r="EYI23" s="98"/>
      <c r="EYJ23" s="98"/>
      <c r="EYK23" s="98"/>
      <c r="EYL23" s="98"/>
      <c r="EYM23" s="98"/>
      <c r="EYN23" s="98"/>
      <c r="EYO23" s="98"/>
      <c r="EYP23" s="98"/>
      <c r="EYQ23" s="98"/>
      <c r="EYR23" s="98"/>
      <c r="EYS23" s="98"/>
      <c r="EYT23" s="98"/>
      <c r="EYU23" s="98"/>
      <c r="EYV23" s="98"/>
      <c r="EYW23" s="98"/>
      <c r="EYX23" s="98"/>
      <c r="EYY23" s="98"/>
      <c r="EYZ23" s="98"/>
      <c r="EZA23" s="98"/>
      <c r="EZB23" s="98"/>
      <c r="EZC23" s="98"/>
      <c r="EZD23" s="98"/>
      <c r="EZE23" s="98"/>
      <c r="EZF23" s="98"/>
      <c r="EZG23" s="98"/>
      <c r="EZH23" s="98"/>
      <c r="EZI23" s="98"/>
      <c r="EZJ23" s="98"/>
      <c r="EZK23" s="98"/>
      <c r="EZL23" s="98"/>
      <c r="EZM23" s="98"/>
      <c r="EZN23" s="98"/>
      <c r="EZO23" s="98"/>
      <c r="EZP23" s="98"/>
      <c r="EZQ23" s="98"/>
      <c r="EZR23" s="98"/>
      <c r="EZS23" s="98"/>
      <c r="EZT23" s="98"/>
      <c r="EZU23" s="98"/>
      <c r="EZV23" s="98"/>
      <c r="EZW23" s="98"/>
      <c r="EZX23" s="98"/>
      <c r="EZY23" s="98"/>
      <c r="EZZ23" s="98"/>
      <c r="FAA23" s="98"/>
      <c r="FAB23" s="98"/>
      <c r="FAC23" s="98"/>
      <c r="FAD23" s="98"/>
      <c r="FAE23" s="98"/>
      <c r="FAF23" s="98"/>
      <c r="FAG23" s="98"/>
      <c r="FAH23" s="98"/>
      <c r="FAI23" s="98"/>
      <c r="FAJ23" s="98"/>
      <c r="FAK23" s="98"/>
      <c r="FAL23" s="98"/>
      <c r="FAM23" s="98"/>
      <c r="FAN23" s="98"/>
      <c r="FAO23" s="98"/>
      <c r="FAP23" s="98"/>
      <c r="FAQ23" s="98"/>
      <c r="FAR23" s="98"/>
      <c r="FAS23" s="98"/>
      <c r="FAT23" s="98"/>
      <c r="FAU23" s="98"/>
      <c r="FAV23" s="98"/>
      <c r="FAW23" s="98"/>
      <c r="FAX23" s="98"/>
      <c r="FAY23" s="98"/>
      <c r="FAZ23" s="98"/>
      <c r="FBA23" s="98"/>
      <c r="FBB23" s="98"/>
      <c r="FBC23" s="98"/>
      <c r="FBD23" s="98"/>
      <c r="FBE23" s="98"/>
      <c r="FBF23" s="98"/>
      <c r="FBG23" s="98"/>
      <c r="FBH23" s="98"/>
      <c r="FBI23" s="98"/>
      <c r="FBJ23" s="98"/>
      <c r="FBK23" s="98"/>
      <c r="FBL23" s="98"/>
      <c r="FBM23" s="98"/>
      <c r="FBN23" s="98"/>
      <c r="FBO23" s="98"/>
    </row>
    <row r="24" spans="1:4123" ht="85.5" customHeight="1">
      <c r="A24" s="170"/>
      <c r="B24" s="102" t="s">
        <v>230</v>
      </c>
      <c r="C24" s="104"/>
      <c r="D24" s="104" t="s">
        <v>35</v>
      </c>
      <c r="E24" s="104"/>
      <c r="F24" s="100" t="s">
        <v>231</v>
      </c>
      <c r="G24" s="98"/>
      <c r="H24" s="98"/>
      <c r="I24" s="98"/>
      <c r="J24" s="98"/>
      <c r="K24" s="98"/>
      <c r="L24" s="98"/>
      <c r="M24" s="98"/>
      <c r="N24" s="98"/>
      <c r="O24" s="98"/>
      <c r="P24" s="98"/>
      <c r="Q24" s="98"/>
      <c r="R24" s="98"/>
      <c r="S24" s="98"/>
      <c r="T24" s="98"/>
      <c r="U24" s="98"/>
      <c r="V24" s="98"/>
      <c r="W24" s="98"/>
      <c r="X24" s="98"/>
      <c r="Y24" s="98"/>
      <c r="Z24" s="98"/>
      <c r="AA24" s="98"/>
      <c r="AB24" s="98"/>
      <c r="AC24" s="98"/>
      <c r="AD24" s="98"/>
      <c r="AE24" s="98"/>
      <c r="AF24" s="98"/>
      <c r="AG24" s="98"/>
      <c r="AH24" s="98"/>
      <c r="AI24" s="98"/>
      <c r="AJ24" s="98"/>
      <c r="AK24" s="98"/>
      <c r="AL24" s="98"/>
      <c r="AM24" s="98"/>
      <c r="AN24" s="98"/>
      <c r="AO24" s="98"/>
      <c r="AP24" s="98"/>
      <c r="AQ24" s="98"/>
      <c r="AR24" s="98"/>
      <c r="AS24" s="98"/>
      <c r="AT24" s="98"/>
      <c r="AU24" s="98"/>
      <c r="AV24" s="98"/>
      <c r="AW24" s="98"/>
      <c r="AX24" s="98"/>
      <c r="AY24" s="98"/>
      <c r="AZ24" s="98"/>
      <c r="BA24" s="98"/>
      <c r="BB24" s="98"/>
      <c r="BC24" s="98"/>
      <c r="BD24" s="98"/>
      <c r="BE24" s="98"/>
      <c r="BF24" s="98"/>
      <c r="BG24" s="98"/>
      <c r="BH24" s="98"/>
      <c r="BI24" s="98"/>
      <c r="BJ24" s="98"/>
      <c r="BK24" s="98"/>
      <c r="BL24" s="98"/>
      <c r="BM24" s="98"/>
      <c r="BN24" s="98"/>
      <c r="BO24" s="98"/>
      <c r="BP24" s="98"/>
      <c r="BQ24" s="98"/>
      <c r="BR24" s="98"/>
      <c r="BS24" s="98"/>
      <c r="BT24" s="98"/>
      <c r="BU24" s="98"/>
      <c r="BV24" s="98"/>
      <c r="BW24" s="98"/>
      <c r="BX24" s="98"/>
      <c r="BY24" s="98"/>
      <c r="BZ24" s="98"/>
      <c r="CA24" s="98"/>
      <c r="CB24" s="98"/>
      <c r="CC24" s="98"/>
      <c r="CD24" s="98"/>
      <c r="CE24" s="98"/>
      <c r="CF24" s="98"/>
      <c r="CG24" s="98"/>
      <c r="CH24" s="98"/>
      <c r="CI24" s="98"/>
      <c r="CJ24" s="98"/>
      <c r="CK24" s="98"/>
      <c r="CL24" s="98"/>
      <c r="CM24" s="98"/>
      <c r="CN24" s="98"/>
      <c r="CO24" s="98"/>
      <c r="CP24" s="98"/>
      <c r="CQ24" s="98"/>
      <c r="CR24" s="98"/>
      <c r="CS24" s="98"/>
      <c r="CT24" s="98"/>
      <c r="CU24" s="98"/>
      <c r="CV24" s="98"/>
      <c r="CW24" s="98"/>
      <c r="CX24" s="98"/>
      <c r="CY24" s="98"/>
      <c r="CZ24" s="98"/>
      <c r="DA24" s="98"/>
      <c r="DB24" s="98"/>
      <c r="DC24" s="98"/>
      <c r="DD24" s="98"/>
      <c r="DE24" s="98"/>
      <c r="DF24" s="98"/>
      <c r="DG24" s="98"/>
      <c r="DH24" s="98"/>
      <c r="DI24" s="98"/>
      <c r="DJ24" s="98"/>
      <c r="DK24" s="98"/>
      <c r="DL24" s="98"/>
      <c r="DM24" s="98"/>
      <c r="DN24" s="98"/>
      <c r="DO24" s="98"/>
      <c r="DP24" s="98"/>
      <c r="DQ24" s="98"/>
      <c r="DR24" s="98"/>
      <c r="DS24" s="98"/>
      <c r="DT24" s="98"/>
      <c r="DU24" s="98"/>
      <c r="DV24" s="98"/>
      <c r="DW24" s="98"/>
      <c r="DX24" s="98"/>
      <c r="DY24" s="98"/>
      <c r="DZ24" s="98"/>
      <c r="EA24" s="98"/>
      <c r="EB24" s="98"/>
      <c r="EC24" s="98"/>
      <c r="ED24" s="98"/>
      <c r="EE24" s="98"/>
      <c r="EF24" s="98"/>
      <c r="EG24" s="98"/>
      <c r="EH24" s="98"/>
      <c r="EI24" s="98"/>
      <c r="EJ24" s="98"/>
      <c r="EK24" s="98"/>
      <c r="EL24" s="98"/>
      <c r="EM24" s="98"/>
      <c r="EN24" s="98"/>
      <c r="EO24" s="98"/>
      <c r="EP24" s="98"/>
      <c r="EQ24" s="98"/>
      <c r="ER24" s="98"/>
      <c r="ES24" s="98"/>
      <c r="ET24" s="98"/>
      <c r="EU24" s="98"/>
      <c r="EV24" s="98"/>
      <c r="EW24" s="98"/>
      <c r="EX24" s="98"/>
      <c r="EY24" s="98"/>
      <c r="EZ24" s="98"/>
      <c r="FA24" s="98"/>
      <c r="FB24" s="98"/>
      <c r="FC24" s="98"/>
      <c r="FD24" s="98"/>
      <c r="FE24" s="98"/>
      <c r="FF24" s="98"/>
      <c r="FG24" s="98"/>
      <c r="FH24" s="98"/>
      <c r="FI24" s="98"/>
      <c r="FJ24" s="98"/>
      <c r="FK24" s="98"/>
      <c r="FL24" s="98"/>
      <c r="FM24" s="98"/>
      <c r="FN24" s="98"/>
      <c r="FO24" s="98"/>
      <c r="FP24" s="98"/>
      <c r="FQ24" s="98"/>
      <c r="FR24" s="98"/>
      <c r="FS24" s="98"/>
      <c r="FT24" s="98"/>
      <c r="FU24" s="98"/>
      <c r="FV24" s="98"/>
      <c r="FW24" s="98"/>
      <c r="FX24" s="98"/>
      <c r="FY24" s="98"/>
      <c r="FZ24" s="98"/>
      <c r="GA24" s="98"/>
      <c r="GB24" s="98"/>
      <c r="GC24" s="98"/>
      <c r="GD24" s="98"/>
      <c r="GE24" s="98"/>
      <c r="GF24" s="98"/>
      <c r="GG24" s="98"/>
      <c r="GH24" s="98"/>
      <c r="GI24" s="98"/>
      <c r="GJ24" s="98"/>
      <c r="GK24" s="98"/>
      <c r="GL24" s="98"/>
      <c r="GM24" s="98"/>
      <c r="GN24" s="98"/>
      <c r="GO24" s="98"/>
      <c r="GP24" s="98"/>
      <c r="GQ24" s="98"/>
      <c r="GR24" s="98"/>
      <c r="GS24" s="98"/>
      <c r="GT24" s="98"/>
      <c r="GU24" s="98"/>
      <c r="GV24" s="98"/>
      <c r="GW24" s="98"/>
      <c r="GX24" s="98"/>
      <c r="GY24" s="98"/>
      <c r="GZ24" s="98"/>
      <c r="HA24" s="98"/>
      <c r="HB24" s="98"/>
      <c r="HC24" s="98"/>
      <c r="HD24" s="98"/>
      <c r="HE24" s="98"/>
      <c r="HF24" s="98"/>
      <c r="HG24" s="98"/>
      <c r="HH24" s="98"/>
      <c r="HI24" s="98"/>
      <c r="HJ24" s="98"/>
      <c r="HK24" s="98"/>
      <c r="HL24" s="98"/>
      <c r="HM24" s="98"/>
      <c r="HN24" s="98"/>
      <c r="HO24" s="98"/>
      <c r="HP24" s="98"/>
      <c r="HQ24" s="98"/>
      <c r="HR24" s="98"/>
      <c r="HS24" s="98"/>
      <c r="HT24" s="98"/>
      <c r="HU24" s="98"/>
      <c r="HV24" s="98"/>
      <c r="HW24" s="98"/>
      <c r="HX24" s="98"/>
      <c r="HY24" s="98"/>
      <c r="HZ24" s="98"/>
      <c r="IA24" s="98"/>
      <c r="IB24" s="98"/>
      <c r="IC24" s="98"/>
      <c r="ID24" s="98"/>
      <c r="IE24" s="98"/>
      <c r="IF24" s="98"/>
      <c r="IG24" s="98"/>
      <c r="IH24" s="98"/>
      <c r="II24" s="98"/>
      <c r="IJ24" s="98"/>
      <c r="IK24" s="98"/>
      <c r="IL24" s="98"/>
      <c r="IM24" s="98"/>
      <c r="IN24" s="98"/>
      <c r="IO24" s="98"/>
      <c r="IP24" s="98"/>
      <c r="IQ24" s="98"/>
      <c r="IR24" s="98"/>
      <c r="IS24" s="98"/>
      <c r="IT24" s="98"/>
      <c r="IU24" s="98"/>
      <c r="IV24" s="98"/>
      <c r="IW24" s="98"/>
      <c r="IX24" s="98"/>
      <c r="IY24" s="98"/>
      <c r="IZ24" s="98"/>
      <c r="JA24" s="98"/>
      <c r="JB24" s="98"/>
      <c r="JC24" s="98"/>
      <c r="JD24" s="98"/>
      <c r="JE24" s="98"/>
      <c r="JF24" s="98"/>
      <c r="JG24" s="98"/>
      <c r="JH24" s="98"/>
      <c r="JI24" s="98"/>
      <c r="JJ24" s="98"/>
      <c r="JK24" s="98"/>
      <c r="JL24" s="98"/>
      <c r="JM24" s="98"/>
      <c r="JN24" s="98"/>
      <c r="JO24" s="98"/>
      <c r="JP24" s="98"/>
      <c r="JQ24" s="98"/>
      <c r="JR24" s="98"/>
      <c r="JS24" s="98"/>
      <c r="JT24" s="98"/>
      <c r="JU24" s="98"/>
      <c r="JV24" s="98"/>
      <c r="JW24" s="98"/>
      <c r="JX24" s="98"/>
      <c r="JY24" s="98"/>
      <c r="JZ24" s="98"/>
      <c r="KA24" s="98"/>
      <c r="KB24" s="98"/>
      <c r="KC24" s="98"/>
      <c r="KD24" s="98"/>
      <c r="KE24" s="98"/>
      <c r="KF24" s="98"/>
      <c r="KG24" s="98"/>
      <c r="KH24" s="98"/>
      <c r="KI24" s="98"/>
      <c r="KJ24" s="98"/>
      <c r="KK24" s="98"/>
      <c r="KL24" s="98"/>
      <c r="KM24" s="98"/>
      <c r="KN24" s="98"/>
      <c r="KO24" s="98"/>
      <c r="KP24" s="98"/>
      <c r="KQ24" s="98"/>
      <c r="KR24" s="98"/>
      <c r="KS24" s="98"/>
      <c r="KT24" s="98"/>
      <c r="KU24" s="98"/>
      <c r="KV24" s="98"/>
      <c r="KW24" s="98"/>
      <c r="KX24" s="98"/>
      <c r="KY24" s="98"/>
      <c r="KZ24" s="98"/>
      <c r="LA24" s="98"/>
      <c r="LB24" s="98"/>
      <c r="LC24" s="98"/>
      <c r="LD24" s="98"/>
      <c r="LE24" s="98"/>
      <c r="LF24" s="98"/>
      <c r="LG24" s="98"/>
      <c r="LH24" s="98"/>
      <c r="LI24" s="98"/>
      <c r="LJ24" s="98"/>
      <c r="LK24" s="98"/>
      <c r="LL24" s="98"/>
      <c r="LM24" s="98"/>
      <c r="LN24" s="98"/>
      <c r="LO24" s="98"/>
      <c r="LP24" s="98"/>
      <c r="LQ24" s="98"/>
      <c r="LR24" s="98"/>
      <c r="LS24" s="98"/>
      <c r="LT24" s="98"/>
      <c r="LU24" s="98"/>
      <c r="LV24" s="98"/>
      <c r="LW24" s="98"/>
      <c r="LX24" s="98"/>
      <c r="LY24" s="98"/>
      <c r="LZ24" s="98"/>
      <c r="MA24" s="98"/>
      <c r="MB24" s="98"/>
      <c r="MC24" s="98"/>
      <c r="MD24" s="98"/>
      <c r="ME24" s="98"/>
      <c r="MF24" s="98"/>
      <c r="MG24" s="98"/>
      <c r="MH24" s="98"/>
      <c r="MI24" s="98"/>
      <c r="MJ24" s="98"/>
      <c r="MK24" s="98"/>
      <c r="ML24" s="98"/>
      <c r="MM24" s="98"/>
      <c r="MN24" s="98"/>
      <c r="MO24" s="98"/>
      <c r="MP24" s="98"/>
      <c r="MQ24" s="98"/>
      <c r="MR24" s="98"/>
      <c r="MS24" s="98"/>
      <c r="MT24" s="98"/>
      <c r="MU24" s="98"/>
      <c r="MV24" s="98"/>
      <c r="MW24" s="98"/>
      <c r="MX24" s="98"/>
      <c r="MY24" s="98"/>
      <c r="MZ24" s="98"/>
      <c r="NA24" s="98"/>
      <c r="NB24" s="98"/>
      <c r="NC24" s="98"/>
      <c r="ND24" s="98"/>
      <c r="NE24" s="98"/>
      <c r="NF24" s="98"/>
      <c r="NG24" s="98"/>
      <c r="NH24" s="98"/>
      <c r="NI24" s="98"/>
      <c r="NJ24" s="98"/>
      <c r="NK24" s="98"/>
      <c r="NL24" s="98"/>
      <c r="NM24" s="98"/>
      <c r="NN24" s="98"/>
      <c r="NO24" s="98"/>
      <c r="NP24" s="98"/>
      <c r="NQ24" s="98"/>
      <c r="NR24" s="98"/>
      <c r="NS24" s="98"/>
      <c r="NT24" s="98"/>
      <c r="NU24" s="98"/>
      <c r="NV24" s="98"/>
      <c r="NW24" s="98"/>
      <c r="NX24" s="98"/>
      <c r="NY24" s="98"/>
      <c r="NZ24" s="98"/>
      <c r="OA24" s="98"/>
      <c r="OB24" s="98"/>
      <c r="OC24" s="98"/>
      <c r="OD24" s="98"/>
      <c r="OE24" s="98"/>
      <c r="OF24" s="98"/>
      <c r="OG24" s="98"/>
      <c r="OH24" s="98"/>
      <c r="OI24" s="98"/>
      <c r="OJ24" s="98"/>
      <c r="OK24" s="98"/>
      <c r="OL24" s="98"/>
      <c r="OM24" s="98"/>
      <c r="ON24" s="98"/>
      <c r="OO24" s="98"/>
      <c r="OP24" s="98"/>
      <c r="OQ24" s="98"/>
      <c r="OR24" s="98"/>
      <c r="OS24" s="98"/>
      <c r="OT24" s="98"/>
      <c r="OU24" s="98"/>
      <c r="OV24" s="98"/>
      <c r="OW24" s="98"/>
      <c r="OX24" s="98"/>
      <c r="OY24" s="98"/>
      <c r="OZ24" s="98"/>
      <c r="PA24" s="98"/>
      <c r="PB24" s="98"/>
      <c r="PC24" s="98"/>
      <c r="PD24" s="98"/>
      <c r="PE24" s="98"/>
      <c r="PF24" s="98"/>
      <c r="PG24" s="98"/>
      <c r="PH24" s="98"/>
      <c r="PI24" s="98"/>
      <c r="PJ24" s="98"/>
      <c r="PK24" s="98"/>
      <c r="PL24" s="98"/>
      <c r="PM24" s="98"/>
      <c r="PN24" s="98"/>
      <c r="PO24" s="98"/>
      <c r="PP24" s="98"/>
      <c r="PQ24" s="98"/>
      <c r="PR24" s="98"/>
      <c r="PS24" s="98"/>
      <c r="PT24" s="98"/>
      <c r="PU24" s="98"/>
      <c r="PV24" s="98"/>
      <c r="PW24" s="98"/>
      <c r="PX24" s="98"/>
      <c r="PY24" s="98"/>
      <c r="PZ24" s="98"/>
      <c r="QA24" s="98"/>
      <c r="QB24" s="98"/>
      <c r="QC24" s="98"/>
      <c r="QD24" s="98"/>
      <c r="QE24" s="98"/>
      <c r="QF24" s="98"/>
      <c r="QG24" s="98"/>
      <c r="QH24" s="98"/>
      <c r="QI24" s="98"/>
      <c r="QJ24" s="98"/>
      <c r="QK24" s="98"/>
      <c r="QL24" s="98"/>
      <c r="QM24" s="98"/>
      <c r="QN24" s="98"/>
      <c r="QO24" s="98"/>
      <c r="QP24" s="98"/>
      <c r="QQ24" s="98"/>
      <c r="QR24" s="98"/>
      <c r="QS24" s="98"/>
      <c r="QT24" s="98"/>
      <c r="QU24" s="98"/>
      <c r="QV24" s="98"/>
      <c r="QW24" s="98"/>
      <c r="QX24" s="98"/>
      <c r="QY24" s="98"/>
      <c r="QZ24" s="98"/>
      <c r="RA24" s="98"/>
      <c r="RB24" s="98"/>
      <c r="RC24" s="98"/>
      <c r="RD24" s="98"/>
      <c r="RE24" s="98"/>
      <c r="RF24" s="98"/>
      <c r="RG24" s="98"/>
      <c r="RH24" s="98"/>
      <c r="RI24" s="98"/>
      <c r="RJ24" s="98"/>
      <c r="RK24" s="98"/>
      <c r="RL24" s="98"/>
      <c r="RM24" s="98"/>
      <c r="RN24" s="98"/>
      <c r="RO24" s="98"/>
      <c r="RP24" s="98"/>
      <c r="RQ24" s="98"/>
      <c r="RR24" s="98"/>
      <c r="RS24" s="98"/>
      <c r="RT24" s="98"/>
      <c r="RU24" s="98"/>
      <c r="RV24" s="98"/>
      <c r="RW24" s="98"/>
      <c r="RX24" s="98"/>
      <c r="RY24" s="98"/>
      <c r="RZ24" s="98"/>
      <c r="SA24" s="98"/>
      <c r="SB24" s="98"/>
      <c r="SC24" s="98"/>
      <c r="SD24" s="98"/>
      <c r="SE24" s="98"/>
      <c r="SF24" s="98"/>
      <c r="SG24" s="98"/>
      <c r="SH24" s="98"/>
      <c r="SI24" s="98"/>
      <c r="SJ24" s="98"/>
      <c r="SK24" s="98"/>
      <c r="SL24" s="98"/>
      <c r="SM24" s="98"/>
      <c r="SN24" s="98"/>
      <c r="SO24" s="98"/>
      <c r="SP24" s="98"/>
      <c r="SQ24" s="98"/>
      <c r="SR24" s="98"/>
      <c r="SS24" s="98"/>
      <c r="ST24" s="98"/>
      <c r="SU24" s="98"/>
      <c r="SV24" s="98"/>
      <c r="SW24" s="98"/>
      <c r="SX24" s="98"/>
      <c r="SY24" s="98"/>
      <c r="SZ24" s="98"/>
      <c r="TA24" s="98"/>
      <c r="TB24" s="98"/>
      <c r="TC24" s="98"/>
      <c r="TD24" s="98"/>
      <c r="TE24" s="98"/>
      <c r="TF24" s="98"/>
      <c r="TG24" s="98"/>
      <c r="TH24" s="98"/>
      <c r="TI24" s="98"/>
      <c r="TJ24" s="98"/>
      <c r="TK24" s="98"/>
      <c r="TL24" s="98"/>
      <c r="TM24" s="98"/>
      <c r="TN24" s="98"/>
      <c r="TO24" s="98"/>
      <c r="TP24" s="98"/>
      <c r="TQ24" s="98"/>
      <c r="TR24" s="98"/>
      <c r="TS24" s="98"/>
      <c r="TT24" s="98"/>
      <c r="TU24" s="98"/>
      <c r="TV24" s="98"/>
      <c r="TW24" s="98"/>
      <c r="TX24" s="98"/>
      <c r="TY24" s="98"/>
      <c r="TZ24" s="98"/>
      <c r="UA24" s="98"/>
      <c r="UB24" s="98"/>
      <c r="UC24" s="98"/>
      <c r="UD24" s="98"/>
      <c r="UE24" s="98"/>
      <c r="UF24" s="98"/>
      <c r="UG24" s="98"/>
      <c r="UH24" s="98"/>
      <c r="UI24" s="98"/>
      <c r="UJ24" s="98"/>
      <c r="UK24" s="98"/>
      <c r="UL24" s="98"/>
      <c r="UM24" s="98"/>
      <c r="UN24" s="98"/>
      <c r="UO24" s="98"/>
      <c r="UP24" s="98"/>
      <c r="UQ24" s="98"/>
      <c r="UR24" s="98"/>
      <c r="US24" s="98"/>
      <c r="UT24" s="98"/>
      <c r="UU24" s="98"/>
      <c r="UV24" s="98"/>
      <c r="UW24" s="98"/>
      <c r="UX24" s="98"/>
      <c r="UY24" s="98"/>
      <c r="UZ24" s="98"/>
      <c r="VA24" s="98"/>
      <c r="VB24" s="98"/>
      <c r="VC24" s="98"/>
      <c r="VD24" s="98"/>
      <c r="VE24" s="98"/>
      <c r="VF24" s="98"/>
      <c r="VG24" s="98"/>
      <c r="VH24" s="98"/>
      <c r="VI24" s="98"/>
      <c r="VJ24" s="98"/>
      <c r="VK24" s="98"/>
      <c r="VL24" s="98"/>
      <c r="VM24" s="98"/>
      <c r="VN24" s="98"/>
      <c r="VO24" s="98"/>
      <c r="VP24" s="98"/>
      <c r="VQ24" s="98"/>
      <c r="VR24" s="98"/>
      <c r="VS24" s="98"/>
      <c r="VT24" s="98"/>
      <c r="VU24" s="98"/>
      <c r="VV24" s="98"/>
      <c r="VW24" s="98"/>
      <c r="VX24" s="98"/>
      <c r="VY24" s="98"/>
      <c r="VZ24" s="98"/>
      <c r="WA24" s="98"/>
      <c r="WB24" s="98"/>
      <c r="WC24" s="98"/>
      <c r="WD24" s="98"/>
      <c r="WE24" s="98"/>
      <c r="WF24" s="98"/>
      <c r="WG24" s="98"/>
      <c r="WH24" s="98"/>
      <c r="WI24" s="98"/>
      <c r="WJ24" s="98"/>
      <c r="WK24" s="98"/>
      <c r="WL24" s="98"/>
      <c r="WM24" s="98"/>
      <c r="WN24" s="98"/>
      <c r="WO24" s="98"/>
      <c r="WP24" s="98"/>
      <c r="WQ24" s="98"/>
      <c r="WR24" s="98"/>
      <c r="WS24" s="98"/>
      <c r="WT24" s="98"/>
      <c r="WU24" s="98"/>
      <c r="WV24" s="98"/>
      <c r="WW24" s="98"/>
      <c r="WX24" s="98"/>
      <c r="WY24" s="98"/>
      <c r="WZ24" s="98"/>
      <c r="XA24" s="98"/>
      <c r="XB24" s="98"/>
      <c r="XC24" s="98"/>
      <c r="XD24" s="98"/>
      <c r="XE24" s="98"/>
      <c r="XF24" s="98"/>
      <c r="XG24" s="98"/>
      <c r="XH24" s="98"/>
      <c r="XI24" s="98"/>
      <c r="XJ24" s="98"/>
      <c r="XK24" s="98"/>
      <c r="XL24" s="98"/>
      <c r="XM24" s="98"/>
      <c r="XN24" s="98"/>
      <c r="XO24" s="98"/>
      <c r="XP24" s="98"/>
      <c r="XQ24" s="98"/>
      <c r="XR24" s="98"/>
      <c r="XS24" s="98"/>
      <c r="XT24" s="98"/>
      <c r="XU24" s="98"/>
      <c r="XV24" s="98"/>
      <c r="XW24" s="98"/>
      <c r="XX24" s="98"/>
      <c r="XY24" s="98"/>
      <c r="XZ24" s="98"/>
      <c r="YA24" s="98"/>
      <c r="YB24" s="98"/>
      <c r="YC24" s="98"/>
      <c r="YD24" s="98"/>
      <c r="YE24" s="98"/>
      <c r="YF24" s="98"/>
      <c r="YG24" s="98"/>
      <c r="YH24" s="98"/>
      <c r="YI24" s="98"/>
      <c r="YJ24" s="98"/>
      <c r="YK24" s="98"/>
      <c r="YL24" s="98"/>
      <c r="YM24" s="98"/>
      <c r="YN24" s="98"/>
      <c r="YO24" s="98"/>
      <c r="YP24" s="98"/>
      <c r="YQ24" s="98"/>
      <c r="YR24" s="98"/>
      <c r="YS24" s="98"/>
      <c r="YT24" s="98"/>
      <c r="YU24" s="98"/>
      <c r="YV24" s="98"/>
      <c r="YW24" s="98"/>
      <c r="YX24" s="98"/>
      <c r="YY24" s="98"/>
      <c r="YZ24" s="98"/>
      <c r="ZA24" s="98"/>
      <c r="ZB24" s="98"/>
      <c r="ZC24" s="98"/>
      <c r="ZD24" s="98"/>
      <c r="ZE24" s="98"/>
      <c r="ZF24" s="98"/>
      <c r="ZG24" s="98"/>
      <c r="ZH24" s="98"/>
      <c r="ZI24" s="98"/>
      <c r="ZJ24" s="98"/>
      <c r="ZK24" s="98"/>
      <c r="ZL24" s="98"/>
      <c r="ZM24" s="98"/>
      <c r="ZN24" s="98"/>
      <c r="ZO24" s="98"/>
      <c r="ZP24" s="98"/>
      <c r="ZQ24" s="98"/>
      <c r="ZR24" s="98"/>
      <c r="ZS24" s="98"/>
      <c r="ZT24" s="98"/>
      <c r="ZU24" s="98"/>
      <c r="ZV24" s="98"/>
      <c r="ZW24" s="98"/>
      <c r="ZX24" s="98"/>
      <c r="ZY24" s="98"/>
      <c r="ZZ24" s="98"/>
      <c r="AAA24" s="98"/>
      <c r="AAB24" s="98"/>
      <c r="AAC24" s="98"/>
      <c r="AAD24" s="98"/>
      <c r="AAE24" s="98"/>
      <c r="AAF24" s="98"/>
      <c r="AAG24" s="98"/>
      <c r="AAH24" s="98"/>
      <c r="AAI24" s="98"/>
      <c r="AAJ24" s="98"/>
      <c r="AAK24" s="98"/>
      <c r="AAL24" s="98"/>
      <c r="AAM24" s="98"/>
      <c r="AAN24" s="98"/>
      <c r="AAO24" s="98"/>
      <c r="AAP24" s="98"/>
      <c r="AAQ24" s="98"/>
      <c r="AAR24" s="98"/>
      <c r="AAS24" s="98"/>
      <c r="AAT24" s="98"/>
      <c r="AAU24" s="98"/>
      <c r="AAV24" s="98"/>
      <c r="AAW24" s="98"/>
      <c r="AAX24" s="98"/>
      <c r="AAY24" s="98"/>
      <c r="AAZ24" s="98"/>
      <c r="ABA24" s="98"/>
      <c r="ABB24" s="98"/>
      <c r="ABC24" s="98"/>
      <c r="ABD24" s="98"/>
      <c r="ABE24" s="98"/>
      <c r="ABF24" s="98"/>
      <c r="ABG24" s="98"/>
      <c r="ABH24" s="98"/>
      <c r="ABI24" s="98"/>
      <c r="ABJ24" s="98"/>
      <c r="ABK24" s="98"/>
      <c r="ABL24" s="98"/>
      <c r="ABM24" s="98"/>
      <c r="ABN24" s="98"/>
      <c r="ABO24" s="98"/>
      <c r="ABP24" s="98"/>
      <c r="ABQ24" s="98"/>
      <c r="ABR24" s="98"/>
      <c r="ABS24" s="98"/>
      <c r="ABT24" s="98"/>
      <c r="ABU24" s="98"/>
      <c r="ABV24" s="98"/>
      <c r="ABW24" s="98"/>
      <c r="ABX24" s="98"/>
      <c r="ABY24" s="98"/>
      <c r="ABZ24" s="98"/>
      <c r="ACA24" s="98"/>
      <c r="ACB24" s="98"/>
      <c r="ACC24" s="98"/>
      <c r="ACD24" s="98"/>
      <c r="ACE24" s="98"/>
      <c r="ACF24" s="98"/>
      <c r="ACG24" s="98"/>
      <c r="ACH24" s="98"/>
      <c r="ACI24" s="98"/>
      <c r="ACJ24" s="98"/>
      <c r="ACK24" s="98"/>
      <c r="ACL24" s="98"/>
      <c r="ACM24" s="98"/>
      <c r="ACN24" s="98"/>
      <c r="ACO24" s="98"/>
      <c r="ACP24" s="98"/>
      <c r="ACQ24" s="98"/>
      <c r="ACR24" s="98"/>
      <c r="ACS24" s="98"/>
      <c r="ACT24" s="98"/>
      <c r="ACU24" s="98"/>
      <c r="ACV24" s="98"/>
      <c r="ACW24" s="98"/>
      <c r="ACX24" s="98"/>
      <c r="ACY24" s="98"/>
      <c r="ACZ24" s="98"/>
      <c r="ADA24" s="98"/>
      <c r="ADB24" s="98"/>
      <c r="ADC24" s="98"/>
      <c r="ADD24" s="98"/>
      <c r="ADE24" s="98"/>
      <c r="ADF24" s="98"/>
      <c r="ADG24" s="98"/>
      <c r="ADH24" s="98"/>
      <c r="ADI24" s="98"/>
      <c r="ADJ24" s="98"/>
      <c r="ADK24" s="98"/>
      <c r="ADL24" s="98"/>
      <c r="ADM24" s="98"/>
      <c r="ADN24" s="98"/>
      <c r="ADO24" s="98"/>
      <c r="ADP24" s="98"/>
      <c r="ADQ24" s="98"/>
      <c r="ADR24" s="98"/>
      <c r="ADS24" s="98"/>
      <c r="ADT24" s="98"/>
      <c r="ADU24" s="98"/>
      <c r="ADV24" s="98"/>
      <c r="ADW24" s="98"/>
      <c r="ADX24" s="98"/>
      <c r="ADY24" s="98"/>
      <c r="ADZ24" s="98"/>
      <c r="AEA24" s="98"/>
      <c r="AEB24" s="98"/>
      <c r="AEC24" s="98"/>
      <c r="AED24" s="98"/>
      <c r="AEE24" s="98"/>
      <c r="AEF24" s="98"/>
      <c r="AEG24" s="98"/>
      <c r="AEH24" s="98"/>
      <c r="AEI24" s="98"/>
      <c r="AEJ24" s="98"/>
      <c r="AEK24" s="98"/>
      <c r="AEL24" s="98"/>
      <c r="AEM24" s="98"/>
      <c r="AEN24" s="98"/>
      <c r="AEO24" s="98"/>
      <c r="AEP24" s="98"/>
      <c r="AEQ24" s="98"/>
      <c r="AER24" s="98"/>
      <c r="AES24" s="98"/>
      <c r="AET24" s="98"/>
      <c r="AEU24" s="98"/>
      <c r="AEV24" s="98"/>
      <c r="AEW24" s="98"/>
      <c r="AEX24" s="98"/>
      <c r="AEY24" s="98"/>
      <c r="AEZ24" s="98"/>
      <c r="AFA24" s="98"/>
      <c r="AFB24" s="98"/>
      <c r="AFC24" s="98"/>
      <c r="AFD24" s="98"/>
      <c r="AFE24" s="98"/>
      <c r="AFF24" s="98"/>
      <c r="AFG24" s="98"/>
      <c r="AFH24" s="98"/>
      <c r="AFI24" s="98"/>
      <c r="AFJ24" s="98"/>
      <c r="AFK24" s="98"/>
      <c r="AFL24" s="98"/>
      <c r="AFM24" s="98"/>
      <c r="AFN24" s="98"/>
      <c r="AFO24" s="98"/>
      <c r="AFP24" s="98"/>
      <c r="AFQ24" s="98"/>
      <c r="AFR24" s="98"/>
      <c r="AFS24" s="98"/>
      <c r="AFT24" s="98"/>
      <c r="AFU24" s="98"/>
      <c r="AFV24" s="98"/>
      <c r="AFW24" s="98"/>
      <c r="AFX24" s="98"/>
      <c r="AFY24" s="98"/>
      <c r="AFZ24" s="98"/>
      <c r="AGA24" s="98"/>
      <c r="AGB24" s="98"/>
      <c r="AGC24" s="98"/>
      <c r="AGD24" s="98"/>
      <c r="AGE24" s="98"/>
      <c r="AGF24" s="98"/>
      <c r="AGG24" s="98"/>
      <c r="AGH24" s="98"/>
      <c r="AGI24" s="98"/>
      <c r="AGJ24" s="98"/>
      <c r="AGK24" s="98"/>
      <c r="AGL24" s="98"/>
      <c r="AGM24" s="98"/>
      <c r="AGN24" s="98"/>
      <c r="AGO24" s="98"/>
      <c r="AGP24" s="98"/>
      <c r="AGQ24" s="98"/>
      <c r="AGR24" s="98"/>
      <c r="AGS24" s="98"/>
      <c r="AGT24" s="98"/>
      <c r="AGU24" s="98"/>
      <c r="AGV24" s="98"/>
      <c r="AGW24" s="98"/>
      <c r="AGX24" s="98"/>
      <c r="AGY24" s="98"/>
      <c r="AGZ24" s="98"/>
      <c r="AHA24" s="98"/>
      <c r="AHB24" s="98"/>
      <c r="AHC24" s="98"/>
      <c r="AHD24" s="98"/>
      <c r="AHE24" s="98"/>
      <c r="AHF24" s="98"/>
      <c r="AHG24" s="98"/>
      <c r="AHH24" s="98"/>
      <c r="AHI24" s="98"/>
      <c r="AHJ24" s="98"/>
      <c r="AHK24" s="98"/>
      <c r="AHL24" s="98"/>
      <c r="AHM24" s="98"/>
      <c r="AHN24" s="98"/>
      <c r="AHO24" s="98"/>
      <c r="AHP24" s="98"/>
      <c r="AHQ24" s="98"/>
      <c r="AHR24" s="98"/>
      <c r="AHS24" s="98"/>
      <c r="AHT24" s="98"/>
      <c r="AHU24" s="98"/>
      <c r="AHV24" s="98"/>
      <c r="AHW24" s="98"/>
      <c r="AHX24" s="98"/>
      <c r="AHY24" s="98"/>
      <c r="AHZ24" s="98"/>
      <c r="AIA24" s="98"/>
      <c r="AIB24" s="98"/>
      <c r="AIC24" s="98"/>
      <c r="AID24" s="98"/>
      <c r="AIE24" s="98"/>
      <c r="AIF24" s="98"/>
      <c r="AIG24" s="98"/>
      <c r="AIH24" s="98"/>
      <c r="AII24" s="98"/>
      <c r="AIJ24" s="98"/>
      <c r="AIK24" s="98"/>
      <c r="AIL24" s="98"/>
      <c r="AIM24" s="98"/>
      <c r="AIN24" s="98"/>
      <c r="AIO24" s="98"/>
      <c r="AIP24" s="98"/>
      <c r="AIQ24" s="98"/>
      <c r="AIR24" s="98"/>
      <c r="AIS24" s="98"/>
      <c r="AIT24" s="98"/>
      <c r="AIU24" s="98"/>
      <c r="AIV24" s="98"/>
      <c r="AIW24" s="98"/>
      <c r="AIX24" s="98"/>
      <c r="AIY24" s="98"/>
      <c r="AIZ24" s="98"/>
      <c r="AJA24" s="98"/>
      <c r="AJB24" s="98"/>
      <c r="AJC24" s="98"/>
      <c r="AJD24" s="98"/>
      <c r="AJE24" s="98"/>
      <c r="AJF24" s="98"/>
      <c r="AJG24" s="98"/>
      <c r="AJH24" s="98"/>
      <c r="AJI24" s="98"/>
      <c r="AJJ24" s="98"/>
      <c r="AJK24" s="98"/>
      <c r="AJL24" s="98"/>
      <c r="AJM24" s="98"/>
      <c r="AJN24" s="98"/>
      <c r="AJO24" s="98"/>
      <c r="AJP24" s="98"/>
      <c r="AJQ24" s="98"/>
      <c r="AJR24" s="98"/>
      <c r="AJS24" s="98"/>
      <c r="AJT24" s="98"/>
      <c r="AJU24" s="98"/>
      <c r="AJV24" s="98"/>
      <c r="AJW24" s="98"/>
      <c r="AJX24" s="98"/>
      <c r="AJY24" s="98"/>
      <c r="AJZ24" s="98"/>
      <c r="AKA24" s="98"/>
      <c r="AKB24" s="98"/>
      <c r="AKC24" s="98"/>
      <c r="AKD24" s="98"/>
      <c r="AKE24" s="98"/>
      <c r="AKF24" s="98"/>
      <c r="AKG24" s="98"/>
      <c r="AKH24" s="98"/>
      <c r="AKI24" s="98"/>
      <c r="AKJ24" s="98"/>
      <c r="AKK24" s="98"/>
      <c r="AKL24" s="98"/>
      <c r="AKM24" s="98"/>
      <c r="AKN24" s="98"/>
      <c r="AKO24" s="98"/>
      <c r="AKP24" s="98"/>
      <c r="AKQ24" s="98"/>
      <c r="AKR24" s="98"/>
      <c r="AKS24" s="98"/>
      <c r="AKT24" s="98"/>
      <c r="AKU24" s="98"/>
      <c r="AKV24" s="98"/>
      <c r="AKW24" s="98"/>
      <c r="AKX24" s="98"/>
      <c r="AKY24" s="98"/>
      <c r="AKZ24" s="98"/>
      <c r="ALA24" s="98"/>
      <c r="ALB24" s="98"/>
      <c r="ALC24" s="98"/>
      <c r="ALD24" s="98"/>
      <c r="ALE24" s="98"/>
      <c r="ALF24" s="98"/>
      <c r="ALG24" s="98"/>
      <c r="ALH24" s="98"/>
      <c r="ALI24" s="98"/>
      <c r="ALJ24" s="98"/>
      <c r="ALK24" s="98"/>
      <c r="ALL24" s="98"/>
      <c r="ALM24" s="98"/>
      <c r="ALN24" s="98"/>
      <c r="ALO24" s="98"/>
      <c r="ALP24" s="98"/>
      <c r="ALQ24" s="98"/>
      <c r="ALR24" s="98"/>
      <c r="ALS24" s="98"/>
      <c r="ALT24" s="98"/>
      <c r="ALU24" s="98"/>
      <c r="ALV24" s="98"/>
      <c r="ALW24" s="98"/>
      <c r="ALX24" s="98"/>
      <c r="ALY24" s="98"/>
      <c r="ALZ24" s="98"/>
      <c r="AMA24" s="98"/>
      <c r="AMB24" s="98"/>
      <c r="AMC24" s="98"/>
      <c r="AMD24" s="98"/>
      <c r="AME24" s="98"/>
      <c r="AMF24" s="98"/>
      <c r="AMG24" s="98"/>
      <c r="AMH24" s="98"/>
      <c r="AMI24" s="98"/>
      <c r="AMJ24" s="98"/>
      <c r="AMK24" s="98"/>
      <c r="AML24" s="98"/>
      <c r="AMM24" s="98"/>
      <c r="AMN24" s="98"/>
      <c r="AMO24" s="98"/>
      <c r="AMP24" s="98"/>
      <c r="AMQ24" s="98"/>
      <c r="AMR24" s="98"/>
      <c r="AMS24" s="98"/>
      <c r="AMT24" s="98"/>
      <c r="AMU24" s="98"/>
      <c r="AMV24" s="98"/>
      <c r="AMW24" s="98"/>
      <c r="AMX24" s="98"/>
      <c r="AMY24" s="98"/>
      <c r="AMZ24" s="98"/>
      <c r="ANA24" s="98"/>
      <c r="ANB24" s="98"/>
      <c r="ANC24" s="98"/>
      <c r="AND24" s="98"/>
      <c r="ANE24" s="98"/>
      <c r="ANF24" s="98"/>
      <c r="ANG24" s="98"/>
      <c r="ANH24" s="98"/>
      <c r="ANI24" s="98"/>
      <c r="ANJ24" s="98"/>
      <c r="ANK24" s="98"/>
      <c r="ANL24" s="98"/>
      <c r="ANM24" s="98"/>
      <c r="ANN24" s="98"/>
      <c r="ANO24" s="98"/>
      <c r="ANP24" s="98"/>
      <c r="ANQ24" s="98"/>
      <c r="ANR24" s="98"/>
      <c r="ANS24" s="98"/>
      <c r="ANT24" s="98"/>
      <c r="ANU24" s="98"/>
      <c r="ANV24" s="98"/>
      <c r="ANW24" s="98"/>
      <c r="ANX24" s="98"/>
      <c r="ANY24" s="98"/>
      <c r="ANZ24" s="98"/>
      <c r="AOA24" s="98"/>
      <c r="AOB24" s="98"/>
      <c r="AOC24" s="98"/>
      <c r="AOD24" s="98"/>
      <c r="AOE24" s="98"/>
      <c r="AOF24" s="98"/>
      <c r="AOG24" s="98"/>
      <c r="AOH24" s="98"/>
      <c r="AOI24" s="98"/>
      <c r="AOJ24" s="98"/>
      <c r="AOK24" s="98"/>
      <c r="AOL24" s="98"/>
      <c r="AOM24" s="98"/>
      <c r="AON24" s="98"/>
      <c r="AOO24" s="98"/>
      <c r="AOP24" s="98"/>
      <c r="AOQ24" s="98"/>
      <c r="AOR24" s="98"/>
      <c r="AOS24" s="98"/>
      <c r="AOT24" s="98"/>
      <c r="AOU24" s="98"/>
      <c r="AOV24" s="98"/>
      <c r="AOW24" s="98"/>
      <c r="AOX24" s="98"/>
      <c r="AOY24" s="98"/>
      <c r="AOZ24" s="98"/>
      <c r="APA24" s="98"/>
      <c r="APB24" s="98"/>
      <c r="APC24" s="98"/>
      <c r="APD24" s="98"/>
      <c r="APE24" s="98"/>
      <c r="APF24" s="98"/>
      <c r="APG24" s="98"/>
      <c r="APH24" s="98"/>
      <c r="API24" s="98"/>
      <c r="APJ24" s="98"/>
      <c r="APK24" s="98"/>
      <c r="APL24" s="98"/>
      <c r="APM24" s="98"/>
      <c r="APN24" s="98"/>
      <c r="APO24" s="98"/>
      <c r="APP24" s="98"/>
      <c r="APQ24" s="98"/>
      <c r="APR24" s="98"/>
      <c r="APS24" s="98"/>
      <c r="APT24" s="98"/>
      <c r="APU24" s="98"/>
      <c r="APV24" s="98"/>
      <c r="APW24" s="98"/>
      <c r="APX24" s="98"/>
      <c r="APY24" s="98"/>
      <c r="APZ24" s="98"/>
      <c r="AQA24" s="98"/>
      <c r="AQB24" s="98"/>
      <c r="AQC24" s="98"/>
      <c r="AQD24" s="98"/>
      <c r="AQE24" s="98"/>
      <c r="AQF24" s="98"/>
      <c r="AQG24" s="98"/>
      <c r="AQH24" s="98"/>
      <c r="AQI24" s="98"/>
      <c r="AQJ24" s="98"/>
      <c r="AQK24" s="98"/>
      <c r="AQL24" s="98"/>
      <c r="AQM24" s="98"/>
      <c r="AQN24" s="98"/>
      <c r="AQO24" s="98"/>
      <c r="AQP24" s="98"/>
      <c r="AQQ24" s="98"/>
      <c r="AQR24" s="98"/>
      <c r="AQS24" s="98"/>
      <c r="AQT24" s="98"/>
      <c r="AQU24" s="98"/>
      <c r="AQV24" s="98"/>
      <c r="AQW24" s="98"/>
      <c r="AQX24" s="98"/>
      <c r="AQY24" s="98"/>
      <c r="AQZ24" s="98"/>
      <c r="ARA24" s="98"/>
      <c r="ARB24" s="98"/>
      <c r="ARC24" s="98"/>
      <c r="ARD24" s="98"/>
      <c r="ARE24" s="98"/>
      <c r="ARF24" s="98"/>
      <c r="ARG24" s="98"/>
      <c r="ARH24" s="98"/>
      <c r="ARI24" s="98"/>
      <c r="ARJ24" s="98"/>
      <c r="ARK24" s="98"/>
      <c r="ARL24" s="98"/>
      <c r="ARM24" s="98"/>
      <c r="ARN24" s="98"/>
      <c r="ARO24" s="98"/>
      <c r="ARP24" s="98"/>
      <c r="ARQ24" s="98"/>
      <c r="ARR24" s="98"/>
      <c r="ARS24" s="98"/>
      <c r="ART24" s="98"/>
      <c r="ARU24" s="98"/>
      <c r="ARV24" s="98"/>
      <c r="ARW24" s="98"/>
      <c r="ARX24" s="98"/>
      <c r="ARY24" s="98"/>
      <c r="ARZ24" s="98"/>
      <c r="ASA24" s="98"/>
      <c r="ASB24" s="98"/>
      <c r="ASC24" s="98"/>
      <c r="ASD24" s="98"/>
      <c r="ASE24" s="98"/>
      <c r="ASF24" s="98"/>
      <c r="ASG24" s="98"/>
      <c r="ASH24" s="98"/>
      <c r="ASI24" s="98"/>
      <c r="ASJ24" s="98"/>
      <c r="ASK24" s="98"/>
      <c r="ASL24" s="98"/>
      <c r="ASM24" s="98"/>
      <c r="ASN24" s="98"/>
      <c r="ASO24" s="98"/>
      <c r="ASP24" s="98"/>
      <c r="ASQ24" s="98"/>
      <c r="ASR24" s="98"/>
      <c r="ASS24" s="98"/>
      <c r="AST24" s="98"/>
      <c r="ASU24" s="98"/>
      <c r="ASV24" s="98"/>
      <c r="ASW24" s="98"/>
      <c r="ASX24" s="98"/>
      <c r="ASY24" s="98"/>
      <c r="ASZ24" s="98"/>
      <c r="ATA24" s="98"/>
      <c r="ATB24" s="98"/>
      <c r="ATC24" s="98"/>
      <c r="ATD24" s="98"/>
      <c r="ATE24" s="98"/>
      <c r="ATF24" s="98"/>
      <c r="ATG24" s="98"/>
      <c r="ATH24" s="98"/>
      <c r="ATI24" s="98"/>
      <c r="ATJ24" s="98"/>
      <c r="ATK24" s="98"/>
      <c r="ATL24" s="98"/>
      <c r="ATM24" s="98"/>
      <c r="ATN24" s="98"/>
      <c r="ATO24" s="98"/>
      <c r="ATP24" s="98"/>
      <c r="ATQ24" s="98"/>
      <c r="ATR24" s="98"/>
      <c r="ATS24" s="98"/>
      <c r="ATT24" s="98"/>
      <c r="ATU24" s="98"/>
      <c r="ATV24" s="98"/>
      <c r="ATW24" s="98"/>
      <c r="ATX24" s="98"/>
      <c r="ATY24" s="98"/>
      <c r="ATZ24" s="98"/>
      <c r="AUA24" s="98"/>
      <c r="AUB24" s="98"/>
      <c r="AUC24" s="98"/>
      <c r="AUD24" s="98"/>
      <c r="AUE24" s="98"/>
      <c r="AUF24" s="98"/>
      <c r="AUG24" s="98"/>
      <c r="AUH24" s="98"/>
      <c r="AUI24" s="98"/>
      <c r="AUJ24" s="98"/>
      <c r="AUK24" s="98"/>
      <c r="AUL24" s="98"/>
      <c r="AUM24" s="98"/>
      <c r="AUN24" s="98"/>
      <c r="AUO24" s="98"/>
      <c r="AUP24" s="98"/>
      <c r="AUQ24" s="98"/>
      <c r="AUR24" s="98"/>
      <c r="AUS24" s="98"/>
      <c r="AUT24" s="98"/>
      <c r="AUU24" s="98"/>
      <c r="AUV24" s="98"/>
      <c r="AUW24" s="98"/>
      <c r="AUX24" s="98"/>
      <c r="AUY24" s="98"/>
      <c r="AUZ24" s="98"/>
      <c r="AVA24" s="98"/>
      <c r="AVB24" s="98"/>
      <c r="AVC24" s="98"/>
      <c r="AVD24" s="98"/>
      <c r="AVE24" s="98"/>
      <c r="AVF24" s="98"/>
      <c r="AVG24" s="98"/>
      <c r="AVH24" s="98"/>
      <c r="AVI24" s="98"/>
      <c r="AVJ24" s="98"/>
      <c r="AVK24" s="98"/>
      <c r="AVL24" s="98"/>
      <c r="AVM24" s="98"/>
      <c r="AVN24" s="98"/>
      <c r="AVO24" s="98"/>
      <c r="AVP24" s="98"/>
      <c r="AVQ24" s="98"/>
      <c r="AVR24" s="98"/>
      <c r="AVS24" s="98"/>
      <c r="AVT24" s="98"/>
      <c r="AVU24" s="98"/>
      <c r="AVV24" s="98"/>
      <c r="AVW24" s="98"/>
      <c r="AVX24" s="98"/>
      <c r="AVY24" s="98"/>
      <c r="AVZ24" s="98"/>
      <c r="AWA24" s="98"/>
      <c r="AWB24" s="98"/>
      <c r="AWC24" s="98"/>
      <c r="AWD24" s="98"/>
      <c r="AWE24" s="98"/>
      <c r="AWF24" s="98"/>
      <c r="AWG24" s="98"/>
      <c r="AWH24" s="98"/>
      <c r="AWI24" s="98"/>
      <c r="AWJ24" s="98"/>
      <c r="AWK24" s="98"/>
      <c r="AWL24" s="98"/>
      <c r="AWM24" s="98"/>
      <c r="AWN24" s="98"/>
      <c r="AWO24" s="98"/>
      <c r="AWP24" s="98"/>
      <c r="AWQ24" s="98"/>
      <c r="AWR24" s="98"/>
      <c r="AWS24" s="98"/>
      <c r="AWT24" s="98"/>
      <c r="AWU24" s="98"/>
      <c r="AWV24" s="98"/>
      <c r="AWW24" s="98"/>
      <c r="AWX24" s="98"/>
      <c r="AWY24" s="98"/>
      <c r="AWZ24" s="98"/>
      <c r="AXA24" s="98"/>
      <c r="AXB24" s="98"/>
      <c r="AXC24" s="98"/>
      <c r="AXD24" s="98"/>
      <c r="AXE24" s="98"/>
      <c r="AXF24" s="98"/>
      <c r="AXG24" s="98"/>
      <c r="AXH24" s="98"/>
      <c r="AXI24" s="98"/>
      <c r="AXJ24" s="98"/>
      <c r="AXK24" s="98"/>
      <c r="AXL24" s="98"/>
      <c r="AXM24" s="98"/>
      <c r="AXN24" s="98"/>
      <c r="AXO24" s="98"/>
      <c r="AXP24" s="98"/>
      <c r="AXQ24" s="98"/>
      <c r="AXR24" s="98"/>
      <c r="AXS24" s="98"/>
      <c r="AXT24" s="98"/>
      <c r="AXU24" s="98"/>
      <c r="AXV24" s="98"/>
      <c r="AXW24" s="98"/>
      <c r="AXX24" s="98"/>
      <c r="AXY24" s="98"/>
      <c r="AXZ24" s="98"/>
      <c r="AYA24" s="98"/>
      <c r="AYB24" s="98"/>
      <c r="AYC24" s="98"/>
      <c r="AYD24" s="98"/>
      <c r="AYE24" s="98"/>
      <c r="AYF24" s="98"/>
      <c r="AYG24" s="98"/>
      <c r="AYH24" s="98"/>
      <c r="AYI24" s="98"/>
      <c r="AYJ24" s="98"/>
      <c r="AYK24" s="98"/>
      <c r="AYL24" s="98"/>
      <c r="AYM24" s="98"/>
      <c r="AYN24" s="98"/>
      <c r="AYO24" s="98"/>
      <c r="AYP24" s="98"/>
      <c r="AYQ24" s="98"/>
      <c r="AYR24" s="98"/>
      <c r="AYS24" s="98"/>
      <c r="AYT24" s="98"/>
      <c r="AYU24" s="98"/>
      <c r="AYV24" s="98"/>
      <c r="AYW24" s="98"/>
      <c r="AYX24" s="98"/>
      <c r="AYY24" s="98"/>
      <c r="AYZ24" s="98"/>
      <c r="AZA24" s="98"/>
      <c r="AZB24" s="98"/>
      <c r="AZC24" s="98"/>
      <c r="AZD24" s="98"/>
      <c r="AZE24" s="98"/>
      <c r="AZF24" s="98"/>
      <c r="AZG24" s="98"/>
      <c r="AZH24" s="98"/>
      <c r="AZI24" s="98"/>
      <c r="AZJ24" s="98"/>
      <c r="AZK24" s="98"/>
      <c r="AZL24" s="98"/>
      <c r="AZM24" s="98"/>
      <c r="AZN24" s="98"/>
      <c r="AZO24" s="98"/>
      <c r="AZP24" s="98"/>
      <c r="AZQ24" s="98"/>
      <c r="AZR24" s="98"/>
      <c r="AZS24" s="98"/>
      <c r="AZT24" s="98"/>
      <c r="AZU24" s="98"/>
      <c r="AZV24" s="98"/>
      <c r="AZW24" s="98"/>
      <c r="AZX24" s="98"/>
      <c r="AZY24" s="98"/>
      <c r="AZZ24" s="98"/>
      <c r="BAA24" s="98"/>
      <c r="BAB24" s="98"/>
      <c r="BAC24" s="98"/>
      <c r="BAD24" s="98"/>
      <c r="BAE24" s="98"/>
      <c r="BAF24" s="98"/>
      <c r="BAG24" s="98"/>
      <c r="BAH24" s="98"/>
      <c r="BAI24" s="98"/>
      <c r="BAJ24" s="98"/>
      <c r="BAK24" s="98"/>
      <c r="BAL24" s="98"/>
      <c r="BAM24" s="98"/>
      <c r="BAN24" s="98"/>
      <c r="BAO24" s="98"/>
      <c r="BAP24" s="98"/>
      <c r="BAQ24" s="98"/>
      <c r="BAR24" s="98"/>
      <c r="BAS24" s="98"/>
      <c r="BAT24" s="98"/>
      <c r="BAU24" s="98"/>
      <c r="BAV24" s="98"/>
      <c r="BAW24" s="98"/>
      <c r="BAX24" s="98"/>
      <c r="BAY24" s="98"/>
      <c r="BAZ24" s="98"/>
      <c r="BBA24" s="98"/>
      <c r="BBB24" s="98"/>
      <c r="BBC24" s="98"/>
      <c r="BBD24" s="98"/>
      <c r="BBE24" s="98"/>
      <c r="BBF24" s="98"/>
      <c r="BBG24" s="98"/>
      <c r="BBH24" s="98"/>
      <c r="BBI24" s="98"/>
      <c r="BBJ24" s="98"/>
      <c r="BBK24" s="98"/>
      <c r="BBL24" s="98"/>
      <c r="BBM24" s="98"/>
      <c r="BBN24" s="98"/>
      <c r="BBO24" s="98"/>
      <c r="BBP24" s="98"/>
      <c r="BBQ24" s="98"/>
      <c r="BBR24" s="98"/>
      <c r="BBS24" s="98"/>
      <c r="BBT24" s="98"/>
      <c r="BBU24" s="98"/>
      <c r="BBV24" s="98"/>
      <c r="BBW24" s="98"/>
      <c r="BBX24" s="98"/>
      <c r="BBY24" s="98"/>
      <c r="BBZ24" s="98"/>
      <c r="BCA24" s="98"/>
      <c r="BCB24" s="98"/>
      <c r="BCC24" s="98"/>
      <c r="BCD24" s="98"/>
      <c r="BCE24" s="98"/>
      <c r="BCF24" s="98"/>
      <c r="BCG24" s="98"/>
      <c r="BCH24" s="98"/>
      <c r="BCI24" s="98"/>
      <c r="BCJ24" s="98"/>
      <c r="BCK24" s="98"/>
      <c r="BCL24" s="98"/>
      <c r="BCM24" s="98"/>
      <c r="BCN24" s="98"/>
      <c r="BCO24" s="98"/>
      <c r="BCP24" s="98"/>
      <c r="BCQ24" s="98"/>
      <c r="BCR24" s="98"/>
      <c r="BCS24" s="98"/>
      <c r="BCT24" s="98"/>
      <c r="BCU24" s="98"/>
      <c r="BCV24" s="98"/>
      <c r="BCW24" s="98"/>
      <c r="BCX24" s="98"/>
      <c r="BCY24" s="98"/>
      <c r="BCZ24" s="98"/>
      <c r="BDA24" s="98"/>
      <c r="BDB24" s="98"/>
      <c r="BDC24" s="98"/>
      <c r="BDD24" s="98"/>
      <c r="BDE24" s="98"/>
      <c r="BDF24" s="98"/>
      <c r="BDG24" s="98"/>
      <c r="BDH24" s="98"/>
      <c r="BDI24" s="98"/>
      <c r="BDJ24" s="98"/>
      <c r="BDK24" s="98"/>
      <c r="BDL24" s="98"/>
      <c r="BDM24" s="98"/>
      <c r="BDN24" s="98"/>
      <c r="BDO24" s="98"/>
      <c r="BDP24" s="98"/>
      <c r="BDQ24" s="98"/>
      <c r="BDR24" s="98"/>
      <c r="BDS24" s="98"/>
      <c r="BDT24" s="98"/>
      <c r="BDU24" s="98"/>
      <c r="BDV24" s="98"/>
      <c r="BDW24" s="98"/>
      <c r="BDX24" s="98"/>
      <c r="BDY24" s="98"/>
      <c r="BDZ24" s="98"/>
      <c r="BEA24" s="98"/>
      <c r="BEB24" s="98"/>
      <c r="BEC24" s="98"/>
      <c r="BED24" s="98"/>
      <c r="BEE24" s="98"/>
      <c r="BEF24" s="98"/>
      <c r="BEG24" s="98"/>
      <c r="BEH24" s="98"/>
      <c r="BEI24" s="98"/>
      <c r="BEJ24" s="98"/>
      <c r="BEK24" s="98"/>
      <c r="BEL24" s="98"/>
      <c r="BEM24" s="98"/>
      <c r="BEN24" s="98"/>
      <c r="BEO24" s="98"/>
      <c r="BEP24" s="98"/>
      <c r="BEQ24" s="98"/>
      <c r="BER24" s="98"/>
      <c r="BES24" s="98"/>
      <c r="BET24" s="98"/>
      <c r="BEU24" s="98"/>
      <c r="BEV24" s="98"/>
      <c r="BEW24" s="98"/>
      <c r="BEX24" s="98"/>
      <c r="BEY24" s="98"/>
      <c r="BEZ24" s="98"/>
      <c r="BFA24" s="98"/>
      <c r="BFB24" s="98"/>
      <c r="BFC24" s="98"/>
      <c r="BFD24" s="98"/>
      <c r="BFE24" s="98"/>
      <c r="BFF24" s="98"/>
      <c r="BFG24" s="98"/>
      <c r="BFH24" s="98"/>
      <c r="BFI24" s="98"/>
      <c r="BFJ24" s="98"/>
      <c r="BFK24" s="98"/>
      <c r="BFL24" s="98"/>
      <c r="BFM24" s="98"/>
      <c r="BFN24" s="98"/>
      <c r="BFO24" s="98"/>
      <c r="BFP24" s="98"/>
      <c r="BFQ24" s="98"/>
      <c r="BFR24" s="98"/>
      <c r="BFS24" s="98"/>
      <c r="BFT24" s="98"/>
      <c r="BFU24" s="98"/>
      <c r="BFV24" s="98"/>
      <c r="BFW24" s="98"/>
      <c r="BFX24" s="98"/>
      <c r="BFY24" s="98"/>
      <c r="BFZ24" s="98"/>
      <c r="BGA24" s="98"/>
      <c r="BGB24" s="98"/>
      <c r="BGC24" s="98"/>
      <c r="BGD24" s="98"/>
      <c r="BGE24" s="98"/>
      <c r="BGF24" s="98"/>
      <c r="BGG24" s="98"/>
      <c r="BGH24" s="98"/>
      <c r="BGI24" s="98"/>
      <c r="BGJ24" s="98"/>
      <c r="BGK24" s="98"/>
      <c r="BGL24" s="98"/>
      <c r="BGM24" s="98"/>
      <c r="BGN24" s="98"/>
      <c r="BGO24" s="98"/>
      <c r="BGP24" s="98"/>
      <c r="BGQ24" s="98"/>
      <c r="BGR24" s="98"/>
      <c r="BGS24" s="98"/>
      <c r="BGT24" s="98"/>
      <c r="BGU24" s="98"/>
      <c r="BGV24" s="98"/>
      <c r="BGW24" s="98"/>
      <c r="BGX24" s="98"/>
      <c r="BGY24" s="98"/>
      <c r="BGZ24" s="98"/>
      <c r="BHA24" s="98"/>
      <c r="BHB24" s="98"/>
      <c r="BHC24" s="98"/>
      <c r="BHD24" s="98"/>
      <c r="BHE24" s="98"/>
      <c r="BHF24" s="98"/>
      <c r="BHG24" s="98"/>
      <c r="BHH24" s="98"/>
      <c r="BHI24" s="98"/>
      <c r="BHJ24" s="98"/>
      <c r="BHK24" s="98"/>
      <c r="BHL24" s="98"/>
      <c r="BHM24" s="98"/>
      <c r="BHN24" s="98"/>
      <c r="BHO24" s="98"/>
      <c r="BHP24" s="98"/>
      <c r="BHQ24" s="98"/>
      <c r="BHR24" s="98"/>
      <c r="BHS24" s="98"/>
      <c r="BHT24" s="98"/>
      <c r="BHU24" s="98"/>
      <c r="BHV24" s="98"/>
      <c r="BHW24" s="98"/>
      <c r="BHX24" s="98"/>
      <c r="BHY24" s="98"/>
      <c r="BHZ24" s="98"/>
      <c r="BIA24" s="98"/>
      <c r="BIB24" s="98"/>
      <c r="BIC24" s="98"/>
      <c r="BID24" s="98"/>
      <c r="BIE24" s="98"/>
      <c r="BIF24" s="98"/>
      <c r="BIG24" s="98"/>
      <c r="BIH24" s="98"/>
      <c r="BII24" s="98"/>
      <c r="BIJ24" s="98"/>
      <c r="BIK24" s="98"/>
      <c r="BIL24" s="98"/>
      <c r="BIM24" s="98"/>
      <c r="BIN24" s="98"/>
      <c r="BIO24" s="98"/>
      <c r="BIP24" s="98"/>
      <c r="BIQ24" s="98"/>
      <c r="BIR24" s="98"/>
      <c r="BIS24" s="98"/>
      <c r="BIT24" s="98"/>
      <c r="BIU24" s="98"/>
      <c r="BIV24" s="98"/>
      <c r="BIW24" s="98"/>
      <c r="BIX24" s="98"/>
      <c r="BIY24" s="98"/>
      <c r="BIZ24" s="98"/>
      <c r="BJA24" s="98"/>
      <c r="BJB24" s="98"/>
      <c r="BJC24" s="98"/>
      <c r="BJD24" s="98"/>
      <c r="BJE24" s="98"/>
      <c r="BJF24" s="98"/>
      <c r="BJG24" s="98"/>
      <c r="BJH24" s="98"/>
      <c r="BJI24" s="98"/>
      <c r="BJJ24" s="98"/>
      <c r="BJK24" s="98"/>
      <c r="BJL24" s="98"/>
      <c r="BJM24" s="98"/>
      <c r="BJN24" s="98"/>
      <c r="BJO24" s="98"/>
      <c r="BJP24" s="98"/>
      <c r="BJQ24" s="98"/>
      <c r="BJR24" s="98"/>
      <c r="BJS24" s="98"/>
      <c r="BJT24" s="98"/>
      <c r="BJU24" s="98"/>
      <c r="BJV24" s="98"/>
      <c r="BJW24" s="98"/>
      <c r="BJX24" s="98"/>
      <c r="BJY24" s="98"/>
      <c r="BJZ24" s="98"/>
      <c r="BKA24" s="98"/>
      <c r="BKB24" s="98"/>
      <c r="BKC24" s="98"/>
      <c r="BKD24" s="98"/>
      <c r="BKE24" s="98"/>
      <c r="BKF24" s="98"/>
      <c r="BKG24" s="98"/>
      <c r="BKH24" s="98"/>
      <c r="BKI24" s="98"/>
      <c r="BKJ24" s="98"/>
      <c r="BKK24" s="98"/>
      <c r="BKL24" s="98"/>
      <c r="BKM24" s="98"/>
      <c r="BKN24" s="98"/>
      <c r="BKO24" s="98"/>
      <c r="BKP24" s="98"/>
      <c r="BKQ24" s="98"/>
      <c r="BKR24" s="98"/>
      <c r="BKS24" s="98"/>
      <c r="BKT24" s="98"/>
      <c r="BKU24" s="98"/>
      <c r="BKV24" s="98"/>
      <c r="BKW24" s="98"/>
      <c r="BKX24" s="98"/>
      <c r="BKY24" s="98"/>
      <c r="BKZ24" s="98"/>
      <c r="BLA24" s="98"/>
      <c r="BLB24" s="98"/>
      <c r="BLC24" s="98"/>
      <c r="BLD24" s="98"/>
      <c r="BLE24" s="98"/>
      <c r="BLF24" s="98"/>
      <c r="BLG24" s="98"/>
      <c r="BLH24" s="98"/>
      <c r="BLI24" s="98"/>
      <c r="BLJ24" s="98"/>
      <c r="BLK24" s="98"/>
      <c r="BLL24" s="98"/>
      <c r="BLM24" s="98"/>
      <c r="BLN24" s="98"/>
      <c r="BLO24" s="98"/>
      <c r="BLP24" s="98"/>
      <c r="BLQ24" s="98"/>
      <c r="BLR24" s="98"/>
      <c r="BLS24" s="98"/>
      <c r="BLT24" s="98"/>
      <c r="BLU24" s="98"/>
      <c r="BLV24" s="98"/>
      <c r="BLW24" s="98"/>
      <c r="BLX24" s="98"/>
      <c r="BLY24" s="98"/>
      <c r="BLZ24" s="98"/>
      <c r="BMA24" s="98"/>
      <c r="BMB24" s="98"/>
      <c r="BMC24" s="98"/>
      <c r="BMD24" s="98"/>
      <c r="BME24" s="98"/>
      <c r="BMF24" s="98"/>
      <c r="BMG24" s="98"/>
      <c r="BMH24" s="98"/>
      <c r="BMI24" s="98"/>
      <c r="BMJ24" s="98"/>
      <c r="BMK24" s="98"/>
      <c r="BML24" s="98"/>
      <c r="BMM24" s="98"/>
      <c r="BMN24" s="98"/>
      <c r="BMO24" s="98"/>
      <c r="BMP24" s="98"/>
      <c r="BMQ24" s="98"/>
      <c r="BMR24" s="98"/>
      <c r="BMS24" s="98"/>
      <c r="BMT24" s="98"/>
      <c r="BMU24" s="98"/>
      <c r="BMV24" s="98"/>
      <c r="BMW24" s="98"/>
      <c r="BMX24" s="98"/>
      <c r="BMY24" s="98"/>
      <c r="BMZ24" s="98"/>
      <c r="BNA24" s="98"/>
      <c r="BNB24" s="98"/>
      <c r="BNC24" s="98"/>
      <c r="BND24" s="98"/>
      <c r="BNE24" s="98"/>
      <c r="BNF24" s="98"/>
      <c r="BNG24" s="98"/>
      <c r="BNH24" s="98"/>
      <c r="BNI24" s="98"/>
      <c r="BNJ24" s="98"/>
      <c r="BNK24" s="98"/>
      <c r="BNL24" s="98"/>
      <c r="BNM24" s="98"/>
      <c r="BNN24" s="98"/>
      <c r="BNO24" s="98"/>
      <c r="BNP24" s="98"/>
      <c r="BNQ24" s="98"/>
      <c r="BNR24" s="98"/>
      <c r="BNS24" s="98"/>
      <c r="BNT24" s="98"/>
      <c r="BNU24" s="98"/>
      <c r="BNV24" s="98"/>
      <c r="BNW24" s="98"/>
      <c r="BNX24" s="98"/>
      <c r="BNY24" s="98"/>
      <c r="BNZ24" s="98"/>
      <c r="BOA24" s="98"/>
      <c r="BOB24" s="98"/>
      <c r="BOC24" s="98"/>
      <c r="BOD24" s="98"/>
      <c r="BOE24" s="98"/>
      <c r="BOF24" s="98"/>
      <c r="BOG24" s="98"/>
      <c r="BOH24" s="98"/>
      <c r="BOI24" s="98"/>
      <c r="BOJ24" s="98"/>
      <c r="BOK24" s="98"/>
      <c r="BOL24" s="98"/>
      <c r="BOM24" s="98"/>
      <c r="BON24" s="98"/>
      <c r="BOO24" s="98"/>
      <c r="BOP24" s="98"/>
      <c r="BOQ24" s="98"/>
      <c r="BOR24" s="98"/>
      <c r="BOS24" s="98"/>
      <c r="BOT24" s="98"/>
      <c r="BOU24" s="98"/>
      <c r="BOV24" s="98"/>
      <c r="BOW24" s="98"/>
      <c r="BOX24" s="98"/>
      <c r="BOY24" s="98"/>
      <c r="BOZ24" s="98"/>
      <c r="BPA24" s="98"/>
      <c r="BPB24" s="98"/>
      <c r="BPC24" s="98"/>
      <c r="BPD24" s="98"/>
      <c r="BPE24" s="98"/>
      <c r="BPF24" s="98"/>
      <c r="BPG24" s="98"/>
      <c r="BPH24" s="98"/>
      <c r="BPI24" s="98"/>
      <c r="BPJ24" s="98"/>
      <c r="BPK24" s="98"/>
      <c r="BPL24" s="98"/>
      <c r="BPM24" s="98"/>
      <c r="BPN24" s="98"/>
      <c r="BPO24" s="98"/>
      <c r="BPP24" s="98"/>
      <c r="BPQ24" s="98"/>
      <c r="BPR24" s="98"/>
      <c r="BPS24" s="98"/>
      <c r="BPT24" s="98"/>
      <c r="BPU24" s="98"/>
      <c r="BPV24" s="98"/>
      <c r="BPW24" s="98"/>
      <c r="BPX24" s="98"/>
      <c r="BPY24" s="98"/>
      <c r="BPZ24" s="98"/>
      <c r="BQA24" s="98"/>
      <c r="BQB24" s="98"/>
      <c r="BQC24" s="98"/>
      <c r="BQD24" s="98"/>
      <c r="BQE24" s="98"/>
      <c r="BQF24" s="98"/>
      <c r="BQG24" s="98"/>
      <c r="BQH24" s="98"/>
      <c r="BQI24" s="98"/>
      <c r="BQJ24" s="98"/>
      <c r="BQK24" s="98"/>
      <c r="BQL24" s="98"/>
      <c r="BQM24" s="98"/>
      <c r="BQN24" s="98"/>
      <c r="BQO24" s="98"/>
      <c r="BQP24" s="98"/>
      <c r="BQQ24" s="98"/>
      <c r="BQR24" s="98"/>
      <c r="BQS24" s="98"/>
      <c r="BQT24" s="98"/>
      <c r="BQU24" s="98"/>
      <c r="BQV24" s="98"/>
      <c r="BQW24" s="98"/>
      <c r="BQX24" s="98"/>
      <c r="BQY24" s="98"/>
      <c r="BQZ24" s="98"/>
      <c r="BRA24" s="98"/>
      <c r="BRB24" s="98"/>
      <c r="BRC24" s="98"/>
      <c r="BRD24" s="98"/>
      <c r="BRE24" s="98"/>
      <c r="BRF24" s="98"/>
      <c r="BRG24" s="98"/>
      <c r="BRH24" s="98"/>
      <c r="BRI24" s="98"/>
      <c r="BRJ24" s="98"/>
      <c r="BRK24" s="98"/>
      <c r="BRL24" s="98"/>
      <c r="BRM24" s="98"/>
      <c r="BRN24" s="98"/>
      <c r="BRO24" s="98"/>
      <c r="BRP24" s="98"/>
      <c r="BRQ24" s="98"/>
      <c r="BRR24" s="98"/>
      <c r="BRS24" s="98"/>
      <c r="BRT24" s="98"/>
      <c r="BRU24" s="98"/>
      <c r="BRV24" s="98"/>
      <c r="BRW24" s="98"/>
      <c r="BRX24" s="98"/>
      <c r="BRY24" s="98"/>
      <c r="BRZ24" s="98"/>
      <c r="BSA24" s="98"/>
      <c r="BSB24" s="98"/>
      <c r="BSC24" s="98"/>
      <c r="BSD24" s="98"/>
      <c r="BSE24" s="98"/>
      <c r="BSF24" s="98"/>
      <c r="BSG24" s="98"/>
      <c r="BSH24" s="98"/>
      <c r="BSI24" s="98"/>
      <c r="BSJ24" s="98"/>
      <c r="BSK24" s="98"/>
      <c r="BSL24" s="98"/>
      <c r="BSM24" s="98"/>
      <c r="BSN24" s="98"/>
      <c r="BSO24" s="98"/>
      <c r="BSP24" s="98"/>
      <c r="BSQ24" s="98"/>
      <c r="BSR24" s="98"/>
      <c r="BSS24" s="98"/>
      <c r="BST24" s="98"/>
      <c r="BSU24" s="98"/>
      <c r="BSV24" s="98"/>
      <c r="BSW24" s="98"/>
      <c r="BSX24" s="98"/>
      <c r="BSY24" s="98"/>
      <c r="BSZ24" s="98"/>
      <c r="BTA24" s="98"/>
      <c r="BTB24" s="98"/>
      <c r="BTC24" s="98"/>
      <c r="BTD24" s="98"/>
      <c r="BTE24" s="98"/>
      <c r="BTF24" s="98"/>
      <c r="BTG24" s="98"/>
      <c r="BTH24" s="98"/>
      <c r="BTI24" s="98"/>
      <c r="BTJ24" s="98"/>
      <c r="BTK24" s="98"/>
      <c r="BTL24" s="98"/>
      <c r="BTM24" s="98"/>
      <c r="BTN24" s="98"/>
      <c r="BTO24" s="98"/>
      <c r="BTP24" s="98"/>
      <c r="BTQ24" s="98"/>
      <c r="BTR24" s="98"/>
      <c r="BTS24" s="98"/>
      <c r="BTT24" s="98"/>
      <c r="BTU24" s="98"/>
      <c r="BTV24" s="98"/>
      <c r="BTW24" s="98"/>
      <c r="BTX24" s="98"/>
      <c r="BTY24" s="98"/>
      <c r="BTZ24" s="98"/>
      <c r="BUA24" s="98"/>
      <c r="BUB24" s="98"/>
      <c r="BUC24" s="98"/>
      <c r="BUD24" s="98"/>
      <c r="BUE24" s="98"/>
      <c r="BUF24" s="98"/>
      <c r="BUG24" s="98"/>
      <c r="BUH24" s="98"/>
      <c r="BUI24" s="98"/>
      <c r="BUJ24" s="98"/>
      <c r="BUK24" s="98"/>
      <c r="BUL24" s="98"/>
      <c r="BUM24" s="98"/>
      <c r="BUN24" s="98"/>
      <c r="BUO24" s="98"/>
      <c r="BUP24" s="98"/>
      <c r="BUQ24" s="98"/>
      <c r="BUR24" s="98"/>
      <c r="BUS24" s="98"/>
      <c r="BUT24" s="98"/>
      <c r="BUU24" s="98"/>
      <c r="BUV24" s="98"/>
      <c r="BUW24" s="98"/>
      <c r="BUX24" s="98"/>
      <c r="BUY24" s="98"/>
      <c r="BUZ24" s="98"/>
      <c r="BVA24" s="98"/>
      <c r="BVB24" s="98"/>
      <c r="BVC24" s="98"/>
      <c r="BVD24" s="98"/>
      <c r="BVE24" s="98"/>
      <c r="BVF24" s="98"/>
      <c r="BVG24" s="98"/>
      <c r="BVH24" s="98"/>
      <c r="BVI24" s="98"/>
      <c r="BVJ24" s="98"/>
      <c r="BVK24" s="98"/>
      <c r="BVL24" s="98"/>
      <c r="BVM24" s="98"/>
      <c r="BVN24" s="98"/>
      <c r="BVO24" s="98"/>
      <c r="BVP24" s="98"/>
      <c r="BVQ24" s="98"/>
      <c r="BVR24" s="98"/>
      <c r="BVS24" s="98"/>
      <c r="BVT24" s="98"/>
      <c r="BVU24" s="98"/>
      <c r="BVV24" s="98"/>
      <c r="BVW24" s="98"/>
      <c r="BVX24" s="98"/>
      <c r="BVY24" s="98"/>
      <c r="BVZ24" s="98"/>
      <c r="BWA24" s="98"/>
      <c r="BWB24" s="98"/>
      <c r="BWC24" s="98"/>
      <c r="BWD24" s="98"/>
      <c r="BWE24" s="98"/>
      <c r="BWF24" s="98"/>
      <c r="BWG24" s="98"/>
      <c r="BWH24" s="98"/>
      <c r="BWI24" s="98"/>
      <c r="BWJ24" s="98"/>
      <c r="BWK24" s="98"/>
      <c r="BWL24" s="98"/>
      <c r="BWM24" s="98"/>
      <c r="BWN24" s="98"/>
      <c r="BWO24" s="98"/>
      <c r="BWP24" s="98"/>
      <c r="BWQ24" s="98"/>
      <c r="BWR24" s="98"/>
      <c r="BWS24" s="98"/>
      <c r="BWT24" s="98"/>
      <c r="BWU24" s="98"/>
      <c r="BWV24" s="98"/>
      <c r="BWW24" s="98"/>
      <c r="BWX24" s="98"/>
      <c r="BWY24" s="98"/>
      <c r="BWZ24" s="98"/>
      <c r="BXA24" s="98"/>
      <c r="BXB24" s="98"/>
      <c r="BXC24" s="98"/>
      <c r="BXD24" s="98"/>
      <c r="BXE24" s="98"/>
      <c r="BXF24" s="98"/>
      <c r="BXG24" s="98"/>
      <c r="BXH24" s="98"/>
      <c r="BXI24" s="98"/>
      <c r="BXJ24" s="98"/>
      <c r="BXK24" s="98"/>
      <c r="BXL24" s="98"/>
      <c r="BXM24" s="98"/>
      <c r="BXN24" s="98"/>
      <c r="BXO24" s="98"/>
      <c r="BXP24" s="98"/>
      <c r="BXQ24" s="98"/>
      <c r="BXR24" s="98"/>
      <c r="BXS24" s="98"/>
      <c r="BXT24" s="98"/>
      <c r="BXU24" s="98"/>
      <c r="BXV24" s="98"/>
      <c r="BXW24" s="98"/>
      <c r="BXX24" s="98"/>
      <c r="BXY24" s="98"/>
      <c r="BXZ24" s="98"/>
      <c r="BYA24" s="98"/>
      <c r="BYB24" s="98"/>
      <c r="BYC24" s="98"/>
      <c r="BYD24" s="98"/>
      <c r="BYE24" s="98"/>
      <c r="BYF24" s="98"/>
      <c r="BYG24" s="98"/>
      <c r="BYH24" s="98"/>
      <c r="BYI24" s="98"/>
      <c r="BYJ24" s="98"/>
      <c r="BYK24" s="98"/>
      <c r="BYL24" s="98"/>
      <c r="BYM24" s="98"/>
      <c r="BYN24" s="98"/>
      <c r="BYO24" s="98"/>
      <c r="BYP24" s="98"/>
      <c r="BYQ24" s="98"/>
      <c r="BYR24" s="98"/>
      <c r="BYS24" s="98"/>
      <c r="BYT24" s="98"/>
      <c r="BYU24" s="98"/>
      <c r="BYV24" s="98"/>
      <c r="BYW24" s="98"/>
      <c r="BYX24" s="98"/>
      <c r="BYY24" s="98"/>
      <c r="BYZ24" s="98"/>
      <c r="BZA24" s="98"/>
      <c r="BZB24" s="98"/>
      <c r="BZC24" s="98"/>
      <c r="BZD24" s="98"/>
      <c r="BZE24" s="98"/>
      <c r="BZF24" s="98"/>
      <c r="BZG24" s="98"/>
      <c r="BZH24" s="98"/>
      <c r="BZI24" s="98"/>
      <c r="BZJ24" s="98"/>
      <c r="BZK24" s="98"/>
      <c r="BZL24" s="98"/>
      <c r="BZM24" s="98"/>
      <c r="BZN24" s="98"/>
      <c r="BZO24" s="98"/>
      <c r="BZP24" s="98"/>
      <c r="BZQ24" s="98"/>
      <c r="BZR24" s="98"/>
      <c r="BZS24" s="98"/>
      <c r="BZT24" s="98"/>
      <c r="BZU24" s="98"/>
      <c r="BZV24" s="98"/>
      <c r="BZW24" s="98"/>
      <c r="BZX24" s="98"/>
      <c r="BZY24" s="98"/>
      <c r="BZZ24" s="98"/>
      <c r="CAA24" s="98"/>
      <c r="CAB24" s="98"/>
      <c r="CAC24" s="98"/>
      <c r="CAD24" s="98"/>
      <c r="CAE24" s="98"/>
      <c r="CAF24" s="98"/>
      <c r="CAG24" s="98"/>
      <c r="CAH24" s="98"/>
      <c r="CAI24" s="98"/>
      <c r="CAJ24" s="98"/>
      <c r="CAK24" s="98"/>
      <c r="CAL24" s="98"/>
      <c r="CAM24" s="98"/>
      <c r="CAN24" s="98"/>
      <c r="CAO24" s="98"/>
      <c r="CAP24" s="98"/>
      <c r="CAQ24" s="98"/>
      <c r="CAR24" s="98"/>
      <c r="CAS24" s="98"/>
      <c r="CAT24" s="98"/>
      <c r="CAU24" s="98"/>
      <c r="CAV24" s="98"/>
      <c r="CAW24" s="98"/>
      <c r="CAX24" s="98"/>
      <c r="CAY24" s="98"/>
      <c r="CAZ24" s="98"/>
      <c r="CBA24" s="98"/>
      <c r="CBB24" s="98"/>
      <c r="CBC24" s="98"/>
      <c r="CBD24" s="98"/>
      <c r="CBE24" s="98"/>
      <c r="CBF24" s="98"/>
      <c r="CBG24" s="98"/>
      <c r="CBH24" s="98"/>
      <c r="CBI24" s="98"/>
      <c r="CBJ24" s="98"/>
      <c r="CBK24" s="98"/>
      <c r="CBL24" s="98"/>
      <c r="CBM24" s="98"/>
      <c r="CBN24" s="98"/>
      <c r="CBO24" s="98"/>
      <c r="CBP24" s="98"/>
      <c r="CBQ24" s="98"/>
      <c r="CBR24" s="98"/>
      <c r="CBS24" s="98"/>
      <c r="CBT24" s="98"/>
      <c r="CBU24" s="98"/>
      <c r="CBV24" s="98"/>
      <c r="CBW24" s="98"/>
      <c r="CBX24" s="98"/>
      <c r="CBY24" s="98"/>
      <c r="CBZ24" s="98"/>
      <c r="CCA24" s="98"/>
      <c r="CCB24" s="98"/>
      <c r="CCC24" s="98"/>
      <c r="CCD24" s="98"/>
      <c r="CCE24" s="98"/>
      <c r="CCF24" s="98"/>
      <c r="CCG24" s="98"/>
      <c r="CCH24" s="98"/>
      <c r="CCI24" s="98"/>
      <c r="CCJ24" s="98"/>
      <c r="CCK24" s="98"/>
      <c r="CCL24" s="98"/>
      <c r="CCM24" s="98"/>
      <c r="CCN24" s="98"/>
      <c r="CCO24" s="98"/>
      <c r="CCP24" s="98"/>
      <c r="CCQ24" s="98"/>
      <c r="CCR24" s="98"/>
      <c r="CCS24" s="98"/>
      <c r="CCT24" s="98"/>
      <c r="CCU24" s="98"/>
      <c r="CCV24" s="98"/>
      <c r="CCW24" s="98"/>
      <c r="CCX24" s="98"/>
      <c r="CCY24" s="98"/>
      <c r="CCZ24" s="98"/>
      <c r="CDA24" s="98"/>
      <c r="CDB24" s="98"/>
      <c r="CDC24" s="98"/>
      <c r="CDD24" s="98"/>
      <c r="CDE24" s="98"/>
      <c r="CDF24" s="98"/>
      <c r="CDG24" s="98"/>
      <c r="CDH24" s="98"/>
      <c r="CDI24" s="98"/>
      <c r="CDJ24" s="98"/>
      <c r="CDK24" s="98"/>
      <c r="CDL24" s="98"/>
      <c r="CDM24" s="98"/>
      <c r="CDN24" s="98"/>
      <c r="CDO24" s="98"/>
      <c r="CDP24" s="98"/>
      <c r="CDQ24" s="98"/>
      <c r="CDR24" s="98"/>
      <c r="CDS24" s="98"/>
      <c r="CDT24" s="98"/>
      <c r="CDU24" s="98"/>
      <c r="CDV24" s="98"/>
      <c r="CDW24" s="98"/>
      <c r="CDX24" s="98"/>
      <c r="CDY24" s="98"/>
      <c r="CDZ24" s="98"/>
      <c r="CEA24" s="98"/>
      <c r="CEB24" s="98"/>
      <c r="CEC24" s="98"/>
      <c r="CED24" s="98"/>
      <c r="CEE24" s="98"/>
      <c r="CEF24" s="98"/>
      <c r="CEG24" s="98"/>
      <c r="CEH24" s="98"/>
      <c r="CEI24" s="98"/>
      <c r="CEJ24" s="98"/>
      <c r="CEK24" s="98"/>
      <c r="CEL24" s="98"/>
      <c r="CEM24" s="98"/>
      <c r="CEN24" s="98"/>
      <c r="CEO24" s="98"/>
      <c r="CEP24" s="98"/>
      <c r="CEQ24" s="98"/>
      <c r="CER24" s="98"/>
      <c r="CES24" s="98"/>
      <c r="CET24" s="98"/>
      <c r="CEU24" s="98"/>
      <c r="CEV24" s="98"/>
      <c r="CEW24" s="98"/>
      <c r="CEX24" s="98"/>
      <c r="CEY24" s="98"/>
      <c r="CEZ24" s="98"/>
      <c r="CFA24" s="98"/>
      <c r="CFB24" s="98"/>
      <c r="CFC24" s="98"/>
      <c r="CFD24" s="98"/>
      <c r="CFE24" s="98"/>
      <c r="CFF24" s="98"/>
      <c r="CFG24" s="98"/>
      <c r="CFH24" s="98"/>
      <c r="CFI24" s="98"/>
      <c r="CFJ24" s="98"/>
      <c r="CFK24" s="98"/>
      <c r="CFL24" s="98"/>
      <c r="CFM24" s="98"/>
      <c r="CFN24" s="98"/>
      <c r="CFO24" s="98"/>
      <c r="CFP24" s="98"/>
      <c r="CFQ24" s="98"/>
      <c r="CFR24" s="98"/>
      <c r="CFS24" s="98"/>
      <c r="CFT24" s="98"/>
      <c r="CFU24" s="98"/>
      <c r="CFV24" s="98"/>
      <c r="CFW24" s="98"/>
      <c r="CFX24" s="98"/>
      <c r="CFY24" s="98"/>
      <c r="CFZ24" s="98"/>
      <c r="CGA24" s="98"/>
      <c r="CGB24" s="98"/>
      <c r="CGC24" s="98"/>
      <c r="CGD24" s="98"/>
      <c r="CGE24" s="98"/>
      <c r="CGF24" s="98"/>
      <c r="CGG24" s="98"/>
      <c r="CGH24" s="98"/>
      <c r="CGI24" s="98"/>
      <c r="CGJ24" s="98"/>
      <c r="CGK24" s="98"/>
      <c r="CGL24" s="98"/>
      <c r="CGM24" s="98"/>
      <c r="CGN24" s="98"/>
      <c r="CGO24" s="98"/>
      <c r="CGP24" s="98"/>
      <c r="CGQ24" s="98"/>
      <c r="CGR24" s="98"/>
      <c r="CGS24" s="98"/>
      <c r="CGT24" s="98"/>
      <c r="CGU24" s="98"/>
      <c r="CGV24" s="98"/>
      <c r="CGW24" s="98"/>
      <c r="CGX24" s="98"/>
      <c r="CGY24" s="98"/>
      <c r="CGZ24" s="98"/>
      <c r="CHA24" s="98"/>
      <c r="CHB24" s="98"/>
      <c r="CHC24" s="98"/>
      <c r="CHD24" s="98"/>
      <c r="CHE24" s="98"/>
      <c r="CHF24" s="98"/>
      <c r="CHG24" s="98"/>
      <c r="CHH24" s="98"/>
      <c r="CHI24" s="98"/>
      <c r="CHJ24" s="98"/>
      <c r="CHK24" s="98"/>
      <c r="CHL24" s="98"/>
      <c r="CHM24" s="98"/>
      <c r="CHN24" s="98"/>
      <c r="CHO24" s="98"/>
      <c r="CHP24" s="98"/>
      <c r="CHQ24" s="98"/>
      <c r="CHR24" s="98"/>
      <c r="CHS24" s="98"/>
      <c r="CHT24" s="98"/>
      <c r="CHU24" s="98"/>
      <c r="CHV24" s="98"/>
      <c r="CHW24" s="98"/>
      <c r="CHX24" s="98"/>
      <c r="CHY24" s="98"/>
      <c r="CHZ24" s="98"/>
      <c r="CIA24" s="98"/>
      <c r="CIB24" s="98"/>
      <c r="CIC24" s="98"/>
      <c r="CID24" s="98"/>
      <c r="CIE24" s="98"/>
      <c r="CIF24" s="98"/>
      <c r="CIG24" s="98"/>
      <c r="CIH24" s="98"/>
      <c r="CII24" s="98"/>
      <c r="CIJ24" s="98"/>
      <c r="CIK24" s="98"/>
      <c r="CIL24" s="98"/>
      <c r="CIM24" s="98"/>
      <c r="CIN24" s="98"/>
      <c r="CIO24" s="98"/>
      <c r="CIP24" s="98"/>
      <c r="CIQ24" s="98"/>
      <c r="CIR24" s="98"/>
      <c r="CIS24" s="98"/>
      <c r="CIT24" s="98"/>
      <c r="CIU24" s="98"/>
      <c r="CIV24" s="98"/>
      <c r="CIW24" s="98"/>
      <c r="CIX24" s="98"/>
      <c r="CIY24" s="98"/>
      <c r="CIZ24" s="98"/>
      <c r="CJA24" s="98"/>
      <c r="CJB24" s="98"/>
      <c r="CJC24" s="98"/>
      <c r="CJD24" s="98"/>
      <c r="CJE24" s="98"/>
      <c r="CJF24" s="98"/>
      <c r="CJG24" s="98"/>
      <c r="CJH24" s="98"/>
      <c r="CJI24" s="98"/>
      <c r="CJJ24" s="98"/>
      <c r="CJK24" s="98"/>
      <c r="CJL24" s="98"/>
      <c r="CJM24" s="98"/>
      <c r="CJN24" s="98"/>
      <c r="CJO24" s="98"/>
      <c r="CJP24" s="98"/>
      <c r="CJQ24" s="98"/>
      <c r="CJR24" s="98"/>
      <c r="CJS24" s="98"/>
      <c r="CJT24" s="98"/>
      <c r="CJU24" s="98"/>
      <c r="CJV24" s="98"/>
      <c r="CJW24" s="98"/>
      <c r="CJX24" s="98"/>
      <c r="CJY24" s="98"/>
      <c r="CJZ24" s="98"/>
      <c r="CKA24" s="98"/>
      <c r="CKB24" s="98"/>
      <c r="CKC24" s="98"/>
      <c r="CKD24" s="98"/>
      <c r="CKE24" s="98"/>
      <c r="CKF24" s="98"/>
      <c r="CKG24" s="98"/>
      <c r="CKH24" s="98"/>
      <c r="CKI24" s="98"/>
      <c r="CKJ24" s="98"/>
      <c r="CKK24" s="98"/>
      <c r="CKL24" s="98"/>
      <c r="CKM24" s="98"/>
      <c r="CKN24" s="98"/>
      <c r="CKO24" s="98"/>
      <c r="CKP24" s="98"/>
      <c r="CKQ24" s="98"/>
      <c r="CKR24" s="98"/>
      <c r="CKS24" s="98"/>
      <c r="CKT24" s="98"/>
      <c r="CKU24" s="98"/>
      <c r="CKV24" s="98"/>
      <c r="CKW24" s="98"/>
      <c r="CKX24" s="98"/>
      <c r="CKY24" s="98"/>
      <c r="CKZ24" s="98"/>
      <c r="CLA24" s="98"/>
      <c r="CLB24" s="98"/>
      <c r="CLC24" s="98"/>
      <c r="CLD24" s="98"/>
      <c r="CLE24" s="98"/>
      <c r="CLF24" s="98"/>
      <c r="CLG24" s="98"/>
      <c r="CLH24" s="98"/>
      <c r="CLI24" s="98"/>
      <c r="CLJ24" s="98"/>
      <c r="CLK24" s="98"/>
      <c r="CLL24" s="98"/>
      <c r="CLM24" s="98"/>
      <c r="CLN24" s="98"/>
      <c r="CLO24" s="98"/>
      <c r="CLP24" s="98"/>
      <c r="CLQ24" s="98"/>
      <c r="CLR24" s="98"/>
      <c r="CLS24" s="98"/>
      <c r="CLT24" s="98"/>
      <c r="CLU24" s="98"/>
      <c r="CLV24" s="98"/>
      <c r="CLW24" s="98"/>
      <c r="CLX24" s="98"/>
      <c r="CLY24" s="98"/>
      <c r="CLZ24" s="98"/>
      <c r="CMA24" s="98"/>
      <c r="CMB24" s="98"/>
      <c r="CMC24" s="98"/>
      <c r="CMD24" s="98"/>
      <c r="CME24" s="98"/>
      <c r="CMF24" s="98"/>
      <c r="CMG24" s="98"/>
      <c r="CMH24" s="98"/>
      <c r="CMI24" s="98"/>
      <c r="CMJ24" s="98"/>
      <c r="CMK24" s="98"/>
      <c r="CML24" s="98"/>
      <c r="CMM24" s="98"/>
      <c r="CMN24" s="98"/>
      <c r="CMO24" s="98"/>
      <c r="CMP24" s="98"/>
      <c r="CMQ24" s="98"/>
      <c r="CMR24" s="98"/>
      <c r="CMS24" s="98"/>
      <c r="CMT24" s="98"/>
      <c r="CMU24" s="98"/>
      <c r="CMV24" s="98"/>
      <c r="CMW24" s="98"/>
      <c r="CMX24" s="98"/>
      <c r="CMY24" s="98"/>
      <c r="CMZ24" s="98"/>
      <c r="CNA24" s="98"/>
      <c r="CNB24" s="98"/>
      <c r="CNC24" s="98"/>
      <c r="CND24" s="98"/>
      <c r="CNE24" s="98"/>
      <c r="CNF24" s="98"/>
      <c r="CNG24" s="98"/>
      <c r="CNH24" s="98"/>
      <c r="CNI24" s="98"/>
      <c r="CNJ24" s="98"/>
      <c r="CNK24" s="98"/>
      <c r="CNL24" s="98"/>
      <c r="CNM24" s="98"/>
      <c r="CNN24" s="98"/>
      <c r="CNO24" s="98"/>
      <c r="CNP24" s="98"/>
      <c r="CNQ24" s="98"/>
      <c r="CNR24" s="98"/>
      <c r="CNS24" s="98"/>
      <c r="CNT24" s="98"/>
      <c r="CNU24" s="98"/>
      <c r="CNV24" s="98"/>
      <c r="CNW24" s="98"/>
      <c r="CNX24" s="98"/>
      <c r="CNY24" s="98"/>
      <c r="CNZ24" s="98"/>
      <c r="COA24" s="98"/>
      <c r="COB24" s="98"/>
      <c r="COC24" s="98"/>
      <c r="COD24" s="98"/>
      <c r="COE24" s="98"/>
      <c r="COF24" s="98"/>
      <c r="COG24" s="98"/>
      <c r="COH24" s="98"/>
      <c r="COI24" s="98"/>
      <c r="COJ24" s="98"/>
      <c r="COK24" s="98"/>
      <c r="COL24" s="98"/>
      <c r="COM24" s="98"/>
      <c r="CON24" s="98"/>
      <c r="COO24" s="98"/>
      <c r="COP24" s="98"/>
      <c r="COQ24" s="98"/>
      <c r="COR24" s="98"/>
      <c r="COS24" s="98"/>
      <c r="COT24" s="98"/>
      <c r="COU24" s="98"/>
      <c r="COV24" s="98"/>
      <c r="COW24" s="98"/>
      <c r="COX24" s="98"/>
      <c r="COY24" s="98"/>
      <c r="COZ24" s="98"/>
      <c r="CPA24" s="98"/>
      <c r="CPB24" s="98"/>
      <c r="CPC24" s="98"/>
      <c r="CPD24" s="98"/>
      <c r="CPE24" s="98"/>
      <c r="CPF24" s="98"/>
      <c r="CPG24" s="98"/>
      <c r="CPH24" s="98"/>
      <c r="CPI24" s="98"/>
      <c r="CPJ24" s="98"/>
      <c r="CPK24" s="98"/>
      <c r="CPL24" s="98"/>
      <c r="CPM24" s="98"/>
      <c r="CPN24" s="98"/>
      <c r="CPO24" s="98"/>
      <c r="CPP24" s="98"/>
      <c r="CPQ24" s="98"/>
      <c r="CPR24" s="98"/>
      <c r="CPS24" s="98"/>
      <c r="CPT24" s="98"/>
      <c r="CPU24" s="98"/>
      <c r="CPV24" s="98"/>
      <c r="CPW24" s="98"/>
      <c r="CPX24" s="98"/>
      <c r="CPY24" s="98"/>
      <c r="CPZ24" s="98"/>
      <c r="CQA24" s="98"/>
      <c r="CQB24" s="98"/>
      <c r="CQC24" s="98"/>
      <c r="CQD24" s="98"/>
      <c r="CQE24" s="98"/>
      <c r="CQF24" s="98"/>
      <c r="CQG24" s="98"/>
      <c r="CQH24" s="98"/>
      <c r="CQI24" s="98"/>
      <c r="CQJ24" s="98"/>
      <c r="CQK24" s="98"/>
      <c r="CQL24" s="98"/>
      <c r="CQM24" s="98"/>
      <c r="CQN24" s="98"/>
      <c r="CQO24" s="98"/>
      <c r="CQP24" s="98"/>
      <c r="CQQ24" s="98"/>
      <c r="CQR24" s="98"/>
      <c r="CQS24" s="98"/>
      <c r="CQT24" s="98"/>
      <c r="CQU24" s="98"/>
      <c r="CQV24" s="98"/>
      <c r="CQW24" s="98"/>
      <c r="CQX24" s="98"/>
      <c r="CQY24" s="98"/>
      <c r="CQZ24" s="98"/>
      <c r="CRA24" s="98"/>
      <c r="CRB24" s="98"/>
      <c r="CRC24" s="98"/>
      <c r="CRD24" s="98"/>
      <c r="CRE24" s="98"/>
      <c r="CRF24" s="98"/>
      <c r="CRG24" s="98"/>
      <c r="CRH24" s="98"/>
      <c r="CRI24" s="98"/>
      <c r="CRJ24" s="98"/>
      <c r="CRK24" s="98"/>
      <c r="CRL24" s="98"/>
      <c r="CRM24" s="98"/>
      <c r="CRN24" s="98"/>
      <c r="CRO24" s="98"/>
      <c r="CRP24" s="98"/>
      <c r="CRQ24" s="98"/>
      <c r="CRR24" s="98"/>
      <c r="CRS24" s="98"/>
      <c r="CRT24" s="98"/>
      <c r="CRU24" s="98"/>
      <c r="CRV24" s="98"/>
      <c r="CRW24" s="98"/>
      <c r="CRX24" s="98"/>
      <c r="CRY24" s="98"/>
      <c r="CRZ24" s="98"/>
      <c r="CSA24" s="98"/>
      <c r="CSB24" s="98"/>
      <c r="CSC24" s="98"/>
      <c r="CSD24" s="98"/>
      <c r="CSE24" s="98"/>
      <c r="CSF24" s="98"/>
      <c r="CSG24" s="98"/>
      <c r="CSH24" s="98"/>
      <c r="CSI24" s="98"/>
      <c r="CSJ24" s="98"/>
      <c r="CSK24" s="98"/>
      <c r="CSL24" s="98"/>
      <c r="CSM24" s="98"/>
      <c r="CSN24" s="98"/>
      <c r="CSO24" s="98"/>
      <c r="CSP24" s="98"/>
      <c r="CSQ24" s="98"/>
      <c r="CSR24" s="98"/>
      <c r="CSS24" s="98"/>
      <c r="CST24" s="98"/>
      <c r="CSU24" s="98"/>
      <c r="CSV24" s="98"/>
      <c r="CSW24" s="98"/>
      <c r="CSX24" s="98"/>
      <c r="CSY24" s="98"/>
      <c r="CSZ24" s="98"/>
      <c r="CTA24" s="98"/>
      <c r="CTB24" s="98"/>
      <c r="CTC24" s="98"/>
      <c r="CTD24" s="98"/>
      <c r="CTE24" s="98"/>
      <c r="CTF24" s="98"/>
      <c r="CTG24" s="98"/>
      <c r="CTH24" s="98"/>
      <c r="CTI24" s="98"/>
      <c r="CTJ24" s="98"/>
      <c r="CTK24" s="98"/>
      <c r="CTL24" s="98"/>
      <c r="CTM24" s="98"/>
      <c r="CTN24" s="98"/>
      <c r="CTO24" s="98"/>
      <c r="CTP24" s="98"/>
      <c r="CTQ24" s="98"/>
      <c r="CTR24" s="98"/>
      <c r="CTS24" s="98"/>
      <c r="CTT24" s="98"/>
      <c r="CTU24" s="98"/>
      <c r="CTV24" s="98"/>
      <c r="CTW24" s="98"/>
      <c r="CTX24" s="98"/>
      <c r="CTY24" s="98"/>
      <c r="CTZ24" s="98"/>
      <c r="CUA24" s="98"/>
      <c r="CUB24" s="98"/>
      <c r="CUC24" s="98"/>
      <c r="CUD24" s="98"/>
      <c r="CUE24" s="98"/>
      <c r="CUF24" s="98"/>
      <c r="CUG24" s="98"/>
      <c r="CUH24" s="98"/>
      <c r="CUI24" s="98"/>
      <c r="CUJ24" s="98"/>
      <c r="CUK24" s="98"/>
      <c r="CUL24" s="98"/>
      <c r="CUM24" s="98"/>
      <c r="CUN24" s="98"/>
      <c r="CUO24" s="98"/>
      <c r="CUP24" s="98"/>
      <c r="CUQ24" s="98"/>
      <c r="CUR24" s="98"/>
      <c r="CUS24" s="98"/>
      <c r="CUT24" s="98"/>
      <c r="CUU24" s="98"/>
      <c r="CUV24" s="98"/>
      <c r="CUW24" s="98"/>
      <c r="CUX24" s="98"/>
      <c r="CUY24" s="98"/>
      <c r="CUZ24" s="98"/>
      <c r="CVA24" s="98"/>
      <c r="CVB24" s="98"/>
      <c r="CVC24" s="98"/>
      <c r="CVD24" s="98"/>
      <c r="CVE24" s="98"/>
      <c r="CVF24" s="98"/>
      <c r="CVG24" s="98"/>
      <c r="CVH24" s="98"/>
      <c r="CVI24" s="98"/>
      <c r="CVJ24" s="98"/>
      <c r="CVK24" s="98"/>
      <c r="CVL24" s="98"/>
      <c r="CVM24" s="98"/>
      <c r="CVN24" s="98"/>
      <c r="CVO24" s="98"/>
      <c r="CVP24" s="98"/>
      <c r="CVQ24" s="98"/>
      <c r="CVR24" s="98"/>
      <c r="CVS24" s="98"/>
      <c r="CVT24" s="98"/>
      <c r="CVU24" s="98"/>
      <c r="CVV24" s="98"/>
      <c r="CVW24" s="98"/>
      <c r="CVX24" s="98"/>
      <c r="CVY24" s="98"/>
      <c r="CVZ24" s="98"/>
      <c r="CWA24" s="98"/>
      <c r="CWB24" s="98"/>
      <c r="CWC24" s="98"/>
      <c r="CWD24" s="98"/>
      <c r="CWE24" s="98"/>
      <c r="CWF24" s="98"/>
      <c r="CWG24" s="98"/>
      <c r="CWH24" s="98"/>
      <c r="CWI24" s="98"/>
      <c r="CWJ24" s="98"/>
      <c r="CWK24" s="98"/>
      <c r="CWL24" s="98"/>
      <c r="CWM24" s="98"/>
      <c r="CWN24" s="98"/>
      <c r="CWO24" s="98"/>
      <c r="CWP24" s="98"/>
      <c r="CWQ24" s="98"/>
      <c r="CWR24" s="98"/>
      <c r="CWS24" s="98"/>
      <c r="CWT24" s="98"/>
      <c r="CWU24" s="98"/>
      <c r="CWV24" s="98"/>
      <c r="CWW24" s="98"/>
      <c r="CWX24" s="98"/>
      <c r="CWY24" s="98"/>
      <c r="CWZ24" s="98"/>
      <c r="CXA24" s="98"/>
      <c r="CXB24" s="98"/>
      <c r="CXC24" s="98"/>
      <c r="CXD24" s="98"/>
      <c r="CXE24" s="98"/>
      <c r="CXF24" s="98"/>
      <c r="CXG24" s="98"/>
      <c r="CXH24" s="98"/>
      <c r="CXI24" s="98"/>
      <c r="CXJ24" s="98"/>
      <c r="CXK24" s="98"/>
      <c r="CXL24" s="98"/>
      <c r="CXM24" s="98"/>
      <c r="CXN24" s="98"/>
      <c r="CXO24" s="98"/>
      <c r="CXP24" s="98"/>
      <c r="CXQ24" s="98"/>
      <c r="CXR24" s="98"/>
      <c r="CXS24" s="98"/>
      <c r="CXT24" s="98"/>
      <c r="CXU24" s="98"/>
      <c r="CXV24" s="98"/>
      <c r="CXW24" s="98"/>
      <c r="CXX24" s="98"/>
      <c r="CXY24" s="98"/>
      <c r="CXZ24" s="98"/>
      <c r="CYA24" s="98"/>
      <c r="CYB24" s="98"/>
      <c r="CYC24" s="98"/>
      <c r="CYD24" s="98"/>
      <c r="CYE24" s="98"/>
      <c r="CYF24" s="98"/>
      <c r="CYG24" s="98"/>
      <c r="CYH24" s="98"/>
      <c r="CYI24" s="98"/>
      <c r="CYJ24" s="98"/>
      <c r="CYK24" s="98"/>
      <c r="CYL24" s="98"/>
      <c r="CYM24" s="98"/>
      <c r="CYN24" s="98"/>
      <c r="CYO24" s="98"/>
      <c r="CYP24" s="98"/>
      <c r="CYQ24" s="98"/>
      <c r="CYR24" s="98"/>
      <c r="CYS24" s="98"/>
      <c r="CYT24" s="98"/>
      <c r="CYU24" s="98"/>
      <c r="CYV24" s="98"/>
      <c r="CYW24" s="98"/>
      <c r="CYX24" s="98"/>
      <c r="CYY24" s="98"/>
      <c r="CYZ24" s="98"/>
      <c r="CZA24" s="98"/>
      <c r="CZB24" s="98"/>
      <c r="CZC24" s="98"/>
      <c r="CZD24" s="98"/>
      <c r="CZE24" s="98"/>
      <c r="CZF24" s="98"/>
      <c r="CZG24" s="98"/>
      <c r="CZH24" s="98"/>
      <c r="CZI24" s="98"/>
      <c r="CZJ24" s="98"/>
      <c r="CZK24" s="98"/>
      <c r="CZL24" s="98"/>
      <c r="CZM24" s="98"/>
      <c r="CZN24" s="98"/>
      <c r="CZO24" s="98"/>
      <c r="CZP24" s="98"/>
      <c r="CZQ24" s="98"/>
      <c r="CZR24" s="98"/>
      <c r="CZS24" s="98"/>
      <c r="CZT24" s="98"/>
      <c r="CZU24" s="98"/>
      <c r="CZV24" s="98"/>
      <c r="CZW24" s="98"/>
      <c r="CZX24" s="98"/>
      <c r="CZY24" s="98"/>
      <c r="CZZ24" s="98"/>
      <c r="DAA24" s="98"/>
      <c r="DAB24" s="98"/>
      <c r="DAC24" s="98"/>
      <c r="DAD24" s="98"/>
      <c r="DAE24" s="98"/>
      <c r="DAF24" s="98"/>
      <c r="DAG24" s="98"/>
      <c r="DAH24" s="98"/>
      <c r="DAI24" s="98"/>
      <c r="DAJ24" s="98"/>
      <c r="DAK24" s="98"/>
      <c r="DAL24" s="98"/>
      <c r="DAM24" s="98"/>
      <c r="DAN24" s="98"/>
      <c r="DAO24" s="98"/>
      <c r="DAP24" s="98"/>
      <c r="DAQ24" s="98"/>
      <c r="DAR24" s="98"/>
      <c r="DAS24" s="98"/>
      <c r="DAT24" s="98"/>
      <c r="DAU24" s="98"/>
      <c r="DAV24" s="98"/>
      <c r="DAW24" s="98"/>
      <c r="DAX24" s="98"/>
      <c r="DAY24" s="98"/>
      <c r="DAZ24" s="98"/>
      <c r="DBA24" s="98"/>
      <c r="DBB24" s="98"/>
      <c r="DBC24" s="98"/>
      <c r="DBD24" s="98"/>
      <c r="DBE24" s="98"/>
      <c r="DBF24" s="98"/>
      <c r="DBG24" s="98"/>
      <c r="DBH24" s="98"/>
      <c r="DBI24" s="98"/>
      <c r="DBJ24" s="98"/>
      <c r="DBK24" s="98"/>
      <c r="DBL24" s="98"/>
      <c r="DBM24" s="98"/>
      <c r="DBN24" s="98"/>
      <c r="DBO24" s="98"/>
      <c r="DBP24" s="98"/>
      <c r="DBQ24" s="98"/>
      <c r="DBR24" s="98"/>
      <c r="DBS24" s="98"/>
      <c r="DBT24" s="98"/>
      <c r="DBU24" s="98"/>
      <c r="DBV24" s="98"/>
      <c r="DBW24" s="98"/>
      <c r="DBX24" s="98"/>
      <c r="DBY24" s="98"/>
      <c r="DBZ24" s="98"/>
      <c r="DCA24" s="98"/>
      <c r="DCB24" s="98"/>
      <c r="DCC24" s="98"/>
      <c r="DCD24" s="98"/>
      <c r="DCE24" s="98"/>
      <c r="DCF24" s="98"/>
      <c r="DCG24" s="98"/>
      <c r="DCH24" s="98"/>
      <c r="DCI24" s="98"/>
      <c r="DCJ24" s="98"/>
      <c r="DCK24" s="98"/>
      <c r="DCL24" s="98"/>
      <c r="DCM24" s="98"/>
      <c r="DCN24" s="98"/>
      <c r="DCO24" s="98"/>
      <c r="DCP24" s="98"/>
      <c r="DCQ24" s="98"/>
      <c r="DCR24" s="98"/>
      <c r="DCS24" s="98"/>
      <c r="DCT24" s="98"/>
      <c r="DCU24" s="98"/>
      <c r="DCV24" s="98"/>
      <c r="DCW24" s="98"/>
      <c r="DCX24" s="98"/>
      <c r="DCY24" s="98"/>
      <c r="DCZ24" s="98"/>
      <c r="DDA24" s="98"/>
      <c r="DDB24" s="98"/>
      <c r="DDC24" s="98"/>
      <c r="DDD24" s="98"/>
      <c r="DDE24" s="98"/>
      <c r="DDF24" s="98"/>
      <c r="DDG24" s="98"/>
      <c r="DDH24" s="98"/>
      <c r="DDI24" s="98"/>
      <c r="DDJ24" s="98"/>
      <c r="DDK24" s="98"/>
      <c r="DDL24" s="98"/>
      <c r="DDM24" s="98"/>
      <c r="DDN24" s="98"/>
      <c r="DDO24" s="98"/>
      <c r="DDP24" s="98"/>
      <c r="DDQ24" s="98"/>
      <c r="DDR24" s="98"/>
      <c r="DDS24" s="98"/>
      <c r="DDT24" s="98"/>
      <c r="DDU24" s="98"/>
      <c r="DDV24" s="98"/>
      <c r="DDW24" s="98"/>
      <c r="DDX24" s="98"/>
      <c r="DDY24" s="98"/>
      <c r="DDZ24" s="98"/>
      <c r="DEA24" s="98"/>
      <c r="DEB24" s="98"/>
      <c r="DEC24" s="98"/>
      <c r="DED24" s="98"/>
      <c r="DEE24" s="98"/>
      <c r="DEF24" s="98"/>
      <c r="DEG24" s="98"/>
      <c r="DEH24" s="98"/>
      <c r="DEI24" s="98"/>
      <c r="DEJ24" s="98"/>
      <c r="DEK24" s="98"/>
      <c r="DEL24" s="98"/>
      <c r="DEM24" s="98"/>
      <c r="DEN24" s="98"/>
      <c r="DEO24" s="98"/>
      <c r="DEP24" s="98"/>
      <c r="DEQ24" s="98"/>
      <c r="DER24" s="98"/>
      <c r="DES24" s="98"/>
      <c r="DET24" s="98"/>
      <c r="DEU24" s="98"/>
      <c r="DEV24" s="98"/>
      <c r="DEW24" s="98"/>
      <c r="DEX24" s="98"/>
      <c r="DEY24" s="98"/>
      <c r="DEZ24" s="98"/>
      <c r="DFA24" s="98"/>
      <c r="DFB24" s="98"/>
      <c r="DFC24" s="98"/>
      <c r="DFD24" s="98"/>
      <c r="DFE24" s="98"/>
      <c r="DFF24" s="98"/>
      <c r="DFG24" s="98"/>
      <c r="DFH24" s="98"/>
      <c r="DFI24" s="98"/>
      <c r="DFJ24" s="98"/>
      <c r="DFK24" s="98"/>
      <c r="DFL24" s="98"/>
      <c r="DFM24" s="98"/>
      <c r="DFN24" s="98"/>
      <c r="DFO24" s="98"/>
      <c r="DFP24" s="98"/>
      <c r="DFQ24" s="98"/>
      <c r="DFR24" s="98"/>
      <c r="DFS24" s="98"/>
      <c r="DFT24" s="98"/>
      <c r="DFU24" s="98"/>
      <c r="DFV24" s="98"/>
      <c r="DFW24" s="98"/>
      <c r="DFX24" s="98"/>
      <c r="DFY24" s="98"/>
      <c r="DFZ24" s="98"/>
      <c r="DGA24" s="98"/>
      <c r="DGB24" s="98"/>
      <c r="DGC24" s="98"/>
      <c r="DGD24" s="98"/>
      <c r="DGE24" s="98"/>
      <c r="DGF24" s="98"/>
      <c r="DGG24" s="98"/>
      <c r="DGH24" s="98"/>
      <c r="DGI24" s="98"/>
      <c r="DGJ24" s="98"/>
      <c r="DGK24" s="98"/>
      <c r="DGL24" s="98"/>
      <c r="DGM24" s="98"/>
      <c r="DGN24" s="98"/>
      <c r="DGO24" s="98"/>
      <c r="DGP24" s="98"/>
      <c r="DGQ24" s="98"/>
      <c r="DGR24" s="98"/>
      <c r="DGS24" s="98"/>
      <c r="DGT24" s="98"/>
      <c r="DGU24" s="98"/>
      <c r="DGV24" s="98"/>
      <c r="DGW24" s="98"/>
      <c r="DGX24" s="98"/>
      <c r="DGY24" s="98"/>
      <c r="DGZ24" s="98"/>
      <c r="DHA24" s="98"/>
      <c r="DHB24" s="98"/>
      <c r="DHC24" s="98"/>
      <c r="DHD24" s="98"/>
      <c r="DHE24" s="98"/>
      <c r="DHF24" s="98"/>
      <c r="DHG24" s="98"/>
      <c r="DHH24" s="98"/>
      <c r="DHI24" s="98"/>
      <c r="DHJ24" s="98"/>
      <c r="DHK24" s="98"/>
      <c r="DHL24" s="98"/>
      <c r="DHM24" s="98"/>
      <c r="DHN24" s="98"/>
      <c r="DHO24" s="98"/>
      <c r="DHP24" s="98"/>
      <c r="DHQ24" s="98"/>
      <c r="DHR24" s="98"/>
      <c r="DHS24" s="98"/>
      <c r="DHT24" s="98"/>
      <c r="DHU24" s="98"/>
      <c r="DHV24" s="98"/>
      <c r="DHW24" s="98"/>
      <c r="DHX24" s="98"/>
      <c r="DHY24" s="98"/>
      <c r="DHZ24" s="98"/>
      <c r="DIA24" s="98"/>
      <c r="DIB24" s="98"/>
      <c r="DIC24" s="98"/>
      <c r="DID24" s="98"/>
      <c r="DIE24" s="98"/>
      <c r="DIF24" s="98"/>
      <c r="DIG24" s="98"/>
      <c r="DIH24" s="98"/>
      <c r="DII24" s="98"/>
      <c r="DIJ24" s="98"/>
      <c r="DIK24" s="98"/>
      <c r="DIL24" s="98"/>
      <c r="DIM24" s="98"/>
      <c r="DIN24" s="98"/>
      <c r="DIO24" s="98"/>
      <c r="DIP24" s="98"/>
      <c r="DIQ24" s="98"/>
      <c r="DIR24" s="98"/>
      <c r="DIS24" s="98"/>
      <c r="DIT24" s="98"/>
      <c r="DIU24" s="98"/>
      <c r="DIV24" s="98"/>
      <c r="DIW24" s="98"/>
      <c r="DIX24" s="98"/>
      <c r="DIY24" s="98"/>
      <c r="DIZ24" s="98"/>
      <c r="DJA24" s="98"/>
      <c r="DJB24" s="98"/>
      <c r="DJC24" s="98"/>
      <c r="DJD24" s="98"/>
      <c r="DJE24" s="98"/>
      <c r="DJF24" s="98"/>
      <c r="DJG24" s="98"/>
      <c r="DJH24" s="98"/>
      <c r="DJI24" s="98"/>
      <c r="DJJ24" s="98"/>
      <c r="DJK24" s="98"/>
      <c r="DJL24" s="98"/>
      <c r="DJM24" s="98"/>
      <c r="DJN24" s="98"/>
      <c r="DJO24" s="98"/>
      <c r="DJP24" s="98"/>
      <c r="DJQ24" s="98"/>
      <c r="DJR24" s="98"/>
      <c r="DJS24" s="98"/>
      <c r="DJT24" s="98"/>
      <c r="DJU24" s="98"/>
      <c r="DJV24" s="98"/>
      <c r="DJW24" s="98"/>
      <c r="DJX24" s="98"/>
      <c r="DJY24" s="98"/>
      <c r="DJZ24" s="98"/>
      <c r="DKA24" s="98"/>
      <c r="DKB24" s="98"/>
      <c r="DKC24" s="98"/>
      <c r="DKD24" s="98"/>
      <c r="DKE24" s="98"/>
      <c r="DKF24" s="98"/>
      <c r="DKG24" s="98"/>
      <c r="DKH24" s="98"/>
      <c r="DKI24" s="98"/>
      <c r="DKJ24" s="98"/>
      <c r="DKK24" s="98"/>
      <c r="DKL24" s="98"/>
      <c r="DKM24" s="98"/>
      <c r="DKN24" s="98"/>
      <c r="DKO24" s="98"/>
      <c r="DKP24" s="98"/>
      <c r="DKQ24" s="98"/>
      <c r="DKR24" s="98"/>
      <c r="DKS24" s="98"/>
      <c r="DKT24" s="98"/>
      <c r="DKU24" s="98"/>
      <c r="DKV24" s="98"/>
      <c r="DKW24" s="98"/>
      <c r="DKX24" s="98"/>
      <c r="DKY24" s="98"/>
      <c r="DKZ24" s="98"/>
      <c r="DLA24" s="98"/>
      <c r="DLB24" s="98"/>
      <c r="DLC24" s="98"/>
      <c r="DLD24" s="98"/>
      <c r="DLE24" s="98"/>
      <c r="DLF24" s="98"/>
      <c r="DLG24" s="98"/>
      <c r="DLH24" s="98"/>
      <c r="DLI24" s="98"/>
      <c r="DLJ24" s="98"/>
      <c r="DLK24" s="98"/>
      <c r="DLL24" s="98"/>
      <c r="DLM24" s="98"/>
      <c r="DLN24" s="98"/>
      <c r="DLO24" s="98"/>
      <c r="DLP24" s="98"/>
      <c r="DLQ24" s="98"/>
      <c r="DLR24" s="98"/>
      <c r="DLS24" s="98"/>
      <c r="DLT24" s="98"/>
      <c r="DLU24" s="98"/>
      <c r="DLV24" s="98"/>
      <c r="DLW24" s="98"/>
      <c r="DLX24" s="98"/>
      <c r="DLY24" s="98"/>
      <c r="DLZ24" s="98"/>
      <c r="DMA24" s="98"/>
      <c r="DMB24" s="98"/>
      <c r="DMC24" s="98"/>
      <c r="DMD24" s="98"/>
      <c r="DME24" s="98"/>
      <c r="DMF24" s="98"/>
      <c r="DMG24" s="98"/>
      <c r="DMH24" s="98"/>
      <c r="DMI24" s="98"/>
      <c r="DMJ24" s="98"/>
      <c r="DMK24" s="98"/>
      <c r="DML24" s="98"/>
      <c r="DMM24" s="98"/>
      <c r="DMN24" s="98"/>
      <c r="DMO24" s="98"/>
      <c r="DMP24" s="98"/>
      <c r="DMQ24" s="98"/>
      <c r="DMR24" s="98"/>
      <c r="DMS24" s="98"/>
      <c r="DMT24" s="98"/>
      <c r="DMU24" s="98"/>
      <c r="DMV24" s="98"/>
      <c r="DMW24" s="98"/>
      <c r="DMX24" s="98"/>
      <c r="DMY24" s="98"/>
      <c r="DMZ24" s="98"/>
      <c r="DNA24" s="98"/>
      <c r="DNB24" s="98"/>
      <c r="DNC24" s="98"/>
      <c r="DND24" s="98"/>
      <c r="DNE24" s="98"/>
      <c r="DNF24" s="98"/>
      <c r="DNG24" s="98"/>
      <c r="DNH24" s="98"/>
      <c r="DNI24" s="98"/>
      <c r="DNJ24" s="98"/>
      <c r="DNK24" s="98"/>
      <c r="DNL24" s="98"/>
      <c r="DNM24" s="98"/>
      <c r="DNN24" s="98"/>
      <c r="DNO24" s="98"/>
      <c r="DNP24" s="98"/>
      <c r="DNQ24" s="98"/>
      <c r="DNR24" s="98"/>
      <c r="DNS24" s="98"/>
      <c r="DNT24" s="98"/>
      <c r="DNU24" s="98"/>
      <c r="DNV24" s="98"/>
      <c r="DNW24" s="98"/>
      <c r="DNX24" s="98"/>
      <c r="DNY24" s="98"/>
      <c r="DNZ24" s="98"/>
      <c r="DOA24" s="98"/>
      <c r="DOB24" s="98"/>
      <c r="DOC24" s="98"/>
      <c r="DOD24" s="98"/>
      <c r="DOE24" s="98"/>
      <c r="DOF24" s="98"/>
      <c r="DOG24" s="98"/>
      <c r="DOH24" s="98"/>
      <c r="DOI24" s="98"/>
      <c r="DOJ24" s="98"/>
      <c r="DOK24" s="98"/>
      <c r="DOL24" s="98"/>
      <c r="DOM24" s="98"/>
      <c r="DON24" s="98"/>
      <c r="DOO24" s="98"/>
      <c r="DOP24" s="98"/>
      <c r="DOQ24" s="98"/>
      <c r="DOR24" s="98"/>
      <c r="DOS24" s="98"/>
      <c r="DOT24" s="98"/>
      <c r="DOU24" s="98"/>
      <c r="DOV24" s="98"/>
      <c r="DOW24" s="98"/>
      <c r="DOX24" s="98"/>
      <c r="DOY24" s="98"/>
      <c r="DOZ24" s="98"/>
      <c r="DPA24" s="98"/>
      <c r="DPB24" s="98"/>
      <c r="DPC24" s="98"/>
      <c r="DPD24" s="98"/>
      <c r="DPE24" s="98"/>
      <c r="DPF24" s="98"/>
      <c r="DPG24" s="98"/>
      <c r="DPH24" s="98"/>
      <c r="DPI24" s="98"/>
      <c r="DPJ24" s="98"/>
      <c r="DPK24" s="98"/>
      <c r="DPL24" s="98"/>
      <c r="DPM24" s="98"/>
      <c r="DPN24" s="98"/>
      <c r="DPO24" s="98"/>
      <c r="DPP24" s="98"/>
      <c r="DPQ24" s="98"/>
      <c r="DPR24" s="98"/>
      <c r="DPS24" s="98"/>
      <c r="DPT24" s="98"/>
      <c r="DPU24" s="98"/>
      <c r="DPV24" s="98"/>
      <c r="DPW24" s="98"/>
      <c r="DPX24" s="98"/>
      <c r="DPY24" s="98"/>
      <c r="DPZ24" s="98"/>
      <c r="DQA24" s="98"/>
      <c r="DQB24" s="98"/>
      <c r="DQC24" s="98"/>
      <c r="DQD24" s="98"/>
      <c r="DQE24" s="98"/>
      <c r="DQF24" s="98"/>
      <c r="DQG24" s="98"/>
      <c r="DQH24" s="98"/>
      <c r="DQI24" s="98"/>
      <c r="DQJ24" s="98"/>
      <c r="DQK24" s="98"/>
      <c r="DQL24" s="98"/>
      <c r="DQM24" s="98"/>
      <c r="DQN24" s="98"/>
      <c r="DQO24" s="98"/>
      <c r="DQP24" s="98"/>
      <c r="DQQ24" s="98"/>
      <c r="DQR24" s="98"/>
      <c r="DQS24" s="98"/>
      <c r="DQT24" s="98"/>
      <c r="DQU24" s="98"/>
      <c r="DQV24" s="98"/>
      <c r="DQW24" s="98"/>
      <c r="DQX24" s="98"/>
      <c r="DQY24" s="98"/>
      <c r="DQZ24" s="98"/>
      <c r="DRA24" s="98"/>
      <c r="DRB24" s="98"/>
      <c r="DRC24" s="98"/>
      <c r="DRD24" s="98"/>
      <c r="DRE24" s="98"/>
      <c r="DRF24" s="98"/>
      <c r="DRG24" s="98"/>
      <c r="DRH24" s="98"/>
      <c r="DRI24" s="98"/>
      <c r="DRJ24" s="98"/>
      <c r="DRK24" s="98"/>
      <c r="DRL24" s="98"/>
      <c r="DRM24" s="98"/>
      <c r="DRN24" s="98"/>
      <c r="DRO24" s="98"/>
      <c r="DRP24" s="98"/>
      <c r="DRQ24" s="98"/>
      <c r="DRR24" s="98"/>
      <c r="DRS24" s="98"/>
      <c r="DRT24" s="98"/>
      <c r="DRU24" s="98"/>
      <c r="DRV24" s="98"/>
      <c r="DRW24" s="98"/>
      <c r="DRX24" s="98"/>
      <c r="DRY24" s="98"/>
      <c r="DRZ24" s="98"/>
      <c r="DSA24" s="98"/>
      <c r="DSB24" s="98"/>
      <c r="DSC24" s="98"/>
      <c r="DSD24" s="98"/>
      <c r="DSE24" s="98"/>
      <c r="DSF24" s="98"/>
      <c r="DSG24" s="98"/>
      <c r="DSH24" s="98"/>
      <c r="DSI24" s="98"/>
      <c r="DSJ24" s="98"/>
      <c r="DSK24" s="98"/>
      <c r="DSL24" s="98"/>
      <c r="DSM24" s="98"/>
      <c r="DSN24" s="98"/>
      <c r="DSO24" s="98"/>
      <c r="DSP24" s="98"/>
      <c r="DSQ24" s="98"/>
      <c r="DSR24" s="98"/>
      <c r="DSS24" s="98"/>
      <c r="DST24" s="98"/>
      <c r="DSU24" s="98"/>
      <c r="DSV24" s="98"/>
      <c r="DSW24" s="98"/>
      <c r="DSX24" s="98"/>
      <c r="DSY24" s="98"/>
      <c r="DSZ24" s="98"/>
      <c r="DTA24" s="98"/>
      <c r="DTB24" s="98"/>
      <c r="DTC24" s="98"/>
      <c r="DTD24" s="98"/>
      <c r="DTE24" s="98"/>
      <c r="DTF24" s="98"/>
      <c r="DTG24" s="98"/>
      <c r="DTH24" s="98"/>
      <c r="DTI24" s="98"/>
      <c r="DTJ24" s="98"/>
      <c r="DTK24" s="98"/>
      <c r="DTL24" s="98"/>
      <c r="DTM24" s="98"/>
      <c r="DTN24" s="98"/>
      <c r="DTO24" s="98"/>
      <c r="DTP24" s="98"/>
      <c r="DTQ24" s="98"/>
      <c r="DTR24" s="98"/>
      <c r="DTS24" s="98"/>
      <c r="DTT24" s="98"/>
      <c r="DTU24" s="98"/>
      <c r="DTV24" s="98"/>
      <c r="DTW24" s="98"/>
      <c r="DTX24" s="98"/>
      <c r="DTY24" s="98"/>
      <c r="DTZ24" s="98"/>
      <c r="DUA24" s="98"/>
      <c r="DUB24" s="98"/>
      <c r="DUC24" s="98"/>
      <c r="DUD24" s="98"/>
      <c r="DUE24" s="98"/>
      <c r="DUF24" s="98"/>
      <c r="DUG24" s="98"/>
      <c r="DUH24" s="98"/>
      <c r="DUI24" s="98"/>
      <c r="DUJ24" s="98"/>
      <c r="DUK24" s="98"/>
      <c r="DUL24" s="98"/>
      <c r="DUM24" s="98"/>
      <c r="DUN24" s="98"/>
      <c r="DUO24" s="98"/>
      <c r="DUP24" s="98"/>
      <c r="DUQ24" s="98"/>
      <c r="DUR24" s="98"/>
      <c r="DUS24" s="98"/>
      <c r="DUT24" s="98"/>
      <c r="DUU24" s="98"/>
      <c r="DUV24" s="98"/>
      <c r="DUW24" s="98"/>
      <c r="DUX24" s="98"/>
      <c r="DUY24" s="98"/>
      <c r="DUZ24" s="98"/>
      <c r="DVA24" s="98"/>
      <c r="DVB24" s="98"/>
      <c r="DVC24" s="98"/>
      <c r="DVD24" s="98"/>
      <c r="DVE24" s="98"/>
      <c r="DVF24" s="98"/>
      <c r="DVG24" s="98"/>
      <c r="DVH24" s="98"/>
      <c r="DVI24" s="98"/>
      <c r="DVJ24" s="98"/>
      <c r="DVK24" s="98"/>
      <c r="DVL24" s="98"/>
      <c r="DVM24" s="98"/>
      <c r="DVN24" s="98"/>
      <c r="DVO24" s="98"/>
      <c r="DVP24" s="98"/>
      <c r="DVQ24" s="98"/>
      <c r="DVR24" s="98"/>
      <c r="DVS24" s="98"/>
      <c r="DVT24" s="98"/>
      <c r="DVU24" s="98"/>
      <c r="DVV24" s="98"/>
      <c r="DVW24" s="98"/>
      <c r="DVX24" s="98"/>
      <c r="DVY24" s="98"/>
      <c r="DVZ24" s="98"/>
      <c r="DWA24" s="98"/>
      <c r="DWB24" s="98"/>
      <c r="DWC24" s="98"/>
      <c r="DWD24" s="98"/>
      <c r="DWE24" s="98"/>
      <c r="DWF24" s="98"/>
      <c r="DWG24" s="98"/>
      <c r="DWH24" s="98"/>
      <c r="DWI24" s="98"/>
      <c r="DWJ24" s="98"/>
      <c r="DWK24" s="98"/>
      <c r="DWL24" s="98"/>
      <c r="DWM24" s="98"/>
      <c r="DWN24" s="98"/>
      <c r="DWO24" s="98"/>
      <c r="DWP24" s="98"/>
      <c r="DWQ24" s="98"/>
      <c r="DWR24" s="98"/>
      <c r="DWS24" s="98"/>
      <c r="DWT24" s="98"/>
      <c r="DWU24" s="98"/>
      <c r="DWV24" s="98"/>
      <c r="DWW24" s="98"/>
      <c r="DWX24" s="98"/>
      <c r="DWY24" s="98"/>
      <c r="DWZ24" s="98"/>
      <c r="DXA24" s="98"/>
      <c r="DXB24" s="98"/>
      <c r="DXC24" s="98"/>
      <c r="DXD24" s="98"/>
      <c r="DXE24" s="98"/>
      <c r="DXF24" s="98"/>
      <c r="DXG24" s="98"/>
      <c r="DXH24" s="98"/>
      <c r="DXI24" s="98"/>
      <c r="DXJ24" s="98"/>
      <c r="DXK24" s="98"/>
      <c r="DXL24" s="98"/>
      <c r="DXM24" s="98"/>
      <c r="DXN24" s="98"/>
      <c r="DXO24" s="98"/>
      <c r="DXP24" s="98"/>
      <c r="DXQ24" s="98"/>
      <c r="DXR24" s="98"/>
      <c r="DXS24" s="98"/>
      <c r="DXT24" s="98"/>
      <c r="DXU24" s="98"/>
      <c r="DXV24" s="98"/>
      <c r="DXW24" s="98"/>
      <c r="DXX24" s="98"/>
      <c r="DXY24" s="98"/>
      <c r="DXZ24" s="98"/>
      <c r="DYA24" s="98"/>
      <c r="DYB24" s="98"/>
      <c r="DYC24" s="98"/>
      <c r="DYD24" s="98"/>
      <c r="DYE24" s="98"/>
      <c r="DYF24" s="98"/>
      <c r="DYG24" s="98"/>
      <c r="DYH24" s="98"/>
      <c r="DYI24" s="98"/>
      <c r="DYJ24" s="98"/>
      <c r="DYK24" s="98"/>
      <c r="DYL24" s="98"/>
      <c r="DYM24" s="98"/>
      <c r="DYN24" s="98"/>
      <c r="DYO24" s="98"/>
      <c r="DYP24" s="98"/>
      <c r="DYQ24" s="98"/>
      <c r="DYR24" s="98"/>
      <c r="DYS24" s="98"/>
      <c r="DYT24" s="98"/>
      <c r="DYU24" s="98"/>
      <c r="DYV24" s="98"/>
      <c r="DYW24" s="98"/>
      <c r="DYX24" s="98"/>
      <c r="DYY24" s="98"/>
      <c r="DYZ24" s="98"/>
      <c r="DZA24" s="98"/>
      <c r="DZB24" s="98"/>
      <c r="DZC24" s="98"/>
      <c r="DZD24" s="98"/>
      <c r="DZE24" s="98"/>
      <c r="DZF24" s="98"/>
      <c r="DZG24" s="98"/>
      <c r="DZH24" s="98"/>
      <c r="DZI24" s="98"/>
      <c r="DZJ24" s="98"/>
      <c r="DZK24" s="98"/>
      <c r="DZL24" s="98"/>
      <c r="DZM24" s="98"/>
      <c r="DZN24" s="98"/>
      <c r="DZO24" s="98"/>
      <c r="DZP24" s="98"/>
      <c r="DZQ24" s="98"/>
      <c r="DZR24" s="98"/>
      <c r="DZS24" s="98"/>
      <c r="DZT24" s="98"/>
      <c r="DZU24" s="98"/>
      <c r="DZV24" s="98"/>
      <c r="DZW24" s="98"/>
      <c r="DZX24" s="98"/>
      <c r="DZY24" s="98"/>
      <c r="DZZ24" s="98"/>
      <c r="EAA24" s="98"/>
      <c r="EAB24" s="98"/>
      <c r="EAC24" s="98"/>
      <c r="EAD24" s="98"/>
      <c r="EAE24" s="98"/>
      <c r="EAF24" s="98"/>
      <c r="EAG24" s="98"/>
      <c r="EAH24" s="98"/>
      <c r="EAI24" s="98"/>
      <c r="EAJ24" s="98"/>
      <c r="EAK24" s="98"/>
      <c r="EAL24" s="98"/>
      <c r="EAM24" s="98"/>
      <c r="EAN24" s="98"/>
      <c r="EAO24" s="98"/>
      <c r="EAP24" s="98"/>
      <c r="EAQ24" s="98"/>
      <c r="EAR24" s="98"/>
      <c r="EAS24" s="98"/>
      <c r="EAT24" s="98"/>
      <c r="EAU24" s="98"/>
      <c r="EAV24" s="98"/>
      <c r="EAW24" s="98"/>
      <c r="EAX24" s="98"/>
      <c r="EAY24" s="98"/>
      <c r="EAZ24" s="98"/>
      <c r="EBA24" s="98"/>
      <c r="EBB24" s="98"/>
      <c r="EBC24" s="98"/>
      <c r="EBD24" s="98"/>
      <c r="EBE24" s="98"/>
      <c r="EBF24" s="98"/>
      <c r="EBG24" s="98"/>
      <c r="EBH24" s="98"/>
      <c r="EBI24" s="98"/>
      <c r="EBJ24" s="98"/>
      <c r="EBK24" s="98"/>
      <c r="EBL24" s="98"/>
      <c r="EBM24" s="98"/>
      <c r="EBN24" s="98"/>
      <c r="EBO24" s="98"/>
      <c r="EBP24" s="98"/>
      <c r="EBQ24" s="98"/>
      <c r="EBR24" s="98"/>
      <c r="EBS24" s="98"/>
      <c r="EBT24" s="98"/>
      <c r="EBU24" s="98"/>
      <c r="EBV24" s="98"/>
      <c r="EBW24" s="98"/>
      <c r="EBX24" s="98"/>
      <c r="EBY24" s="98"/>
      <c r="EBZ24" s="98"/>
      <c r="ECA24" s="98"/>
      <c r="ECB24" s="98"/>
      <c r="ECC24" s="98"/>
      <c r="ECD24" s="98"/>
      <c r="ECE24" s="98"/>
      <c r="ECF24" s="98"/>
      <c r="ECG24" s="98"/>
      <c r="ECH24" s="98"/>
      <c r="ECI24" s="98"/>
      <c r="ECJ24" s="98"/>
      <c r="ECK24" s="98"/>
      <c r="ECL24" s="98"/>
      <c r="ECM24" s="98"/>
      <c r="ECN24" s="98"/>
      <c r="ECO24" s="98"/>
      <c r="ECP24" s="98"/>
      <c r="ECQ24" s="98"/>
      <c r="ECR24" s="98"/>
      <c r="ECS24" s="98"/>
      <c r="ECT24" s="98"/>
      <c r="ECU24" s="98"/>
      <c r="ECV24" s="98"/>
      <c r="ECW24" s="98"/>
      <c r="ECX24" s="98"/>
      <c r="ECY24" s="98"/>
      <c r="ECZ24" s="98"/>
      <c r="EDA24" s="98"/>
      <c r="EDB24" s="98"/>
      <c r="EDC24" s="98"/>
      <c r="EDD24" s="98"/>
      <c r="EDE24" s="98"/>
      <c r="EDF24" s="98"/>
      <c r="EDG24" s="98"/>
      <c r="EDH24" s="98"/>
      <c r="EDI24" s="98"/>
      <c r="EDJ24" s="98"/>
      <c r="EDK24" s="98"/>
      <c r="EDL24" s="98"/>
      <c r="EDM24" s="98"/>
      <c r="EDN24" s="98"/>
      <c r="EDO24" s="98"/>
      <c r="EDP24" s="98"/>
      <c r="EDQ24" s="98"/>
      <c r="EDR24" s="98"/>
      <c r="EDS24" s="98"/>
      <c r="EDT24" s="98"/>
      <c r="EDU24" s="98"/>
      <c r="EDV24" s="98"/>
      <c r="EDW24" s="98"/>
      <c r="EDX24" s="98"/>
      <c r="EDY24" s="98"/>
      <c r="EDZ24" s="98"/>
      <c r="EEA24" s="98"/>
      <c r="EEB24" s="98"/>
      <c r="EEC24" s="98"/>
      <c r="EED24" s="98"/>
      <c r="EEE24" s="98"/>
      <c r="EEF24" s="98"/>
      <c r="EEG24" s="98"/>
      <c r="EEH24" s="98"/>
      <c r="EEI24" s="98"/>
      <c r="EEJ24" s="98"/>
      <c r="EEK24" s="98"/>
      <c r="EEL24" s="98"/>
      <c r="EEM24" s="98"/>
      <c r="EEN24" s="98"/>
      <c r="EEO24" s="98"/>
      <c r="EEP24" s="98"/>
      <c r="EEQ24" s="98"/>
      <c r="EER24" s="98"/>
      <c r="EES24" s="98"/>
      <c r="EET24" s="98"/>
      <c r="EEU24" s="98"/>
      <c r="EEV24" s="98"/>
      <c r="EEW24" s="98"/>
      <c r="EEX24" s="98"/>
      <c r="EEY24" s="98"/>
      <c r="EEZ24" s="98"/>
      <c r="EFA24" s="98"/>
      <c r="EFB24" s="98"/>
      <c r="EFC24" s="98"/>
      <c r="EFD24" s="98"/>
      <c r="EFE24" s="98"/>
      <c r="EFF24" s="98"/>
      <c r="EFG24" s="98"/>
      <c r="EFH24" s="98"/>
      <c r="EFI24" s="98"/>
      <c r="EFJ24" s="98"/>
      <c r="EFK24" s="98"/>
      <c r="EFL24" s="98"/>
      <c r="EFM24" s="98"/>
      <c r="EFN24" s="98"/>
      <c r="EFO24" s="98"/>
      <c r="EFP24" s="98"/>
      <c r="EFQ24" s="98"/>
      <c r="EFR24" s="98"/>
      <c r="EFS24" s="98"/>
      <c r="EFT24" s="98"/>
      <c r="EFU24" s="98"/>
      <c r="EFV24" s="98"/>
      <c r="EFW24" s="98"/>
      <c r="EFX24" s="98"/>
      <c r="EFY24" s="98"/>
      <c r="EFZ24" s="98"/>
      <c r="EGA24" s="98"/>
      <c r="EGB24" s="98"/>
      <c r="EGC24" s="98"/>
      <c r="EGD24" s="98"/>
      <c r="EGE24" s="98"/>
      <c r="EGF24" s="98"/>
      <c r="EGG24" s="98"/>
      <c r="EGH24" s="98"/>
      <c r="EGI24" s="98"/>
      <c r="EGJ24" s="98"/>
      <c r="EGK24" s="98"/>
      <c r="EGL24" s="98"/>
      <c r="EGM24" s="98"/>
      <c r="EGN24" s="98"/>
      <c r="EGO24" s="98"/>
      <c r="EGP24" s="98"/>
      <c r="EGQ24" s="98"/>
      <c r="EGR24" s="98"/>
      <c r="EGS24" s="98"/>
      <c r="EGT24" s="98"/>
      <c r="EGU24" s="98"/>
      <c r="EGV24" s="98"/>
      <c r="EGW24" s="98"/>
      <c r="EGX24" s="98"/>
      <c r="EGY24" s="98"/>
      <c r="EGZ24" s="98"/>
      <c r="EHA24" s="98"/>
      <c r="EHB24" s="98"/>
      <c r="EHC24" s="98"/>
      <c r="EHD24" s="98"/>
      <c r="EHE24" s="98"/>
      <c r="EHF24" s="98"/>
      <c r="EHG24" s="98"/>
      <c r="EHH24" s="98"/>
      <c r="EHI24" s="98"/>
      <c r="EHJ24" s="98"/>
      <c r="EHK24" s="98"/>
      <c r="EHL24" s="98"/>
      <c r="EHM24" s="98"/>
      <c r="EHN24" s="98"/>
      <c r="EHO24" s="98"/>
      <c r="EHP24" s="98"/>
      <c r="EHQ24" s="98"/>
      <c r="EHR24" s="98"/>
      <c r="EHS24" s="98"/>
      <c r="EHT24" s="98"/>
      <c r="EHU24" s="98"/>
      <c r="EHV24" s="98"/>
      <c r="EHW24" s="98"/>
      <c r="EHX24" s="98"/>
      <c r="EHY24" s="98"/>
      <c r="EHZ24" s="98"/>
      <c r="EIA24" s="98"/>
      <c r="EIB24" s="98"/>
      <c r="EIC24" s="98"/>
      <c r="EID24" s="98"/>
      <c r="EIE24" s="98"/>
      <c r="EIF24" s="98"/>
      <c r="EIG24" s="98"/>
      <c r="EIH24" s="98"/>
      <c r="EII24" s="98"/>
      <c r="EIJ24" s="98"/>
      <c r="EIK24" s="98"/>
      <c r="EIL24" s="98"/>
      <c r="EIM24" s="98"/>
      <c r="EIN24" s="98"/>
      <c r="EIO24" s="98"/>
      <c r="EIP24" s="98"/>
      <c r="EIQ24" s="98"/>
      <c r="EIR24" s="98"/>
      <c r="EIS24" s="98"/>
      <c r="EIT24" s="98"/>
      <c r="EIU24" s="98"/>
      <c r="EIV24" s="98"/>
      <c r="EIW24" s="98"/>
      <c r="EIX24" s="98"/>
      <c r="EIY24" s="98"/>
      <c r="EIZ24" s="98"/>
      <c r="EJA24" s="98"/>
      <c r="EJB24" s="98"/>
      <c r="EJC24" s="98"/>
      <c r="EJD24" s="98"/>
      <c r="EJE24" s="98"/>
      <c r="EJF24" s="98"/>
      <c r="EJG24" s="98"/>
      <c r="EJH24" s="98"/>
      <c r="EJI24" s="98"/>
      <c r="EJJ24" s="98"/>
      <c r="EJK24" s="98"/>
      <c r="EJL24" s="98"/>
      <c r="EJM24" s="98"/>
      <c r="EJN24" s="98"/>
      <c r="EJO24" s="98"/>
      <c r="EJP24" s="98"/>
      <c r="EJQ24" s="98"/>
      <c r="EJR24" s="98"/>
      <c r="EJS24" s="98"/>
      <c r="EJT24" s="98"/>
      <c r="EJU24" s="98"/>
      <c r="EJV24" s="98"/>
      <c r="EJW24" s="98"/>
      <c r="EJX24" s="98"/>
      <c r="EJY24" s="98"/>
      <c r="EJZ24" s="98"/>
      <c r="EKA24" s="98"/>
      <c r="EKB24" s="98"/>
      <c r="EKC24" s="98"/>
      <c r="EKD24" s="98"/>
      <c r="EKE24" s="98"/>
      <c r="EKF24" s="98"/>
      <c r="EKG24" s="98"/>
      <c r="EKH24" s="98"/>
      <c r="EKI24" s="98"/>
      <c r="EKJ24" s="98"/>
      <c r="EKK24" s="98"/>
      <c r="EKL24" s="98"/>
      <c r="EKM24" s="98"/>
      <c r="EKN24" s="98"/>
      <c r="EKO24" s="98"/>
      <c r="EKP24" s="98"/>
      <c r="EKQ24" s="98"/>
      <c r="EKR24" s="98"/>
      <c r="EKS24" s="98"/>
      <c r="EKT24" s="98"/>
      <c r="EKU24" s="98"/>
      <c r="EKV24" s="98"/>
      <c r="EKW24" s="98"/>
      <c r="EKX24" s="98"/>
      <c r="EKY24" s="98"/>
      <c r="EKZ24" s="98"/>
      <c r="ELA24" s="98"/>
      <c r="ELB24" s="98"/>
      <c r="ELC24" s="98"/>
      <c r="ELD24" s="98"/>
      <c r="ELE24" s="98"/>
      <c r="ELF24" s="98"/>
      <c r="ELG24" s="98"/>
      <c r="ELH24" s="98"/>
      <c r="ELI24" s="98"/>
      <c r="ELJ24" s="98"/>
      <c r="ELK24" s="98"/>
      <c r="ELL24" s="98"/>
      <c r="ELM24" s="98"/>
      <c r="ELN24" s="98"/>
      <c r="ELO24" s="98"/>
      <c r="ELP24" s="98"/>
      <c r="ELQ24" s="98"/>
      <c r="ELR24" s="98"/>
      <c r="ELS24" s="98"/>
      <c r="ELT24" s="98"/>
      <c r="ELU24" s="98"/>
      <c r="ELV24" s="98"/>
      <c r="ELW24" s="98"/>
      <c r="ELX24" s="98"/>
      <c r="ELY24" s="98"/>
      <c r="ELZ24" s="98"/>
      <c r="EMA24" s="98"/>
      <c r="EMB24" s="98"/>
      <c r="EMC24" s="98"/>
      <c r="EMD24" s="98"/>
      <c r="EME24" s="98"/>
      <c r="EMF24" s="98"/>
      <c r="EMG24" s="98"/>
      <c r="EMH24" s="98"/>
      <c r="EMI24" s="98"/>
      <c r="EMJ24" s="98"/>
      <c r="EMK24" s="98"/>
      <c r="EML24" s="98"/>
      <c r="EMM24" s="98"/>
      <c r="EMN24" s="98"/>
      <c r="EMO24" s="98"/>
      <c r="EMP24" s="98"/>
      <c r="EMQ24" s="98"/>
      <c r="EMR24" s="98"/>
      <c r="EMS24" s="98"/>
      <c r="EMT24" s="98"/>
      <c r="EMU24" s="98"/>
      <c r="EMV24" s="98"/>
      <c r="EMW24" s="98"/>
      <c r="EMX24" s="98"/>
      <c r="EMY24" s="98"/>
      <c r="EMZ24" s="98"/>
      <c r="ENA24" s="98"/>
      <c r="ENB24" s="98"/>
      <c r="ENC24" s="98"/>
      <c r="END24" s="98"/>
      <c r="ENE24" s="98"/>
      <c r="ENF24" s="98"/>
      <c r="ENG24" s="98"/>
      <c r="ENH24" s="98"/>
      <c r="ENI24" s="98"/>
      <c r="ENJ24" s="98"/>
      <c r="ENK24" s="98"/>
      <c r="ENL24" s="98"/>
      <c r="ENM24" s="98"/>
      <c r="ENN24" s="98"/>
      <c r="ENO24" s="98"/>
      <c r="ENP24" s="98"/>
      <c r="ENQ24" s="98"/>
      <c r="ENR24" s="98"/>
      <c r="ENS24" s="98"/>
      <c r="ENT24" s="98"/>
      <c r="ENU24" s="98"/>
      <c r="ENV24" s="98"/>
      <c r="ENW24" s="98"/>
      <c r="ENX24" s="98"/>
      <c r="ENY24" s="98"/>
      <c r="ENZ24" s="98"/>
      <c r="EOA24" s="98"/>
      <c r="EOB24" s="98"/>
      <c r="EOC24" s="98"/>
      <c r="EOD24" s="98"/>
      <c r="EOE24" s="98"/>
      <c r="EOF24" s="98"/>
      <c r="EOG24" s="98"/>
      <c r="EOH24" s="98"/>
      <c r="EOI24" s="98"/>
      <c r="EOJ24" s="98"/>
      <c r="EOK24" s="98"/>
      <c r="EOL24" s="98"/>
      <c r="EOM24" s="98"/>
      <c r="EON24" s="98"/>
      <c r="EOO24" s="98"/>
      <c r="EOP24" s="98"/>
      <c r="EOQ24" s="98"/>
      <c r="EOR24" s="98"/>
      <c r="EOS24" s="98"/>
      <c r="EOT24" s="98"/>
      <c r="EOU24" s="98"/>
      <c r="EOV24" s="98"/>
      <c r="EOW24" s="98"/>
      <c r="EOX24" s="98"/>
      <c r="EOY24" s="98"/>
      <c r="EOZ24" s="98"/>
      <c r="EPA24" s="98"/>
      <c r="EPB24" s="98"/>
      <c r="EPC24" s="98"/>
      <c r="EPD24" s="98"/>
      <c r="EPE24" s="98"/>
      <c r="EPF24" s="98"/>
      <c r="EPG24" s="98"/>
      <c r="EPH24" s="98"/>
      <c r="EPI24" s="98"/>
      <c r="EPJ24" s="98"/>
      <c r="EPK24" s="98"/>
      <c r="EPL24" s="98"/>
      <c r="EPM24" s="98"/>
      <c r="EPN24" s="98"/>
      <c r="EPO24" s="98"/>
      <c r="EPP24" s="98"/>
      <c r="EPQ24" s="98"/>
      <c r="EPR24" s="98"/>
      <c r="EPS24" s="98"/>
      <c r="EPT24" s="98"/>
      <c r="EPU24" s="98"/>
      <c r="EPV24" s="98"/>
      <c r="EPW24" s="98"/>
      <c r="EPX24" s="98"/>
      <c r="EPY24" s="98"/>
      <c r="EPZ24" s="98"/>
      <c r="EQA24" s="98"/>
      <c r="EQB24" s="98"/>
      <c r="EQC24" s="98"/>
      <c r="EQD24" s="98"/>
      <c r="EQE24" s="98"/>
      <c r="EQF24" s="98"/>
      <c r="EQG24" s="98"/>
      <c r="EQH24" s="98"/>
      <c r="EQI24" s="98"/>
      <c r="EQJ24" s="98"/>
      <c r="EQK24" s="98"/>
      <c r="EQL24" s="98"/>
      <c r="EQM24" s="98"/>
      <c r="EQN24" s="98"/>
      <c r="EQO24" s="98"/>
      <c r="EQP24" s="98"/>
      <c r="EQQ24" s="98"/>
      <c r="EQR24" s="98"/>
      <c r="EQS24" s="98"/>
      <c r="EQT24" s="98"/>
      <c r="EQU24" s="98"/>
      <c r="EQV24" s="98"/>
      <c r="EQW24" s="98"/>
      <c r="EQX24" s="98"/>
      <c r="EQY24" s="98"/>
      <c r="EQZ24" s="98"/>
      <c r="ERA24" s="98"/>
      <c r="ERB24" s="98"/>
      <c r="ERC24" s="98"/>
      <c r="ERD24" s="98"/>
      <c r="ERE24" s="98"/>
      <c r="ERF24" s="98"/>
      <c r="ERG24" s="98"/>
      <c r="ERH24" s="98"/>
      <c r="ERI24" s="98"/>
      <c r="ERJ24" s="98"/>
      <c r="ERK24" s="98"/>
      <c r="ERL24" s="98"/>
      <c r="ERM24" s="98"/>
      <c r="ERN24" s="98"/>
      <c r="ERO24" s="98"/>
      <c r="ERP24" s="98"/>
      <c r="ERQ24" s="98"/>
      <c r="ERR24" s="98"/>
      <c r="ERS24" s="98"/>
      <c r="ERT24" s="98"/>
      <c r="ERU24" s="98"/>
      <c r="ERV24" s="98"/>
      <c r="ERW24" s="98"/>
      <c r="ERX24" s="98"/>
      <c r="ERY24" s="98"/>
      <c r="ERZ24" s="98"/>
      <c r="ESA24" s="98"/>
      <c r="ESB24" s="98"/>
      <c r="ESC24" s="98"/>
      <c r="ESD24" s="98"/>
      <c r="ESE24" s="98"/>
      <c r="ESF24" s="98"/>
      <c r="ESG24" s="98"/>
      <c r="ESH24" s="98"/>
      <c r="ESI24" s="98"/>
      <c r="ESJ24" s="98"/>
      <c r="ESK24" s="98"/>
      <c r="ESL24" s="98"/>
      <c r="ESM24" s="98"/>
      <c r="ESN24" s="98"/>
      <c r="ESO24" s="98"/>
      <c r="ESP24" s="98"/>
      <c r="ESQ24" s="98"/>
      <c r="ESR24" s="98"/>
      <c r="ESS24" s="98"/>
      <c r="EST24" s="98"/>
      <c r="ESU24" s="98"/>
      <c r="ESV24" s="98"/>
      <c r="ESW24" s="98"/>
      <c r="ESX24" s="98"/>
      <c r="ESY24" s="98"/>
      <c r="ESZ24" s="98"/>
      <c r="ETA24" s="98"/>
      <c r="ETB24" s="98"/>
      <c r="ETC24" s="98"/>
      <c r="ETD24" s="98"/>
      <c r="ETE24" s="98"/>
      <c r="ETF24" s="98"/>
      <c r="ETG24" s="98"/>
      <c r="ETH24" s="98"/>
      <c r="ETI24" s="98"/>
      <c r="ETJ24" s="98"/>
      <c r="ETK24" s="98"/>
      <c r="ETL24" s="98"/>
      <c r="ETM24" s="98"/>
      <c r="ETN24" s="98"/>
      <c r="ETO24" s="98"/>
      <c r="ETP24" s="98"/>
      <c r="ETQ24" s="98"/>
      <c r="ETR24" s="98"/>
      <c r="ETS24" s="98"/>
      <c r="ETT24" s="98"/>
      <c r="ETU24" s="98"/>
      <c r="ETV24" s="98"/>
      <c r="ETW24" s="98"/>
      <c r="ETX24" s="98"/>
      <c r="ETY24" s="98"/>
      <c r="ETZ24" s="98"/>
      <c r="EUA24" s="98"/>
      <c r="EUB24" s="98"/>
      <c r="EUC24" s="98"/>
      <c r="EUD24" s="98"/>
      <c r="EUE24" s="98"/>
      <c r="EUF24" s="98"/>
      <c r="EUG24" s="98"/>
      <c r="EUH24" s="98"/>
      <c r="EUI24" s="98"/>
      <c r="EUJ24" s="98"/>
      <c r="EUK24" s="98"/>
      <c r="EUL24" s="98"/>
      <c r="EUM24" s="98"/>
      <c r="EUN24" s="98"/>
      <c r="EUO24" s="98"/>
      <c r="EUP24" s="98"/>
      <c r="EUQ24" s="98"/>
      <c r="EUR24" s="98"/>
      <c r="EUS24" s="98"/>
      <c r="EUT24" s="98"/>
      <c r="EUU24" s="98"/>
      <c r="EUV24" s="98"/>
      <c r="EUW24" s="98"/>
      <c r="EUX24" s="98"/>
      <c r="EUY24" s="98"/>
      <c r="EUZ24" s="98"/>
      <c r="EVA24" s="98"/>
      <c r="EVB24" s="98"/>
      <c r="EVC24" s="98"/>
      <c r="EVD24" s="98"/>
      <c r="EVE24" s="98"/>
      <c r="EVF24" s="98"/>
      <c r="EVG24" s="98"/>
      <c r="EVH24" s="98"/>
      <c r="EVI24" s="98"/>
      <c r="EVJ24" s="98"/>
      <c r="EVK24" s="98"/>
      <c r="EVL24" s="98"/>
      <c r="EVM24" s="98"/>
      <c r="EVN24" s="98"/>
      <c r="EVO24" s="98"/>
      <c r="EVP24" s="98"/>
      <c r="EVQ24" s="98"/>
      <c r="EVR24" s="98"/>
      <c r="EVS24" s="98"/>
      <c r="EVT24" s="98"/>
      <c r="EVU24" s="98"/>
      <c r="EVV24" s="98"/>
      <c r="EVW24" s="98"/>
      <c r="EVX24" s="98"/>
      <c r="EVY24" s="98"/>
      <c r="EVZ24" s="98"/>
      <c r="EWA24" s="98"/>
      <c r="EWB24" s="98"/>
      <c r="EWC24" s="98"/>
      <c r="EWD24" s="98"/>
      <c r="EWE24" s="98"/>
      <c r="EWF24" s="98"/>
      <c r="EWG24" s="98"/>
      <c r="EWH24" s="98"/>
      <c r="EWI24" s="98"/>
      <c r="EWJ24" s="98"/>
      <c r="EWK24" s="98"/>
      <c r="EWL24" s="98"/>
      <c r="EWM24" s="98"/>
      <c r="EWN24" s="98"/>
      <c r="EWO24" s="98"/>
      <c r="EWP24" s="98"/>
      <c r="EWQ24" s="98"/>
      <c r="EWR24" s="98"/>
      <c r="EWS24" s="98"/>
      <c r="EWT24" s="98"/>
      <c r="EWU24" s="98"/>
      <c r="EWV24" s="98"/>
      <c r="EWW24" s="98"/>
      <c r="EWX24" s="98"/>
      <c r="EWY24" s="98"/>
      <c r="EWZ24" s="98"/>
      <c r="EXA24" s="98"/>
      <c r="EXB24" s="98"/>
      <c r="EXC24" s="98"/>
      <c r="EXD24" s="98"/>
      <c r="EXE24" s="98"/>
      <c r="EXF24" s="98"/>
      <c r="EXG24" s="98"/>
      <c r="EXH24" s="98"/>
      <c r="EXI24" s="98"/>
      <c r="EXJ24" s="98"/>
      <c r="EXK24" s="98"/>
      <c r="EXL24" s="98"/>
      <c r="EXM24" s="98"/>
      <c r="EXN24" s="98"/>
      <c r="EXO24" s="98"/>
      <c r="EXP24" s="98"/>
      <c r="EXQ24" s="98"/>
      <c r="EXR24" s="98"/>
      <c r="EXS24" s="98"/>
      <c r="EXT24" s="98"/>
      <c r="EXU24" s="98"/>
      <c r="EXV24" s="98"/>
      <c r="EXW24" s="98"/>
      <c r="EXX24" s="98"/>
      <c r="EXY24" s="98"/>
      <c r="EXZ24" s="98"/>
      <c r="EYA24" s="98"/>
      <c r="EYB24" s="98"/>
      <c r="EYC24" s="98"/>
      <c r="EYD24" s="98"/>
      <c r="EYE24" s="98"/>
      <c r="EYF24" s="98"/>
      <c r="EYG24" s="98"/>
      <c r="EYH24" s="98"/>
      <c r="EYI24" s="98"/>
      <c r="EYJ24" s="98"/>
      <c r="EYK24" s="98"/>
      <c r="EYL24" s="98"/>
      <c r="EYM24" s="98"/>
      <c r="EYN24" s="98"/>
      <c r="EYO24" s="98"/>
      <c r="EYP24" s="98"/>
      <c r="EYQ24" s="98"/>
      <c r="EYR24" s="98"/>
      <c r="EYS24" s="98"/>
      <c r="EYT24" s="98"/>
      <c r="EYU24" s="98"/>
      <c r="EYV24" s="98"/>
      <c r="EYW24" s="98"/>
      <c r="EYX24" s="98"/>
      <c r="EYY24" s="98"/>
      <c r="EYZ24" s="98"/>
      <c r="EZA24" s="98"/>
      <c r="EZB24" s="98"/>
      <c r="EZC24" s="98"/>
      <c r="EZD24" s="98"/>
      <c r="EZE24" s="98"/>
      <c r="EZF24" s="98"/>
      <c r="EZG24" s="98"/>
      <c r="EZH24" s="98"/>
      <c r="EZI24" s="98"/>
      <c r="EZJ24" s="98"/>
      <c r="EZK24" s="98"/>
      <c r="EZL24" s="98"/>
      <c r="EZM24" s="98"/>
      <c r="EZN24" s="98"/>
      <c r="EZO24" s="98"/>
      <c r="EZP24" s="98"/>
      <c r="EZQ24" s="98"/>
      <c r="EZR24" s="98"/>
      <c r="EZS24" s="98"/>
      <c r="EZT24" s="98"/>
      <c r="EZU24" s="98"/>
      <c r="EZV24" s="98"/>
      <c r="EZW24" s="98"/>
      <c r="EZX24" s="98"/>
      <c r="EZY24" s="98"/>
      <c r="EZZ24" s="98"/>
      <c r="FAA24" s="98"/>
      <c r="FAB24" s="98"/>
      <c r="FAC24" s="98"/>
      <c r="FAD24" s="98"/>
      <c r="FAE24" s="98"/>
      <c r="FAF24" s="98"/>
      <c r="FAG24" s="98"/>
      <c r="FAH24" s="98"/>
      <c r="FAI24" s="98"/>
      <c r="FAJ24" s="98"/>
      <c r="FAK24" s="98"/>
      <c r="FAL24" s="98"/>
      <c r="FAM24" s="98"/>
      <c r="FAN24" s="98"/>
      <c r="FAO24" s="98"/>
      <c r="FAP24" s="98"/>
      <c r="FAQ24" s="98"/>
      <c r="FAR24" s="98"/>
      <c r="FAS24" s="98"/>
      <c r="FAT24" s="98"/>
      <c r="FAU24" s="98"/>
      <c r="FAV24" s="98"/>
      <c r="FAW24" s="98"/>
      <c r="FAX24" s="98"/>
      <c r="FAY24" s="98"/>
      <c r="FAZ24" s="98"/>
      <c r="FBA24" s="98"/>
      <c r="FBB24" s="98"/>
      <c r="FBC24" s="98"/>
      <c r="FBD24" s="98"/>
      <c r="FBE24" s="98"/>
      <c r="FBF24" s="98"/>
      <c r="FBG24" s="98"/>
      <c r="FBH24" s="98"/>
      <c r="FBI24" s="98"/>
      <c r="FBJ24" s="98"/>
      <c r="FBK24" s="98"/>
      <c r="FBL24" s="98"/>
      <c r="FBM24" s="98"/>
      <c r="FBN24" s="98"/>
      <c r="FBO24" s="98"/>
    </row>
    <row r="25" spans="1:4123" ht="35.25" customHeight="1">
      <c r="A25" s="170"/>
      <c r="B25" s="102" t="s">
        <v>232</v>
      </c>
      <c r="C25" s="104"/>
      <c r="D25" s="105" t="s">
        <v>35</v>
      </c>
      <c r="E25" s="104"/>
      <c r="F25" s="104" t="s">
        <v>233</v>
      </c>
      <c r="G25" s="98"/>
      <c r="H25" s="98"/>
      <c r="I25" s="98"/>
      <c r="J25" s="98"/>
      <c r="K25" s="98"/>
      <c r="L25" s="98"/>
      <c r="M25" s="98"/>
      <c r="N25" s="98"/>
      <c r="O25" s="98"/>
      <c r="P25" s="98"/>
      <c r="Q25" s="98"/>
      <c r="R25" s="98"/>
      <c r="S25" s="98"/>
      <c r="T25" s="98"/>
      <c r="U25" s="98"/>
      <c r="V25" s="98"/>
      <c r="W25" s="98"/>
      <c r="X25" s="98"/>
      <c r="Y25" s="98"/>
      <c r="Z25" s="98"/>
      <c r="AA25" s="98"/>
      <c r="AB25" s="98"/>
      <c r="AC25" s="98"/>
      <c r="AD25" s="98"/>
      <c r="AE25" s="98"/>
      <c r="AF25" s="98"/>
      <c r="AG25" s="98"/>
      <c r="AH25" s="98"/>
      <c r="AI25" s="98"/>
      <c r="AJ25" s="98"/>
      <c r="AK25" s="98"/>
      <c r="AL25" s="98"/>
      <c r="AM25" s="98"/>
      <c r="AN25" s="98"/>
      <c r="AO25" s="98"/>
      <c r="AP25" s="98"/>
      <c r="AQ25" s="98"/>
      <c r="AR25" s="98"/>
      <c r="AS25" s="98"/>
      <c r="AT25" s="98"/>
      <c r="AU25" s="98"/>
      <c r="AV25" s="98"/>
      <c r="AW25" s="98"/>
      <c r="AX25" s="98"/>
      <c r="AY25" s="98"/>
      <c r="AZ25" s="98"/>
      <c r="BA25" s="98"/>
      <c r="BB25" s="98"/>
      <c r="BC25" s="98"/>
      <c r="BD25" s="98"/>
      <c r="BE25" s="98"/>
      <c r="BF25" s="98"/>
      <c r="BG25" s="98"/>
      <c r="BH25" s="98"/>
      <c r="BI25" s="98"/>
      <c r="BJ25" s="98"/>
      <c r="BK25" s="98"/>
      <c r="BL25" s="98"/>
      <c r="BM25" s="98"/>
      <c r="BN25" s="98"/>
      <c r="BO25" s="98"/>
      <c r="BP25" s="98"/>
      <c r="BQ25" s="98"/>
      <c r="BR25" s="98"/>
      <c r="BS25" s="98"/>
      <c r="BT25" s="98"/>
      <c r="BU25" s="98"/>
      <c r="BV25" s="98"/>
      <c r="BW25" s="98"/>
      <c r="BX25" s="98"/>
      <c r="BY25" s="98"/>
      <c r="BZ25" s="98"/>
      <c r="CA25" s="98"/>
      <c r="CB25" s="98"/>
      <c r="CC25" s="98"/>
      <c r="CD25" s="98"/>
      <c r="CE25" s="98"/>
      <c r="CF25" s="98"/>
      <c r="CG25" s="98"/>
      <c r="CH25" s="98"/>
      <c r="CI25" s="98"/>
      <c r="CJ25" s="98"/>
      <c r="CK25" s="98"/>
      <c r="CL25" s="98"/>
      <c r="CM25" s="98"/>
      <c r="CN25" s="98"/>
      <c r="CO25" s="98"/>
      <c r="CP25" s="98"/>
      <c r="CQ25" s="98"/>
      <c r="CR25" s="98"/>
      <c r="CS25" s="98"/>
      <c r="CT25" s="98"/>
      <c r="CU25" s="98"/>
      <c r="CV25" s="98"/>
      <c r="CW25" s="98"/>
      <c r="CX25" s="98"/>
      <c r="CY25" s="98"/>
      <c r="CZ25" s="98"/>
      <c r="DA25" s="98"/>
      <c r="DB25" s="98"/>
      <c r="DC25" s="98"/>
      <c r="DD25" s="98"/>
      <c r="DE25" s="98"/>
      <c r="DF25" s="98"/>
      <c r="DG25" s="98"/>
      <c r="DH25" s="98"/>
      <c r="DI25" s="98"/>
      <c r="DJ25" s="98"/>
      <c r="DK25" s="98"/>
      <c r="DL25" s="98"/>
      <c r="DM25" s="98"/>
      <c r="DN25" s="98"/>
      <c r="DO25" s="98"/>
      <c r="DP25" s="98"/>
      <c r="DQ25" s="98"/>
      <c r="DR25" s="98"/>
      <c r="DS25" s="98"/>
      <c r="DT25" s="98"/>
      <c r="DU25" s="98"/>
      <c r="DV25" s="98"/>
      <c r="DW25" s="98"/>
      <c r="DX25" s="98"/>
      <c r="DY25" s="98"/>
      <c r="DZ25" s="98"/>
      <c r="EA25" s="98"/>
      <c r="EB25" s="98"/>
      <c r="EC25" s="98"/>
      <c r="ED25" s="98"/>
      <c r="EE25" s="98"/>
      <c r="EF25" s="98"/>
      <c r="EG25" s="98"/>
      <c r="EH25" s="98"/>
      <c r="EI25" s="98"/>
      <c r="EJ25" s="98"/>
      <c r="EK25" s="98"/>
      <c r="EL25" s="98"/>
      <c r="EM25" s="98"/>
      <c r="EN25" s="98"/>
      <c r="EO25" s="98"/>
      <c r="EP25" s="98"/>
      <c r="EQ25" s="98"/>
      <c r="ER25" s="98"/>
      <c r="ES25" s="98"/>
      <c r="ET25" s="98"/>
      <c r="EU25" s="98"/>
      <c r="EV25" s="98"/>
      <c r="EW25" s="98"/>
      <c r="EX25" s="98"/>
      <c r="EY25" s="98"/>
      <c r="EZ25" s="98"/>
      <c r="FA25" s="98"/>
      <c r="FB25" s="98"/>
      <c r="FC25" s="98"/>
      <c r="FD25" s="98"/>
      <c r="FE25" s="98"/>
      <c r="FF25" s="98"/>
      <c r="FG25" s="98"/>
      <c r="FH25" s="98"/>
      <c r="FI25" s="98"/>
      <c r="FJ25" s="98"/>
      <c r="FK25" s="98"/>
      <c r="FL25" s="98"/>
      <c r="FM25" s="98"/>
      <c r="FN25" s="98"/>
      <c r="FO25" s="98"/>
      <c r="FP25" s="98"/>
      <c r="FQ25" s="98"/>
      <c r="FR25" s="98"/>
      <c r="FS25" s="98"/>
      <c r="FT25" s="98"/>
      <c r="FU25" s="98"/>
      <c r="FV25" s="98"/>
      <c r="FW25" s="98"/>
      <c r="FX25" s="98"/>
      <c r="FY25" s="98"/>
      <c r="FZ25" s="98"/>
      <c r="GA25" s="98"/>
      <c r="GB25" s="98"/>
      <c r="GC25" s="98"/>
      <c r="GD25" s="98"/>
      <c r="GE25" s="98"/>
      <c r="GF25" s="98"/>
      <c r="GG25" s="98"/>
      <c r="GH25" s="98"/>
      <c r="GI25" s="98"/>
      <c r="GJ25" s="98"/>
      <c r="GK25" s="98"/>
      <c r="GL25" s="98"/>
      <c r="GM25" s="98"/>
      <c r="GN25" s="98"/>
      <c r="GO25" s="98"/>
      <c r="GP25" s="98"/>
      <c r="GQ25" s="98"/>
      <c r="GR25" s="98"/>
      <c r="GS25" s="98"/>
      <c r="GT25" s="98"/>
      <c r="GU25" s="98"/>
      <c r="GV25" s="98"/>
      <c r="GW25" s="98"/>
      <c r="GX25" s="98"/>
      <c r="GY25" s="98"/>
      <c r="GZ25" s="98"/>
      <c r="HA25" s="98"/>
      <c r="HB25" s="98"/>
      <c r="HC25" s="98"/>
      <c r="HD25" s="98"/>
      <c r="HE25" s="98"/>
      <c r="HF25" s="98"/>
      <c r="HG25" s="98"/>
      <c r="HH25" s="98"/>
      <c r="HI25" s="98"/>
      <c r="HJ25" s="98"/>
      <c r="HK25" s="98"/>
      <c r="HL25" s="98"/>
      <c r="HM25" s="98"/>
      <c r="HN25" s="98"/>
      <c r="HO25" s="98"/>
      <c r="HP25" s="98"/>
      <c r="HQ25" s="98"/>
      <c r="HR25" s="98"/>
      <c r="HS25" s="98"/>
      <c r="HT25" s="98"/>
      <c r="HU25" s="98"/>
      <c r="HV25" s="98"/>
      <c r="HW25" s="98"/>
      <c r="HX25" s="98"/>
      <c r="HY25" s="98"/>
      <c r="HZ25" s="98"/>
      <c r="IA25" s="98"/>
      <c r="IB25" s="98"/>
      <c r="IC25" s="98"/>
      <c r="ID25" s="98"/>
      <c r="IE25" s="98"/>
      <c r="IF25" s="98"/>
      <c r="IG25" s="98"/>
      <c r="IH25" s="98"/>
      <c r="II25" s="98"/>
      <c r="IJ25" s="98"/>
      <c r="IK25" s="98"/>
      <c r="IL25" s="98"/>
      <c r="IM25" s="98"/>
      <c r="IN25" s="98"/>
      <c r="IO25" s="98"/>
      <c r="IP25" s="98"/>
      <c r="IQ25" s="98"/>
      <c r="IR25" s="98"/>
      <c r="IS25" s="98"/>
      <c r="IT25" s="98"/>
      <c r="IU25" s="98"/>
      <c r="IV25" s="98"/>
      <c r="IW25" s="98"/>
      <c r="IX25" s="98"/>
      <c r="IY25" s="98"/>
      <c r="IZ25" s="98"/>
      <c r="JA25" s="98"/>
      <c r="JB25" s="98"/>
      <c r="JC25" s="98"/>
      <c r="JD25" s="98"/>
      <c r="JE25" s="98"/>
      <c r="JF25" s="98"/>
      <c r="JG25" s="98"/>
      <c r="JH25" s="98"/>
      <c r="JI25" s="98"/>
      <c r="JJ25" s="98"/>
      <c r="JK25" s="98"/>
      <c r="JL25" s="98"/>
      <c r="JM25" s="98"/>
      <c r="JN25" s="98"/>
      <c r="JO25" s="98"/>
      <c r="JP25" s="98"/>
      <c r="JQ25" s="98"/>
      <c r="JR25" s="98"/>
      <c r="JS25" s="98"/>
      <c r="JT25" s="98"/>
      <c r="JU25" s="98"/>
      <c r="JV25" s="98"/>
      <c r="JW25" s="98"/>
      <c r="JX25" s="98"/>
      <c r="JY25" s="98"/>
      <c r="JZ25" s="98"/>
      <c r="KA25" s="98"/>
      <c r="KB25" s="98"/>
      <c r="KC25" s="98"/>
      <c r="KD25" s="98"/>
      <c r="KE25" s="98"/>
      <c r="KF25" s="98"/>
      <c r="KG25" s="98"/>
      <c r="KH25" s="98"/>
      <c r="KI25" s="98"/>
      <c r="KJ25" s="98"/>
      <c r="KK25" s="98"/>
      <c r="KL25" s="98"/>
      <c r="KM25" s="98"/>
      <c r="KN25" s="98"/>
      <c r="KO25" s="98"/>
      <c r="KP25" s="98"/>
      <c r="KQ25" s="98"/>
      <c r="KR25" s="98"/>
      <c r="KS25" s="98"/>
      <c r="KT25" s="98"/>
      <c r="KU25" s="98"/>
      <c r="KV25" s="98"/>
      <c r="KW25" s="98"/>
      <c r="KX25" s="98"/>
      <c r="KY25" s="98"/>
      <c r="KZ25" s="98"/>
      <c r="LA25" s="98"/>
      <c r="LB25" s="98"/>
      <c r="LC25" s="98"/>
      <c r="LD25" s="98"/>
      <c r="LE25" s="98"/>
      <c r="LF25" s="98"/>
      <c r="LG25" s="98"/>
      <c r="LH25" s="98"/>
      <c r="LI25" s="98"/>
      <c r="LJ25" s="98"/>
      <c r="LK25" s="98"/>
      <c r="LL25" s="98"/>
      <c r="LM25" s="98"/>
      <c r="LN25" s="98"/>
      <c r="LO25" s="98"/>
      <c r="LP25" s="98"/>
      <c r="LQ25" s="98"/>
      <c r="LR25" s="98"/>
      <c r="LS25" s="98"/>
      <c r="LT25" s="98"/>
      <c r="LU25" s="98"/>
      <c r="LV25" s="98"/>
      <c r="LW25" s="98"/>
      <c r="LX25" s="98"/>
      <c r="LY25" s="98"/>
      <c r="LZ25" s="98"/>
      <c r="MA25" s="98"/>
      <c r="MB25" s="98"/>
      <c r="MC25" s="98"/>
      <c r="MD25" s="98"/>
      <c r="ME25" s="98"/>
      <c r="MF25" s="98"/>
      <c r="MG25" s="98"/>
      <c r="MH25" s="98"/>
      <c r="MI25" s="98"/>
      <c r="MJ25" s="98"/>
      <c r="MK25" s="98"/>
      <c r="ML25" s="98"/>
      <c r="MM25" s="98"/>
      <c r="MN25" s="98"/>
      <c r="MO25" s="98"/>
      <c r="MP25" s="98"/>
      <c r="MQ25" s="98"/>
      <c r="MR25" s="98"/>
      <c r="MS25" s="98"/>
      <c r="MT25" s="98"/>
      <c r="MU25" s="98"/>
      <c r="MV25" s="98"/>
      <c r="MW25" s="98"/>
      <c r="MX25" s="98"/>
      <c r="MY25" s="98"/>
      <c r="MZ25" s="98"/>
      <c r="NA25" s="98"/>
      <c r="NB25" s="98"/>
      <c r="NC25" s="98"/>
      <c r="ND25" s="98"/>
      <c r="NE25" s="98"/>
      <c r="NF25" s="98"/>
      <c r="NG25" s="98"/>
      <c r="NH25" s="98"/>
      <c r="NI25" s="98"/>
      <c r="NJ25" s="98"/>
      <c r="NK25" s="98"/>
      <c r="NL25" s="98"/>
      <c r="NM25" s="98"/>
      <c r="NN25" s="98"/>
      <c r="NO25" s="98"/>
      <c r="NP25" s="98"/>
      <c r="NQ25" s="98"/>
      <c r="NR25" s="98"/>
      <c r="NS25" s="98"/>
      <c r="NT25" s="98"/>
      <c r="NU25" s="98"/>
      <c r="NV25" s="98"/>
      <c r="NW25" s="98"/>
      <c r="NX25" s="98"/>
      <c r="NY25" s="98"/>
      <c r="NZ25" s="98"/>
      <c r="OA25" s="98"/>
      <c r="OB25" s="98"/>
      <c r="OC25" s="98"/>
      <c r="OD25" s="98"/>
      <c r="OE25" s="98"/>
      <c r="OF25" s="98"/>
      <c r="OG25" s="98"/>
      <c r="OH25" s="98"/>
      <c r="OI25" s="98"/>
      <c r="OJ25" s="98"/>
      <c r="OK25" s="98"/>
      <c r="OL25" s="98"/>
      <c r="OM25" s="98"/>
      <c r="ON25" s="98"/>
      <c r="OO25" s="98"/>
      <c r="OP25" s="98"/>
      <c r="OQ25" s="98"/>
      <c r="OR25" s="98"/>
      <c r="OS25" s="98"/>
      <c r="OT25" s="98"/>
      <c r="OU25" s="98"/>
      <c r="OV25" s="98"/>
      <c r="OW25" s="98"/>
      <c r="OX25" s="98"/>
      <c r="OY25" s="98"/>
      <c r="OZ25" s="98"/>
      <c r="PA25" s="98"/>
      <c r="PB25" s="98"/>
      <c r="PC25" s="98"/>
      <c r="PD25" s="98"/>
      <c r="PE25" s="98"/>
      <c r="PF25" s="98"/>
      <c r="PG25" s="98"/>
      <c r="PH25" s="98"/>
      <c r="PI25" s="98"/>
      <c r="PJ25" s="98"/>
      <c r="PK25" s="98"/>
      <c r="PL25" s="98"/>
      <c r="PM25" s="98"/>
      <c r="PN25" s="98"/>
      <c r="PO25" s="98"/>
      <c r="PP25" s="98"/>
      <c r="PQ25" s="98"/>
      <c r="PR25" s="98"/>
      <c r="PS25" s="98"/>
      <c r="PT25" s="98"/>
      <c r="PU25" s="98"/>
      <c r="PV25" s="98"/>
      <c r="PW25" s="98"/>
      <c r="PX25" s="98"/>
      <c r="PY25" s="98"/>
      <c r="PZ25" s="98"/>
      <c r="QA25" s="98"/>
      <c r="QB25" s="98"/>
      <c r="QC25" s="98"/>
      <c r="QD25" s="98"/>
      <c r="QE25" s="98"/>
      <c r="QF25" s="98"/>
      <c r="QG25" s="98"/>
      <c r="QH25" s="98"/>
      <c r="QI25" s="98"/>
      <c r="QJ25" s="98"/>
      <c r="QK25" s="98"/>
      <c r="QL25" s="98"/>
      <c r="QM25" s="98"/>
      <c r="QN25" s="98"/>
      <c r="QO25" s="98"/>
      <c r="QP25" s="98"/>
      <c r="QQ25" s="98"/>
      <c r="QR25" s="98"/>
      <c r="QS25" s="98"/>
      <c r="QT25" s="98"/>
      <c r="QU25" s="98"/>
      <c r="QV25" s="98"/>
      <c r="QW25" s="98"/>
      <c r="QX25" s="98"/>
      <c r="QY25" s="98"/>
      <c r="QZ25" s="98"/>
      <c r="RA25" s="98"/>
      <c r="RB25" s="98"/>
      <c r="RC25" s="98"/>
      <c r="RD25" s="98"/>
      <c r="RE25" s="98"/>
      <c r="RF25" s="98"/>
      <c r="RG25" s="98"/>
      <c r="RH25" s="98"/>
      <c r="RI25" s="98"/>
      <c r="RJ25" s="98"/>
      <c r="RK25" s="98"/>
      <c r="RL25" s="98"/>
      <c r="RM25" s="98"/>
      <c r="RN25" s="98"/>
      <c r="RO25" s="98"/>
      <c r="RP25" s="98"/>
      <c r="RQ25" s="98"/>
      <c r="RR25" s="98"/>
      <c r="RS25" s="98"/>
      <c r="RT25" s="98"/>
      <c r="RU25" s="98"/>
      <c r="RV25" s="98"/>
      <c r="RW25" s="98"/>
      <c r="RX25" s="98"/>
      <c r="RY25" s="98"/>
      <c r="RZ25" s="98"/>
      <c r="SA25" s="98"/>
      <c r="SB25" s="98"/>
      <c r="SC25" s="98"/>
      <c r="SD25" s="98"/>
      <c r="SE25" s="98"/>
      <c r="SF25" s="98"/>
      <c r="SG25" s="98"/>
      <c r="SH25" s="98"/>
      <c r="SI25" s="98"/>
      <c r="SJ25" s="98"/>
      <c r="SK25" s="98"/>
      <c r="SL25" s="98"/>
      <c r="SM25" s="98"/>
      <c r="SN25" s="98"/>
      <c r="SO25" s="98"/>
      <c r="SP25" s="98"/>
      <c r="SQ25" s="98"/>
      <c r="SR25" s="98"/>
      <c r="SS25" s="98"/>
      <c r="ST25" s="98"/>
      <c r="SU25" s="98"/>
      <c r="SV25" s="98"/>
      <c r="SW25" s="98"/>
      <c r="SX25" s="98"/>
      <c r="SY25" s="98"/>
      <c r="SZ25" s="98"/>
      <c r="TA25" s="98"/>
      <c r="TB25" s="98"/>
      <c r="TC25" s="98"/>
      <c r="TD25" s="98"/>
      <c r="TE25" s="98"/>
      <c r="TF25" s="98"/>
      <c r="TG25" s="98"/>
      <c r="TH25" s="98"/>
      <c r="TI25" s="98"/>
      <c r="TJ25" s="98"/>
      <c r="TK25" s="98"/>
      <c r="TL25" s="98"/>
      <c r="TM25" s="98"/>
      <c r="TN25" s="98"/>
      <c r="TO25" s="98"/>
      <c r="TP25" s="98"/>
      <c r="TQ25" s="98"/>
      <c r="TR25" s="98"/>
      <c r="TS25" s="98"/>
      <c r="TT25" s="98"/>
      <c r="TU25" s="98"/>
      <c r="TV25" s="98"/>
      <c r="TW25" s="98"/>
      <c r="TX25" s="98"/>
      <c r="TY25" s="98"/>
      <c r="TZ25" s="98"/>
      <c r="UA25" s="98"/>
      <c r="UB25" s="98"/>
      <c r="UC25" s="98"/>
      <c r="UD25" s="98"/>
      <c r="UE25" s="98"/>
      <c r="UF25" s="98"/>
      <c r="UG25" s="98"/>
      <c r="UH25" s="98"/>
      <c r="UI25" s="98"/>
      <c r="UJ25" s="98"/>
      <c r="UK25" s="98"/>
      <c r="UL25" s="98"/>
      <c r="UM25" s="98"/>
      <c r="UN25" s="98"/>
      <c r="UO25" s="98"/>
      <c r="UP25" s="98"/>
      <c r="UQ25" s="98"/>
      <c r="UR25" s="98"/>
      <c r="US25" s="98"/>
      <c r="UT25" s="98"/>
      <c r="UU25" s="98"/>
      <c r="UV25" s="98"/>
      <c r="UW25" s="98"/>
      <c r="UX25" s="98"/>
      <c r="UY25" s="98"/>
      <c r="UZ25" s="98"/>
      <c r="VA25" s="98"/>
      <c r="VB25" s="98"/>
      <c r="VC25" s="98"/>
      <c r="VD25" s="98"/>
      <c r="VE25" s="98"/>
      <c r="VF25" s="98"/>
      <c r="VG25" s="98"/>
      <c r="VH25" s="98"/>
      <c r="VI25" s="98"/>
      <c r="VJ25" s="98"/>
      <c r="VK25" s="98"/>
      <c r="VL25" s="98"/>
      <c r="VM25" s="98"/>
      <c r="VN25" s="98"/>
      <c r="VO25" s="98"/>
      <c r="VP25" s="98"/>
      <c r="VQ25" s="98"/>
      <c r="VR25" s="98"/>
      <c r="VS25" s="98"/>
      <c r="VT25" s="98"/>
      <c r="VU25" s="98"/>
      <c r="VV25" s="98"/>
      <c r="VW25" s="98"/>
      <c r="VX25" s="98"/>
      <c r="VY25" s="98"/>
      <c r="VZ25" s="98"/>
      <c r="WA25" s="98"/>
      <c r="WB25" s="98"/>
      <c r="WC25" s="98"/>
      <c r="WD25" s="98"/>
      <c r="WE25" s="98"/>
      <c r="WF25" s="98"/>
      <c r="WG25" s="98"/>
      <c r="WH25" s="98"/>
      <c r="WI25" s="98"/>
      <c r="WJ25" s="98"/>
      <c r="WK25" s="98"/>
      <c r="WL25" s="98"/>
      <c r="WM25" s="98"/>
      <c r="WN25" s="98"/>
      <c r="WO25" s="98"/>
      <c r="WP25" s="98"/>
      <c r="WQ25" s="98"/>
      <c r="WR25" s="98"/>
      <c r="WS25" s="98"/>
      <c r="WT25" s="98"/>
      <c r="WU25" s="98"/>
      <c r="WV25" s="98"/>
      <c r="WW25" s="98"/>
      <c r="WX25" s="98"/>
      <c r="WY25" s="98"/>
      <c r="WZ25" s="98"/>
      <c r="XA25" s="98"/>
      <c r="XB25" s="98"/>
      <c r="XC25" s="98"/>
      <c r="XD25" s="98"/>
      <c r="XE25" s="98"/>
      <c r="XF25" s="98"/>
      <c r="XG25" s="98"/>
      <c r="XH25" s="98"/>
      <c r="XI25" s="98"/>
      <c r="XJ25" s="98"/>
      <c r="XK25" s="98"/>
      <c r="XL25" s="98"/>
      <c r="XM25" s="98"/>
      <c r="XN25" s="98"/>
      <c r="XO25" s="98"/>
      <c r="XP25" s="98"/>
      <c r="XQ25" s="98"/>
      <c r="XR25" s="98"/>
      <c r="XS25" s="98"/>
      <c r="XT25" s="98"/>
      <c r="XU25" s="98"/>
      <c r="XV25" s="98"/>
      <c r="XW25" s="98"/>
      <c r="XX25" s="98"/>
      <c r="XY25" s="98"/>
      <c r="XZ25" s="98"/>
      <c r="YA25" s="98"/>
      <c r="YB25" s="98"/>
      <c r="YC25" s="98"/>
      <c r="YD25" s="98"/>
      <c r="YE25" s="98"/>
      <c r="YF25" s="98"/>
      <c r="YG25" s="98"/>
      <c r="YH25" s="98"/>
      <c r="YI25" s="98"/>
      <c r="YJ25" s="98"/>
      <c r="YK25" s="98"/>
      <c r="YL25" s="98"/>
      <c r="YM25" s="98"/>
      <c r="YN25" s="98"/>
      <c r="YO25" s="98"/>
      <c r="YP25" s="98"/>
      <c r="YQ25" s="98"/>
      <c r="YR25" s="98"/>
      <c r="YS25" s="98"/>
      <c r="YT25" s="98"/>
      <c r="YU25" s="98"/>
      <c r="YV25" s="98"/>
      <c r="YW25" s="98"/>
      <c r="YX25" s="98"/>
      <c r="YY25" s="98"/>
      <c r="YZ25" s="98"/>
      <c r="ZA25" s="98"/>
      <c r="ZB25" s="98"/>
      <c r="ZC25" s="98"/>
      <c r="ZD25" s="98"/>
      <c r="ZE25" s="98"/>
      <c r="ZF25" s="98"/>
      <c r="ZG25" s="98"/>
      <c r="ZH25" s="98"/>
      <c r="ZI25" s="98"/>
      <c r="ZJ25" s="98"/>
      <c r="ZK25" s="98"/>
      <c r="ZL25" s="98"/>
      <c r="ZM25" s="98"/>
      <c r="ZN25" s="98"/>
      <c r="ZO25" s="98"/>
      <c r="ZP25" s="98"/>
      <c r="ZQ25" s="98"/>
      <c r="ZR25" s="98"/>
      <c r="ZS25" s="98"/>
      <c r="ZT25" s="98"/>
      <c r="ZU25" s="98"/>
      <c r="ZV25" s="98"/>
      <c r="ZW25" s="98"/>
      <c r="ZX25" s="98"/>
      <c r="ZY25" s="98"/>
      <c r="ZZ25" s="98"/>
      <c r="AAA25" s="98"/>
      <c r="AAB25" s="98"/>
      <c r="AAC25" s="98"/>
      <c r="AAD25" s="98"/>
      <c r="AAE25" s="98"/>
      <c r="AAF25" s="98"/>
      <c r="AAG25" s="98"/>
      <c r="AAH25" s="98"/>
      <c r="AAI25" s="98"/>
      <c r="AAJ25" s="98"/>
      <c r="AAK25" s="98"/>
      <c r="AAL25" s="98"/>
      <c r="AAM25" s="98"/>
      <c r="AAN25" s="98"/>
      <c r="AAO25" s="98"/>
      <c r="AAP25" s="98"/>
      <c r="AAQ25" s="98"/>
      <c r="AAR25" s="98"/>
      <c r="AAS25" s="98"/>
      <c r="AAT25" s="98"/>
      <c r="AAU25" s="98"/>
      <c r="AAV25" s="98"/>
      <c r="AAW25" s="98"/>
      <c r="AAX25" s="98"/>
      <c r="AAY25" s="98"/>
      <c r="AAZ25" s="98"/>
      <c r="ABA25" s="98"/>
      <c r="ABB25" s="98"/>
      <c r="ABC25" s="98"/>
      <c r="ABD25" s="98"/>
      <c r="ABE25" s="98"/>
      <c r="ABF25" s="98"/>
      <c r="ABG25" s="98"/>
      <c r="ABH25" s="98"/>
      <c r="ABI25" s="98"/>
      <c r="ABJ25" s="98"/>
      <c r="ABK25" s="98"/>
      <c r="ABL25" s="98"/>
      <c r="ABM25" s="98"/>
      <c r="ABN25" s="98"/>
      <c r="ABO25" s="98"/>
      <c r="ABP25" s="98"/>
      <c r="ABQ25" s="98"/>
      <c r="ABR25" s="98"/>
      <c r="ABS25" s="98"/>
      <c r="ABT25" s="98"/>
      <c r="ABU25" s="98"/>
      <c r="ABV25" s="98"/>
      <c r="ABW25" s="98"/>
      <c r="ABX25" s="98"/>
      <c r="ABY25" s="98"/>
      <c r="ABZ25" s="98"/>
      <c r="ACA25" s="98"/>
      <c r="ACB25" s="98"/>
      <c r="ACC25" s="98"/>
      <c r="ACD25" s="98"/>
      <c r="ACE25" s="98"/>
      <c r="ACF25" s="98"/>
      <c r="ACG25" s="98"/>
      <c r="ACH25" s="98"/>
      <c r="ACI25" s="98"/>
      <c r="ACJ25" s="98"/>
      <c r="ACK25" s="98"/>
      <c r="ACL25" s="98"/>
      <c r="ACM25" s="98"/>
      <c r="ACN25" s="98"/>
      <c r="ACO25" s="98"/>
      <c r="ACP25" s="98"/>
      <c r="ACQ25" s="98"/>
      <c r="ACR25" s="98"/>
      <c r="ACS25" s="98"/>
      <c r="ACT25" s="98"/>
      <c r="ACU25" s="98"/>
      <c r="ACV25" s="98"/>
      <c r="ACW25" s="98"/>
      <c r="ACX25" s="98"/>
      <c r="ACY25" s="98"/>
      <c r="ACZ25" s="98"/>
      <c r="ADA25" s="98"/>
      <c r="ADB25" s="98"/>
      <c r="ADC25" s="98"/>
      <c r="ADD25" s="98"/>
      <c r="ADE25" s="98"/>
      <c r="ADF25" s="98"/>
      <c r="ADG25" s="98"/>
      <c r="ADH25" s="98"/>
      <c r="ADI25" s="98"/>
      <c r="ADJ25" s="98"/>
      <c r="ADK25" s="98"/>
      <c r="ADL25" s="98"/>
      <c r="ADM25" s="98"/>
      <c r="ADN25" s="98"/>
      <c r="ADO25" s="98"/>
      <c r="ADP25" s="98"/>
      <c r="ADQ25" s="98"/>
      <c r="ADR25" s="98"/>
      <c r="ADS25" s="98"/>
      <c r="ADT25" s="98"/>
      <c r="ADU25" s="98"/>
      <c r="ADV25" s="98"/>
      <c r="ADW25" s="98"/>
      <c r="ADX25" s="98"/>
      <c r="ADY25" s="98"/>
      <c r="ADZ25" s="98"/>
      <c r="AEA25" s="98"/>
      <c r="AEB25" s="98"/>
      <c r="AEC25" s="98"/>
      <c r="AED25" s="98"/>
      <c r="AEE25" s="98"/>
      <c r="AEF25" s="98"/>
      <c r="AEG25" s="98"/>
      <c r="AEH25" s="98"/>
      <c r="AEI25" s="98"/>
      <c r="AEJ25" s="98"/>
      <c r="AEK25" s="98"/>
      <c r="AEL25" s="98"/>
      <c r="AEM25" s="98"/>
      <c r="AEN25" s="98"/>
      <c r="AEO25" s="98"/>
      <c r="AEP25" s="98"/>
      <c r="AEQ25" s="98"/>
      <c r="AER25" s="98"/>
      <c r="AES25" s="98"/>
      <c r="AET25" s="98"/>
      <c r="AEU25" s="98"/>
      <c r="AEV25" s="98"/>
      <c r="AEW25" s="98"/>
      <c r="AEX25" s="98"/>
      <c r="AEY25" s="98"/>
      <c r="AEZ25" s="98"/>
      <c r="AFA25" s="98"/>
      <c r="AFB25" s="98"/>
      <c r="AFC25" s="98"/>
      <c r="AFD25" s="98"/>
      <c r="AFE25" s="98"/>
      <c r="AFF25" s="98"/>
      <c r="AFG25" s="98"/>
      <c r="AFH25" s="98"/>
      <c r="AFI25" s="98"/>
      <c r="AFJ25" s="98"/>
      <c r="AFK25" s="98"/>
      <c r="AFL25" s="98"/>
      <c r="AFM25" s="98"/>
      <c r="AFN25" s="98"/>
      <c r="AFO25" s="98"/>
      <c r="AFP25" s="98"/>
      <c r="AFQ25" s="98"/>
      <c r="AFR25" s="98"/>
      <c r="AFS25" s="98"/>
      <c r="AFT25" s="98"/>
      <c r="AFU25" s="98"/>
      <c r="AFV25" s="98"/>
      <c r="AFW25" s="98"/>
      <c r="AFX25" s="98"/>
      <c r="AFY25" s="98"/>
      <c r="AFZ25" s="98"/>
      <c r="AGA25" s="98"/>
      <c r="AGB25" s="98"/>
      <c r="AGC25" s="98"/>
      <c r="AGD25" s="98"/>
      <c r="AGE25" s="98"/>
      <c r="AGF25" s="98"/>
      <c r="AGG25" s="98"/>
      <c r="AGH25" s="98"/>
      <c r="AGI25" s="98"/>
      <c r="AGJ25" s="98"/>
      <c r="AGK25" s="98"/>
      <c r="AGL25" s="98"/>
      <c r="AGM25" s="98"/>
      <c r="AGN25" s="98"/>
      <c r="AGO25" s="98"/>
      <c r="AGP25" s="98"/>
      <c r="AGQ25" s="98"/>
      <c r="AGR25" s="98"/>
      <c r="AGS25" s="98"/>
      <c r="AGT25" s="98"/>
      <c r="AGU25" s="98"/>
      <c r="AGV25" s="98"/>
      <c r="AGW25" s="98"/>
      <c r="AGX25" s="98"/>
      <c r="AGY25" s="98"/>
      <c r="AGZ25" s="98"/>
      <c r="AHA25" s="98"/>
      <c r="AHB25" s="98"/>
      <c r="AHC25" s="98"/>
      <c r="AHD25" s="98"/>
      <c r="AHE25" s="98"/>
      <c r="AHF25" s="98"/>
      <c r="AHG25" s="98"/>
      <c r="AHH25" s="98"/>
      <c r="AHI25" s="98"/>
      <c r="AHJ25" s="98"/>
      <c r="AHK25" s="98"/>
      <c r="AHL25" s="98"/>
      <c r="AHM25" s="98"/>
      <c r="AHN25" s="98"/>
      <c r="AHO25" s="98"/>
      <c r="AHP25" s="98"/>
      <c r="AHQ25" s="98"/>
      <c r="AHR25" s="98"/>
      <c r="AHS25" s="98"/>
      <c r="AHT25" s="98"/>
      <c r="AHU25" s="98"/>
      <c r="AHV25" s="98"/>
      <c r="AHW25" s="98"/>
      <c r="AHX25" s="98"/>
      <c r="AHY25" s="98"/>
      <c r="AHZ25" s="98"/>
      <c r="AIA25" s="98"/>
      <c r="AIB25" s="98"/>
      <c r="AIC25" s="98"/>
      <c r="AID25" s="98"/>
      <c r="AIE25" s="98"/>
      <c r="AIF25" s="98"/>
      <c r="AIG25" s="98"/>
      <c r="AIH25" s="98"/>
      <c r="AII25" s="98"/>
      <c r="AIJ25" s="98"/>
      <c r="AIK25" s="98"/>
      <c r="AIL25" s="98"/>
      <c r="AIM25" s="98"/>
      <c r="AIN25" s="98"/>
      <c r="AIO25" s="98"/>
      <c r="AIP25" s="98"/>
      <c r="AIQ25" s="98"/>
      <c r="AIR25" s="98"/>
      <c r="AIS25" s="98"/>
      <c r="AIT25" s="98"/>
      <c r="AIU25" s="98"/>
      <c r="AIV25" s="98"/>
      <c r="AIW25" s="98"/>
      <c r="AIX25" s="98"/>
      <c r="AIY25" s="98"/>
      <c r="AIZ25" s="98"/>
      <c r="AJA25" s="98"/>
      <c r="AJB25" s="98"/>
      <c r="AJC25" s="98"/>
      <c r="AJD25" s="98"/>
      <c r="AJE25" s="98"/>
      <c r="AJF25" s="98"/>
      <c r="AJG25" s="98"/>
      <c r="AJH25" s="98"/>
      <c r="AJI25" s="98"/>
      <c r="AJJ25" s="98"/>
      <c r="AJK25" s="98"/>
      <c r="AJL25" s="98"/>
      <c r="AJM25" s="98"/>
      <c r="AJN25" s="98"/>
      <c r="AJO25" s="98"/>
      <c r="AJP25" s="98"/>
      <c r="AJQ25" s="98"/>
      <c r="AJR25" s="98"/>
      <c r="AJS25" s="98"/>
      <c r="AJT25" s="98"/>
      <c r="AJU25" s="98"/>
      <c r="AJV25" s="98"/>
      <c r="AJW25" s="98"/>
      <c r="AJX25" s="98"/>
      <c r="AJY25" s="98"/>
      <c r="AJZ25" s="98"/>
      <c r="AKA25" s="98"/>
      <c r="AKB25" s="98"/>
      <c r="AKC25" s="98"/>
      <c r="AKD25" s="98"/>
      <c r="AKE25" s="98"/>
      <c r="AKF25" s="98"/>
      <c r="AKG25" s="98"/>
      <c r="AKH25" s="98"/>
      <c r="AKI25" s="98"/>
      <c r="AKJ25" s="98"/>
      <c r="AKK25" s="98"/>
      <c r="AKL25" s="98"/>
      <c r="AKM25" s="98"/>
      <c r="AKN25" s="98"/>
      <c r="AKO25" s="98"/>
      <c r="AKP25" s="98"/>
      <c r="AKQ25" s="98"/>
      <c r="AKR25" s="98"/>
      <c r="AKS25" s="98"/>
      <c r="AKT25" s="98"/>
      <c r="AKU25" s="98"/>
      <c r="AKV25" s="98"/>
      <c r="AKW25" s="98"/>
      <c r="AKX25" s="98"/>
      <c r="AKY25" s="98"/>
      <c r="AKZ25" s="98"/>
      <c r="ALA25" s="98"/>
      <c r="ALB25" s="98"/>
      <c r="ALC25" s="98"/>
      <c r="ALD25" s="98"/>
      <c r="ALE25" s="98"/>
      <c r="ALF25" s="98"/>
      <c r="ALG25" s="98"/>
      <c r="ALH25" s="98"/>
      <c r="ALI25" s="98"/>
      <c r="ALJ25" s="98"/>
      <c r="ALK25" s="98"/>
      <c r="ALL25" s="98"/>
      <c r="ALM25" s="98"/>
      <c r="ALN25" s="98"/>
      <c r="ALO25" s="98"/>
      <c r="ALP25" s="98"/>
      <c r="ALQ25" s="98"/>
      <c r="ALR25" s="98"/>
      <c r="ALS25" s="98"/>
      <c r="ALT25" s="98"/>
      <c r="ALU25" s="98"/>
      <c r="ALV25" s="98"/>
      <c r="ALW25" s="98"/>
      <c r="ALX25" s="98"/>
      <c r="ALY25" s="98"/>
      <c r="ALZ25" s="98"/>
      <c r="AMA25" s="98"/>
      <c r="AMB25" s="98"/>
      <c r="AMC25" s="98"/>
      <c r="AMD25" s="98"/>
      <c r="AME25" s="98"/>
      <c r="AMF25" s="98"/>
      <c r="AMG25" s="98"/>
      <c r="AMH25" s="98"/>
      <c r="AMI25" s="98"/>
      <c r="AMJ25" s="98"/>
      <c r="AMK25" s="98"/>
      <c r="AML25" s="98"/>
      <c r="AMM25" s="98"/>
      <c r="AMN25" s="98"/>
      <c r="AMO25" s="98"/>
      <c r="AMP25" s="98"/>
      <c r="AMQ25" s="98"/>
      <c r="AMR25" s="98"/>
      <c r="AMS25" s="98"/>
      <c r="AMT25" s="98"/>
      <c r="AMU25" s="98"/>
      <c r="AMV25" s="98"/>
      <c r="AMW25" s="98"/>
      <c r="AMX25" s="98"/>
      <c r="AMY25" s="98"/>
      <c r="AMZ25" s="98"/>
      <c r="ANA25" s="98"/>
      <c r="ANB25" s="98"/>
      <c r="ANC25" s="98"/>
      <c r="AND25" s="98"/>
      <c r="ANE25" s="98"/>
      <c r="ANF25" s="98"/>
      <c r="ANG25" s="98"/>
      <c r="ANH25" s="98"/>
      <c r="ANI25" s="98"/>
      <c r="ANJ25" s="98"/>
      <c r="ANK25" s="98"/>
      <c r="ANL25" s="98"/>
      <c r="ANM25" s="98"/>
      <c r="ANN25" s="98"/>
      <c r="ANO25" s="98"/>
      <c r="ANP25" s="98"/>
      <c r="ANQ25" s="98"/>
      <c r="ANR25" s="98"/>
      <c r="ANS25" s="98"/>
      <c r="ANT25" s="98"/>
      <c r="ANU25" s="98"/>
      <c r="ANV25" s="98"/>
      <c r="ANW25" s="98"/>
      <c r="ANX25" s="98"/>
      <c r="ANY25" s="98"/>
      <c r="ANZ25" s="98"/>
      <c r="AOA25" s="98"/>
      <c r="AOB25" s="98"/>
      <c r="AOC25" s="98"/>
      <c r="AOD25" s="98"/>
      <c r="AOE25" s="98"/>
      <c r="AOF25" s="98"/>
      <c r="AOG25" s="98"/>
      <c r="AOH25" s="98"/>
      <c r="AOI25" s="98"/>
      <c r="AOJ25" s="98"/>
      <c r="AOK25" s="98"/>
      <c r="AOL25" s="98"/>
      <c r="AOM25" s="98"/>
      <c r="AON25" s="98"/>
      <c r="AOO25" s="98"/>
      <c r="AOP25" s="98"/>
      <c r="AOQ25" s="98"/>
      <c r="AOR25" s="98"/>
      <c r="AOS25" s="98"/>
      <c r="AOT25" s="98"/>
      <c r="AOU25" s="98"/>
      <c r="AOV25" s="98"/>
      <c r="AOW25" s="98"/>
      <c r="AOX25" s="98"/>
      <c r="AOY25" s="98"/>
      <c r="AOZ25" s="98"/>
      <c r="APA25" s="98"/>
      <c r="APB25" s="98"/>
      <c r="APC25" s="98"/>
      <c r="APD25" s="98"/>
      <c r="APE25" s="98"/>
      <c r="APF25" s="98"/>
      <c r="APG25" s="98"/>
      <c r="APH25" s="98"/>
      <c r="API25" s="98"/>
      <c r="APJ25" s="98"/>
      <c r="APK25" s="98"/>
      <c r="APL25" s="98"/>
      <c r="APM25" s="98"/>
      <c r="APN25" s="98"/>
      <c r="APO25" s="98"/>
      <c r="APP25" s="98"/>
      <c r="APQ25" s="98"/>
      <c r="APR25" s="98"/>
      <c r="APS25" s="98"/>
      <c r="APT25" s="98"/>
      <c r="APU25" s="98"/>
      <c r="APV25" s="98"/>
      <c r="APW25" s="98"/>
      <c r="APX25" s="98"/>
      <c r="APY25" s="98"/>
      <c r="APZ25" s="98"/>
      <c r="AQA25" s="98"/>
      <c r="AQB25" s="98"/>
      <c r="AQC25" s="98"/>
      <c r="AQD25" s="98"/>
      <c r="AQE25" s="98"/>
      <c r="AQF25" s="98"/>
      <c r="AQG25" s="98"/>
      <c r="AQH25" s="98"/>
      <c r="AQI25" s="98"/>
      <c r="AQJ25" s="98"/>
      <c r="AQK25" s="98"/>
      <c r="AQL25" s="98"/>
      <c r="AQM25" s="98"/>
      <c r="AQN25" s="98"/>
      <c r="AQO25" s="98"/>
      <c r="AQP25" s="98"/>
      <c r="AQQ25" s="98"/>
      <c r="AQR25" s="98"/>
      <c r="AQS25" s="98"/>
      <c r="AQT25" s="98"/>
      <c r="AQU25" s="98"/>
      <c r="AQV25" s="98"/>
      <c r="AQW25" s="98"/>
      <c r="AQX25" s="98"/>
      <c r="AQY25" s="98"/>
      <c r="AQZ25" s="98"/>
      <c r="ARA25" s="98"/>
      <c r="ARB25" s="98"/>
      <c r="ARC25" s="98"/>
      <c r="ARD25" s="98"/>
      <c r="ARE25" s="98"/>
      <c r="ARF25" s="98"/>
      <c r="ARG25" s="98"/>
      <c r="ARH25" s="98"/>
      <c r="ARI25" s="98"/>
      <c r="ARJ25" s="98"/>
      <c r="ARK25" s="98"/>
      <c r="ARL25" s="98"/>
      <c r="ARM25" s="98"/>
      <c r="ARN25" s="98"/>
      <c r="ARO25" s="98"/>
      <c r="ARP25" s="98"/>
      <c r="ARQ25" s="98"/>
      <c r="ARR25" s="98"/>
      <c r="ARS25" s="98"/>
      <c r="ART25" s="98"/>
      <c r="ARU25" s="98"/>
      <c r="ARV25" s="98"/>
      <c r="ARW25" s="98"/>
      <c r="ARX25" s="98"/>
      <c r="ARY25" s="98"/>
      <c r="ARZ25" s="98"/>
      <c r="ASA25" s="98"/>
      <c r="ASB25" s="98"/>
      <c r="ASC25" s="98"/>
      <c r="ASD25" s="98"/>
      <c r="ASE25" s="98"/>
      <c r="ASF25" s="98"/>
      <c r="ASG25" s="98"/>
      <c r="ASH25" s="98"/>
      <c r="ASI25" s="98"/>
      <c r="ASJ25" s="98"/>
      <c r="ASK25" s="98"/>
      <c r="ASL25" s="98"/>
      <c r="ASM25" s="98"/>
      <c r="ASN25" s="98"/>
      <c r="ASO25" s="98"/>
      <c r="ASP25" s="98"/>
      <c r="ASQ25" s="98"/>
      <c r="ASR25" s="98"/>
      <c r="ASS25" s="98"/>
      <c r="AST25" s="98"/>
      <c r="ASU25" s="98"/>
      <c r="ASV25" s="98"/>
      <c r="ASW25" s="98"/>
      <c r="ASX25" s="98"/>
      <c r="ASY25" s="98"/>
      <c r="ASZ25" s="98"/>
      <c r="ATA25" s="98"/>
      <c r="ATB25" s="98"/>
      <c r="ATC25" s="98"/>
      <c r="ATD25" s="98"/>
      <c r="ATE25" s="98"/>
      <c r="ATF25" s="98"/>
      <c r="ATG25" s="98"/>
      <c r="ATH25" s="98"/>
      <c r="ATI25" s="98"/>
      <c r="ATJ25" s="98"/>
      <c r="ATK25" s="98"/>
      <c r="ATL25" s="98"/>
      <c r="ATM25" s="98"/>
      <c r="ATN25" s="98"/>
      <c r="ATO25" s="98"/>
      <c r="ATP25" s="98"/>
      <c r="ATQ25" s="98"/>
      <c r="ATR25" s="98"/>
      <c r="ATS25" s="98"/>
      <c r="ATT25" s="98"/>
      <c r="ATU25" s="98"/>
      <c r="ATV25" s="98"/>
      <c r="ATW25" s="98"/>
      <c r="ATX25" s="98"/>
      <c r="ATY25" s="98"/>
      <c r="ATZ25" s="98"/>
      <c r="AUA25" s="98"/>
      <c r="AUB25" s="98"/>
      <c r="AUC25" s="98"/>
      <c r="AUD25" s="98"/>
      <c r="AUE25" s="98"/>
      <c r="AUF25" s="98"/>
      <c r="AUG25" s="98"/>
      <c r="AUH25" s="98"/>
      <c r="AUI25" s="98"/>
      <c r="AUJ25" s="98"/>
      <c r="AUK25" s="98"/>
      <c r="AUL25" s="98"/>
      <c r="AUM25" s="98"/>
      <c r="AUN25" s="98"/>
      <c r="AUO25" s="98"/>
      <c r="AUP25" s="98"/>
      <c r="AUQ25" s="98"/>
      <c r="AUR25" s="98"/>
      <c r="AUS25" s="98"/>
      <c r="AUT25" s="98"/>
      <c r="AUU25" s="98"/>
      <c r="AUV25" s="98"/>
      <c r="AUW25" s="98"/>
      <c r="AUX25" s="98"/>
      <c r="AUY25" s="98"/>
      <c r="AUZ25" s="98"/>
      <c r="AVA25" s="98"/>
      <c r="AVB25" s="98"/>
      <c r="AVC25" s="98"/>
      <c r="AVD25" s="98"/>
      <c r="AVE25" s="98"/>
      <c r="AVF25" s="98"/>
      <c r="AVG25" s="98"/>
      <c r="AVH25" s="98"/>
      <c r="AVI25" s="98"/>
      <c r="AVJ25" s="98"/>
      <c r="AVK25" s="98"/>
      <c r="AVL25" s="98"/>
      <c r="AVM25" s="98"/>
      <c r="AVN25" s="98"/>
      <c r="AVO25" s="98"/>
      <c r="AVP25" s="98"/>
      <c r="AVQ25" s="98"/>
      <c r="AVR25" s="98"/>
      <c r="AVS25" s="98"/>
      <c r="AVT25" s="98"/>
      <c r="AVU25" s="98"/>
      <c r="AVV25" s="98"/>
      <c r="AVW25" s="98"/>
      <c r="AVX25" s="98"/>
      <c r="AVY25" s="98"/>
      <c r="AVZ25" s="98"/>
      <c r="AWA25" s="98"/>
      <c r="AWB25" s="98"/>
      <c r="AWC25" s="98"/>
      <c r="AWD25" s="98"/>
      <c r="AWE25" s="98"/>
      <c r="AWF25" s="98"/>
      <c r="AWG25" s="98"/>
      <c r="AWH25" s="98"/>
      <c r="AWI25" s="98"/>
      <c r="AWJ25" s="98"/>
      <c r="AWK25" s="98"/>
      <c r="AWL25" s="98"/>
      <c r="AWM25" s="98"/>
      <c r="AWN25" s="98"/>
      <c r="AWO25" s="98"/>
      <c r="AWP25" s="98"/>
      <c r="AWQ25" s="98"/>
      <c r="AWR25" s="98"/>
      <c r="AWS25" s="98"/>
      <c r="AWT25" s="98"/>
      <c r="AWU25" s="98"/>
      <c r="AWV25" s="98"/>
      <c r="AWW25" s="98"/>
      <c r="AWX25" s="98"/>
      <c r="AWY25" s="98"/>
      <c r="AWZ25" s="98"/>
      <c r="AXA25" s="98"/>
      <c r="AXB25" s="98"/>
      <c r="AXC25" s="98"/>
      <c r="AXD25" s="98"/>
      <c r="AXE25" s="98"/>
      <c r="AXF25" s="98"/>
      <c r="AXG25" s="98"/>
      <c r="AXH25" s="98"/>
      <c r="AXI25" s="98"/>
      <c r="AXJ25" s="98"/>
      <c r="AXK25" s="98"/>
      <c r="AXL25" s="98"/>
      <c r="AXM25" s="98"/>
      <c r="AXN25" s="98"/>
      <c r="AXO25" s="98"/>
      <c r="AXP25" s="98"/>
      <c r="AXQ25" s="98"/>
      <c r="AXR25" s="98"/>
      <c r="AXS25" s="98"/>
      <c r="AXT25" s="98"/>
      <c r="AXU25" s="98"/>
      <c r="AXV25" s="98"/>
      <c r="AXW25" s="98"/>
      <c r="AXX25" s="98"/>
      <c r="AXY25" s="98"/>
      <c r="AXZ25" s="98"/>
      <c r="AYA25" s="98"/>
      <c r="AYB25" s="98"/>
      <c r="AYC25" s="98"/>
      <c r="AYD25" s="98"/>
      <c r="AYE25" s="98"/>
      <c r="AYF25" s="98"/>
      <c r="AYG25" s="98"/>
      <c r="AYH25" s="98"/>
      <c r="AYI25" s="98"/>
      <c r="AYJ25" s="98"/>
      <c r="AYK25" s="98"/>
      <c r="AYL25" s="98"/>
      <c r="AYM25" s="98"/>
      <c r="AYN25" s="98"/>
      <c r="AYO25" s="98"/>
      <c r="AYP25" s="98"/>
      <c r="AYQ25" s="98"/>
      <c r="AYR25" s="98"/>
      <c r="AYS25" s="98"/>
      <c r="AYT25" s="98"/>
      <c r="AYU25" s="98"/>
      <c r="AYV25" s="98"/>
      <c r="AYW25" s="98"/>
      <c r="AYX25" s="98"/>
      <c r="AYY25" s="98"/>
      <c r="AYZ25" s="98"/>
      <c r="AZA25" s="98"/>
      <c r="AZB25" s="98"/>
      <c r="AZC25" s="98"/>
      <c r="AZD25" s="98"/>
      <c r="AZE25" s="98"/>
      <c r="AZF25" s="98"/>
      <c r="AZG25" s="98"/>
      <c r="AZH25" s="98"/>
      <c r="AZI25" s="98"/>
      <c r="AZJ25" s="98"/>
      <c r="AZK25" s="98"/>
      <c r="AZL25" s="98"/>
      <c r="AZM25" s="98"/>
      <c r="AZN25" s="98"/>
      <c r="AZO25" s="98"/>
      <c r="AZP25" s="98"/>
      <c r="AZQ25" s="98"/>
      <c r="AZR25" s="98"/>
      <c r="AZS25" s="98"/>
      <c r="AZT25" s="98"/>
      <c r="AZU25" s="98"/>
      <c r="AZV25" s="98"/>
      <c r="AZW25" s="98"/>
      <c r="AZX25" s="98"/>
      <c r="AZY25" s="98"/>
      <c r="AZZ25" s="98"/>
      <c r="BAA25" s="98"/>
      <c r="BAB25" s="98"/>
      <c r="BAC25" s="98"/>
      <c r="BAD25" s="98"/>
      <c r="BAE25" s="98"/>
      <c r="BAF25" s="98"/>
      <c r="BAG25" s="98"/>
      <c r="BAH25" s="98"/>
      <c r="BAI25" s="98"/>
      <c r="BAJ25" s="98"/>
      <c r="BAK25" s="98"/>
      <c r="BAL25" s="98"/>
      <c r="BAM25" s="98"/>
      <c r="BAN25" s="98"/>
      <c r="BAO25" s="98"/>
      <c r="BAP25" s="98"/>
      <c r="BAQ25" s="98"/>
      <c r="BAR25" s="98"/>
      <c r="BAS25" s="98"/>
      <c r="BAT25" s="98"/>
      <c r="BAU25" s="98"/>
      <c r="BAV25" s="98"/>
      <c r="BAW25" s="98"/>
      <c r="BAX25" s="98"/>
      <c r="BAY25" s="98"/>
      <c r="BAZ25" s="98"/>
      <c r="BBA25" s="98"/>
      <c r="BBB25" s="98"/>
      <c r="BBC25" s="98"/>
      <c r="BBD25" s="98"/>
      <c r="BBE25" s="98"/>
      <c r="BBF25" s="98"/>
      <c r="BBG25" s="98"/>
      <c r="BBH25" s="98"/>
      <c r="BBI25" s="98"/>
      <c r="BBJ25" s="98"/>
      <c r="BBK25" s="98"/>
      <c r="BBL25" s="98"/>
      <c r="BBM25" s="98"/>
      <c r="BBN25" s="98"/>
      <c r="BBO25" s="98"/>
      <c r="BBP25" s="98"/>
      <c r="BBQ25" s="98"/>
      <c r="BBR25" s="98"/>
      <c r="BBS25" s="98"/>
      <c r="BBT25" s="98"/>
      <c r="BBU25" s="98"/>
      <c r="BBV25" s="98"/>
      <c r="BBW25" s="98"/>
      <c r="BBX25" s="98"/>
      <c r="BBY25" s="98"/>
      <c r="BBZ25" s="98"/>
      <c r="BCA25" s="98"/>
      <c r="BCB25" s="98"/>
      <c r="BCC25" s="98"/>
      <c r="BCD25" s="98"/>
      <c r="BCE25" s="98"/>
      <c r="BCF25" s="98"/>
      <c r="BCG25" s="98"/>
      <c r="BCH25" s="98"/>
      <c r="BCI25" s="98"/>
      <c r="BCJ25" s="98"/>
      <c r="BCK25" s="98"/>
      <c r="BCL25" s="98"/>
      <c r="BCM25" s="98"/>
      <c r="BCN25" s="98"/>
      <c r="BCO25" s="98"/>
      <c r="BCP25" s="98"/>
      <c r="BCQ25" s="98"/>
      <c r="BCR25" s="98"/>
      <c r="BCS25" s="98"/>
      <c r="BCT25" s="98"/>
      <c r="BCU25" s="98"/>
      <c r="BCV25" s="98"/>
      <c r="BCW25" s="98"/>
      <c r="BCX25" s="98"/>
      <c r="BCY25" s="98"/>
      <c r="BCZ25" s="98"/>
      <c r="BDA25" s="98"/>
      <c r="BDB25" s="98"/>
      <c r="BDC25" s="98"/>
      <c r="BDD25" s="98"/>
      <c r="BDE25" s="98"/>
      <c r="BDF25" s="98"/>
      <c r="BDG25" s="98"/>
      <c r="BDH25" s="98"/>
      <c r="BDI25" s="98"/>
      <c r="BDJ25" s="98"/>
      <c r="BDK25" s="98"/>
      <c r="BDL25" s="98"/>
      <c r="BDM25" s="98"/>
      <c r="BDN25" s="98"/>
      <c r="BDO25" s="98"/>
      <c r="BDP25" s="98"/>
      <c r="BDQ25" s="98"/>
      <c r="BDR25" s="98"/>
      <c r="BDS25" s="98"/>
      <c r="BDT25" s="98"/>
      <c r="BDU25" s="98"/>
      <c r="BDV25" s="98"/>
      <c r="BDW25" s="98"/>
      <c r="BDX25" s="98"/>
      <c r="BDY25" s="98"/>
      <c r="BDZ25" s="98"/>
      <c r="BEA25" s="98"/>
      <c r="BEB25" s="98"/>
      <c r="BEC25" s="98"/>
      <c r="BED25" s="98"/>
      <c r="BEE25" s="98"/>
      <c r="BEF25" s="98"/>
      <c r="BEG25" s="98"/>
      <c r="BEH25" s="98"/>
      <c r="BEI25" s="98"/>
      <c r="BEJ25" s="98"/>
      <c r="BEK25" s="98"/>
      <c r="BEL25" s="98"/>
      <c r="BEM25" s="98"/>
      <c r="BEN25" s="98"/>
      <c r="BEO25" s="98"/>
      <c r="BEP25" s="98"/>
      <c r="BEQ25" s="98"/>
      <c r="BER25" s="98"/>
      <c r="BES25" s="98"/>
      <c r="BET25" s="98"/>
      <c r="BEU25" s="98"/>
      <c r="BEV25" s="98"/>
      <c r="BEW25" s="98"/>
      <c r="BEX25" s="98"/>
      <c r="BEY25" s="98"/>
      <c r="BEZ25" s="98"/>
      <c r="BFA25" s="98"/>
      <c r="BFB25" s="98"/>
      <c r="BFC25" s="98"/>
      <c r="BFD25" s="98"/>
      <c r="BFE25" s="98"/>
      <c r="BFF25" s="98"/>
      <c r="BFG25" s="98"/>
      <c r="BFH25" s="98"/>
      <c r="BFI25" s="98"/>
      <c r="BFJ25" s="98"/>
      <c r="BFK25" s="98"/>
      <c r="BFL25" s="98"/>
      <c r="BFM25" s="98"/>
      <c r="BFN25" s="98"/>
      <c r="BFO25" s="98"/>
      <c r="BFP25" s="98"/>
      <c r="BFQ25" s="98"/>
      <c r="BFR25" s="98"/>
      <c r="BFS25" s="98"/>
      <c r="BFT25" s="98"/>
      <c r="BFU25" s="98"/>
      <c r="BFV25" s="98"/>
      <c r="BFW25" s="98"/>
      <c r="BFX25" s="98"/>
      <c r="BFY25" s="98"/>
      <c r="BFZ25" s="98"/>
      <c r="BGA25" s="98"/>
      <c r="BGB25" s="98"/>
      <c r="BGC25" s="98"/>
      <c r="BGD25" s="98"/>
      <c r="BGE25" s="98"/>
      <c r="BGF25" s="98"/>
      <c r="BGG25" s="98"/>
      <c r="BGH25" s="98"/>
      <c r="BGI25" s="98"/>
      <c r="BGJ25" s="98"/>
      <c r="BGK25" s="98"/>
      <c r="BGL25" s="98"/>
      <c r="BGM25" s="98"/>
      <c r="BGN25" s="98"/>
      <c r="BGO25" s="98"/>
      <c r="BGP25" s="98"/>
      <c r="BGQ25" s="98"/>
      <c r="BGR25" s="98"/>
      <c r="BGS25" s="98"/>
      <c r="BGT25" s="98"/>
      <c r="BGU25" s="98"/>
      <c r="BGV25" s="98"/>
      <c r="BGW25" s="98"/>
      <c r="BGX25" s="98"/>
      <c r="BGY25" s="98"/>
      <c r="BGZ25" s="98"/>
      <c r="BHA25" s="98"/>
      <c r="BHB25" s="98"/>
      <c r="BHC25" s="98"/>
      <c r="BHD25" s="98"/>
      <c r="BHE25" s="98"/>
      <c r="BHF25" s="98"/>
      <c r="BHG25" s="98"/>
      <c r="BHH25" s="98"/>
      <c r="BHI25" s="98"/>
      <c r="BHJ25" s="98"/>
      <c r="BHK25" s="98"/>
      <c r="BHL25" s="98"/>
      <c r="BHM25" s="98"/>
      <c r="BHN25" s="98"/>
      <c r="BHO25" s="98"/>
      <c r="BHP25" s="98"/>
      <c r="BHQ25" s="98"/>
      <c r="BHR25" s="98"/>
      <c r="BHS25" s="98"/>
      <c r="BHT25" s="98"/>
      <c r="BHU25" s="98"/>
      <c r="BHV25" s="98"/>
      <c r="BHW25" s="98"/>
      <c r="BHX25" s="98"/>
      <c r="BHY25" s="98"/>
      <c r="BHZ25" s="98"/>
      <c r="BIA25" s="98"/>
      <c r="BIB25" s="98"/>
      <c r="BIC25" s="98"/>
      <c r="BID25" s="98"/>
      <c r="BIE25" s="98"/>
      <c r="BIF25" s="98"/>
      <c r="BIG25" s="98"/>
      <c r="BIH25" s="98"/>
      <c r="BII25" s="98"/>
      <c r="BIJ25" s="98"/>
      <c r="BIK25" s="98"/>
      <c r="BIL25" s="98"/>
      <c r="BIM25" s="98"/>
      <c r="BIN25" s="98"/>
      <c r="BIO25" s="98"/>
      <c r="BIP25" s="98"/>
      <c r="BIQ25" s="98"/>
      <c r="BIR25" s="98"/>
      <c r="BIS25" s="98"/>
      <c r="BIT25" s="98"/>
      <c r="BIU25" s="98"/>
      <c r="BIV25" s="98"/>
      <c r="BIW25" s="98"/>
      <c r="BIX25" s="98"/>
      <c r="BIY25" s="98"/>
      <c r="BIZ25" s="98"/>
      <c r="BJA25" s="98"/>
      <c r="BJB25" s="98"/>
      <c r="BJC25" s="98"/>
      <c r="BJD25" s="98"/>
      <c r="BJE25" s="98"/>
      <c r="BJF25" s="98"/>
      <c r="BJG25" s="98"/>
      <c r="BJH25" s="98"/>
      <c r="BJI25" s="98"/>
      <c r="BJJ25" s="98"/>
      <c r="BJK25" s="98"/>
      <c r="BJL25" s="98"/>
      <c r="BJM25" s="98"/>
      <c r="BJN25" s="98"/>
      <c r="BJO25" s="98"/>
      <c r="BJP25" s="98"/>
      <c r="BJQ25" s="98"/>
      <c r="BJR25" s="98"/>
      <c r="BJS25" s="98"/>
      <c r="BJT25" s="98"/>
      <c r="BJU25" s="98"/>
      <c r="BJV25" s="98"/>
      <c r="BJW25" s="98"/>
      <c r="BJX25" s="98"/>
      <c r="BJY25" s="98"/>
      <c r="BJZ25" s="98"/>
      <c r="BKA25" s="98"/>
      <c r="BKB25" s="98"/>
      <c r="BKC25" s="98"/>
      <c r="BKD25" s="98"/>
      <c r="BKE25" s="98"/>
      <c r="BKF25" s="98"/>
      <c r="BKG25" s="98"/>
      <c r="BKH25" s="98"/>
      <c r="BKI25" s="98"/>
      <c r="BKJ25" s="98"/>
      <c r="BKK25" s="98"/>
      <c r="BKL25" s="98"/>
      <c r="BKM25" s="98"/>
      <c r="BKN25" s="98"/>
      <c r="BKO25" s="98"/>
      <c r="BKP25" s="98"/>
      <c r="BKQ25" s="98"/>
      <c r="BKR25" s="98"/>
      <c r="BKS25" s="98"/>
      <c r="BKT25" s="98"/>
      <c r="BKU25" s="98"/>
      <c r="BKV25" s="98"/>
      <c r="BKW25" s="98"/>
      <c r="BKX25" s="98"/>
      <c r="BKY25" s="98"/>
      <c r="BKZ25" s="98"/>
      <c r="BLA25" s="98"/>
      <c r="BLB25" s="98"/>
      <c r="BLC25" s="98"/>
      <c r="BLD25" s="98"/>
      <c r="BLE25" s="98"/>
      <c r="BLF25" s="98"/>
      <c r="BLG25" s="98"/>
      <c r="BLH25" s="98"/>
      <c r="BLI25" s="98"/>
      <c r="BLJ25" s="98"/>
      <c r="BLK25" s="98"/>
      <c r="BLL25" s="98"/>
      <c r="BLM25" s="98"/>
      <c r="BLN25" s="98"/>
      <c r="BLO25" s="98"/>
      <c r="BLP25" s="98"/>
      <c r="BLQ25" s="98"/>
      <c r="BLR25" s="98"/>
      <c r="BLS25" s="98"/>
      <c r="BLT25" s="98"/>
      <c r="BLU25" s="98"/>
      <c r="BLV25" s="98"/>
      <c r="BLW25" s="98"/>
      <c r="BLX25" s="98"/>
      <c r="BLY25" s="98"/>
      <c r="BLZ25" s="98"/>
      <c r="BMA25" s="98"/>
      <c r="BMB25" s="98"/>
      <c r="BMC25" s="98"/>
      <c r="BMD25" s="98"/>
      <c r="BME25" s="98"/>
      <c r="BMF25" s="98"/>
      <c r="BMG25" s="98"/>
      <c r="BMH25" s="98"/>
      <c r="BMI25" s="98"/>
      <c r="BMJ25" s="98"/>
      <c r="BMK25" s="98"/>
      <c r="BML25" s="98"/>
      <c r="BMM25" s="98"/>
      <c r="BMN25" s="98"/>
      <c r="BMO25" s="98"/>
      <c r="BMP25" s="98"/>
      <c r="BMQ25" s="98"/>
      <c r="BMR25" s="98"/>
      <c r="BMS25" s="98"/>
      <c r="BMT25" s="98"/>
      <c r="BMU25" s="98"/>
      <c r="BMV25" s="98"/>
      <c r="BMW25" s="98"/>
      <c r="BMX25" s="98"/>
      <c r="BMY25" s="98"/>
      <c r="BMZ25" s="98"/>
      <c r="BNA25" s="98"/>
      <c r="BNB25" s="98"/>
      <c r="BNC25" s="98"/>
      <c r="BND25" s="98"/>
      <c r="BNE25" s="98"/>
      <c r="BNF25" s="98"/>
      <c r="BNG25" s="98"/>
      <c r="BNH25" s="98"/>
      <c r="BNI25" s="98"/>
      <c r="BNJ25" s="98"/>
      <c r="BNK25" s="98"/>
      <c r="BNL25" s="98"/>
      <c r="BNM25" s="98"/>
      <c r="BNN25" s="98"/>
      <c r="BNO25" s="98"/>
      <c r="BNP25" s="98"/>
      <c r="BNQ25" s="98"/>
      <c r="BNR25" s="98"/>
      <c r="BNS25" s="98"/>
      <c r="BNT25" s="98"/>
      <c r="BNU25" s="98"/>
      <c r="BNV25" s="98"/>
      <c r="BNW25" s="98"/>
      <c r="BNX25" s="98"/>
      <c r="BNY25" s="98"/>
      <c r="BNZ25" s="98"/>
      <c r="BOA25" s="98"/>
      <c r="BOB25" s="98"/>
      <c r="BOC25" s="98"/>
      <c r="BOD25" s="98"/>
      <c r="BOE25" s="98"/>
      <c r="BOF25" s="98"/>
      <c r="BOG25" s="98"/>
      <c r="BOH25" s="98"/>
      <c r="BOI25" s="98"/>
      <c r="BOJ25" s="98"/>
      <c r="BOK25" s="98"/>
      <c r="BOL25" s="98"/>
      <c r="BOM25" s="98"/>
      <c r="BON25" s="98"/>
      <c r="BOO25" s="98"/>
      <c r="BOP25" s="98"/>
      <c r="BOQ25" s="98"/>
      <c r="BOR25" s="98"/>
      <c r="BOS25" s="98"/>
      <c r="BOT25" s="98"/>
      <c r="BOU25" s="98"/>
      <c r="BOV25" s="98"/>
      <c r="BOW25" s="98"/>
      <c r="BOX25" s="98"/>
      <c r="BOY25" s="98"/>
      <c r="BOZ25" s="98"/>
      <c r="BPA25" s="98"/>
      <c r="BPB25" s="98"/>
      <c r="BPC25" s="98"/>
      <c r="BPD25" s="98"/>
      <c r="BPE25" s="98"/>
      <c r="BPF25" s="98"/>
      <c r="BPG25" s="98"/>
      <c r="BPH25" s="98"/>
      <c r="BPI25" s="98"/>
      <c r="BPJ25" s="98"/>
      <c r="BPK25" s="98"/>
      <c r="BPL25" s="98"/>
      <c r="BPM25" s="98"/>
      <c r="BPN25" s="98"/>
      <c r="BPO25" s="98"/>
      <c r="BPP25" s="98"/>
      <c r="BPQ25" s="98"/>
      <c r="BPR25" s="98"/>
      <c r="BPS25" s="98"/>
      <c r="BPT25" s="98"/>
      <c r="BPU25" s="98"/>
      <c r="BPV25" s="98"/>
      <c r="BPW25" s="98"/>
      <c r="BPX25" s="98"/>
      <c r="BPY25" s="98"/>
      <c r="BPZ25" s="98"/>
      <c r="BQA25" s="98"/>
      <c r="BQB25" s="98"/>
      <c r="BQC25" s="98"/>
      <c r="BQD25" s="98"/>
      <c r="BQE25" s="98"/>
      <c r="BQF25" s="98"/>
      <c r="BQG25" s="98"/>
      <c r="BQH25" s="98"/>
      <c r="BQI25" s="98"/>
      <c r="BQJ25" s="98"/>
      <c r="BQK25" s="98"/>
      <c r="BQL25" s="98"/>
      <c r="BQM25" s="98"/>
      <c r="BQN25" s="98"/>
      <c r="BQO25" s="98"/>
      <c r="BQP25" s="98"/>
      <c r="BQQ25" s="98"/>
      <c r="BQR25" s="98"/>
      <c r="BQS25" s="98"/>
      <c r="BQT25" s="98"/>
      <c r="BQU25" s="98"/>
      <c r="BQV25" s="98"/>
      <c r="BQW25" s="98"/>
      <c r="BQX25" s="98"/>
      <c r="BQY25" s="98"/>
      <c r="BQZ25" s="98"/>
      <c r="BRA25" s="98"/>
      <c r="BRB25" s="98"/>
      <c r="BRC25" s="98"/>
      <c r="BRD25" s="98"/>
      <c r="BRE25" s="98"/>
      <c r="BRF25" s="98"/>
      <c r="BRG25" s="98"/>
      <c r="BRH25" s="98"/>
      <c r="BRI25" s="98"/>
      <c r="BRJ25" s="98"/>
      <c r="BRK25" s="98"/>
      <c r="BRL25" s="98"/>
      <c r="BRM25" s="98"/>
      <c r="BRN25" s="98"/>
      <c r="BRO25" s="98"/>
      <c r="BRP25" s="98"/>
      <c r="BRQ25" s="98"/>
      <c r="BRR25" s="98"/>
      <c r="BRS25" s="98"/>
      <c r="BRT25" s="98"/>
      <c r="BRU25" s="98"/>
      <c r="BRV25" s="98"/>
      <c r="BRW25" s="98"/>
      <c r="BRX25" s="98"/>
      <c r="BRY25" s="98"/>
      <c r="BRZ25" s="98"/>
      <c r="BSA25" s="98"/>
      <c r="BSB25" s="98"/>
      <c r="BSC25" s="98"/>
      <c r="BSD25" s="98"/>
      <c r="BSE25" s="98"/>
      <c r="BSF25" s="98"/>
      <c r="BSG25" s="98"/>
      <c r="BSH25" s="98"/>
      <c r="BSI25" s="98"/>
      <c r="BSJ25" s="98"/>
      <c r="BSK25" s="98"/>
      <c r="BSL25" s="98"/>
      <c r="BSM25" s="98"/>
      <c r="BSN25" s="98"/>
      <c r="BSO25" s="98"/>
      <c r="BSP25" s="98"/>
      <c r="BSQ25" s="98"/>
      <c r="BSR25" s="98"/>
      <c r="BSS25" s="98"/>
      <c r="BST25" s="98"/>
      <c r="BSU25" s="98"/>
      <c r="BSV25" s="98"/>
      <c r="BSW25" s="98"/>
      <c r="BSX25" s="98"/>
      <c r="BSY25" s="98"/>
      <c r="BSZ25" s="98"/>
      <c r="BTA25" s="98"/>
      <c r="BTB25" s="98"/>
      <c r="BTC25" s="98"/>
      <c r="BTD25" s="98"/>
      <c r="BTE25" s="98"/>
      <c r="BTF25" s="98"/>
      <c r="BTG25" s="98"/>
      <c r="BTH25" s="98"/>
      <c r="BTI25" s="98"/>
      <c r="BTJ25" s="98"/>
      <c r="BTK25" s="98"/>
      <c r="BTL25" s="98"/>
      <c r="BTM25" s="98"/>
      <c r="BTN25" s="98"/>
      <c r="BTO25" s="98"/>
      <c r="BTP25" s="98"/>
      <c r="BTQ25" s="98"/>
      <c r="BTR25" s="98"/>
      <c r="BTS25" s="98"/>
      <c r="BTT25" s="98"/>
      <c r="BTU25" s="98"/>
      <c r="BTV25" s="98"/>
      <c r="BTW25" s="98"/>
      <c r="BTX25" s="98"/>
      <c r="BTY25" s="98"/>
      <c r="BTZ25" s="98"/>
      <c r="BUA25" s="98"/>
      <c r="BUB25" s="98"/>
      <c r="BUC25" s="98"/>
      <c r="BUD25" s="98"/>
      <c r="BUE25" s="98"/>
      <c r="BUF25" s="98"/>
      <c r="BUG25" s="98"/>
      <c r="BUH25" s="98"/>
      <c r="BUI25" s="98"/>
      <c r="BUJ25" s="98"/>
      <c r="BUK25" s="98"/>
      <c r="BUL25" s="98"/>
      <c r="BUM25" s="98"/>
      <c r="BUN25" s="98"/>
      <c r="BUO25" s="98"/>
      <c r="BUP25" s="98"/>
      <c r="BUQ25" s="98"/>
      <c r="BUR25" s="98"/>
      <c r="BUS25" s="98"/>
      <c r="BUT25" s="98"/>
      <c r="BUU25" s="98"/>
      <c r="BUV25" s="98"/>
      <c r="BUW25" s="98"/>
      <c r="BUX25" s="98"/>
      <c r="BUY25" s="98"/>
      <c r="BUZ25" s="98"/>
      <c r="BVA25" s="98"/>
      <c r="BVB25" s="98"/>
      <c r="BVC25" s="98"/>
      <c r="BVD25" s="98"/>
      <c r="BVE25" s="98"/>
      <c r="BVF25" s="98"/>
      <c r="BVG25" s="98"/>
      <c r="BVH25" s="98"/>
      <c r="BVI25" s="98"/>
      <c r="BVJ25" s="98"/>
      <c r="BVK25" s="98"/>
      <c r="BVL25" s="98"/>
      <c r="BVM25" s="98"/>
      <c r="BVN25" s="98"/>
      <c r="BVO25" s="98"/>
      <c r="BVP25" s="98"/>
      <c r="BVQ25" s="98"/>
      <c r="BVR25" s="98"/>
      <c r="BVS25" s="98"/>
      <c r="BVT25" s="98"/>
      <c r="BVU25" s="98"/>
      <c r="BVV25" s="98"/>
      <c r="BVW25" s="98"/>
      <c r="BVX25" s="98"/>
      <c r="BVY25" s="98"/>
      <c r="BVZ25" s="98"/>
      <c r="BWA25" s="98"/>
      <c r="BWB25" s="98"/>
      <c r="BWC25" s="98"/>
      <c r="BWD25" s="98"/>
      <c r="BWE25" s="98"/>
      <c r="BWF25" s="98"/>
      <c r="BWG25" s="98"/>
      <c r="BWH25" s="98"/>
      <c r="BWI25" s="98"/>
      <c r="BWJ25" s="98"/>
      <c r="BWK25" s="98"/>
      <c r="BWL25" s="98"/>
      <c r="BWM25" s="98"/>
      <c r="BWN25" s="98"/>
      <c r="BWO25" s="98"/>
      <c r="BWP25" s="98"/>
      <c r="BWQ25" s="98"/>
      <c r="BWR25" s="98"/>
      <c r="BWS25" s="98"/>
      <c r="BWT25" s="98"/>
      <c r="BWU25" s="98"/>
      <c r="BWV25" s="98"/>
      <c r="BWW25" s="98"/>
      <c r="BWX25" s="98"/>
      <c r="BWY25" s="98"/>
      <c r="BWZ25" s="98"/>
      <c r="BXA25" s="98"/>
      <c r="BXB25" s="98"/>
      <c r="BXC25" s="98"/>
      <c r="BXD25" s="98"/>
      <c r="BXE25" s="98"/>
      <c r="BXF25" s="98"/>
      <c r="BXG25" s="98"/>
      <c r="BXH25" s="98"/>
      <c r="BXI25" s="98"/>
      <c r="BXJ25" s="98"/>
      <c r="BXK25" s="98"/>
      <c r="BXL25" s="98"/>
      <c r="BXM25" s="98"/>
      <c r="BXN25" s="98"/>
      <c r="BXO25" s="98"/>
      <c r="BXP25" s="98"/>
      <c r="BXQ25" s="98"/>
      <c r="BXR25" s="98"/>
      <c r="BXS25" s="98"/>
      <c r="BXT25" s="98"/>
      <c r="BXU25" s="98"/>
      <c r="BXV25" s="98"/>
      <c r="BXW25" s="98"/>
      <c r="BXX25" s="98"/>
      <c r="BXY25" s="98"/>
      <c r="BXZ25" s="98"/>
      <c r="BYA25" s="98"/>
      <c r="BYB25" s="98"/>
      <c r="BYC25" s="98"/>
      <c r="BYD25" s="98"/>
      <c r="BYE25" s="98"/>
      <c r="BYF25" s="98"/>
      <c r="BYG25" s="98"/>
      <c r="BYH25" s="98"/>
      <c r="BYI25" s="98"/>
      <c r="BYJ25" s="98"/>
      <c r="BYK25" s="98"/>
      <c r="BYL25" s="98"/>
      <c r="BYM25" s="98"/>
      <c r="BYN25" s="98"/>
      <c r="BYO25" s="98"/>
      <c r="BYP25" s="98"/>
      <c r="BYQ25" s="98"/>
      <c r="BYR25" s="98"/>
      <c r="BYS25" s="98"/>
      <c r="BYT25" s="98"/>
      <c r="BYU25" s="98"/>
      <c r="BYV25" s="98"/>
      <c r="BYW25" s="98"/>
      <c r="BYX25" s="98"/>
      <c r="BYY25" s="98"/>
      <c r="BYZ25" s="98"/>
      <c r="BZA25" s="98"/>
      <c r="BZB25" s="98"/>
      <c r="BZC25" s="98"/>
      <c r="BZD25" s="98"/>
      <c r="BZE25" s="98"/>
      <c r="BZF25" s="98"/>
      <c r="BZG25" s="98"/>
      <c r="BZH25" s="98"/>
      <c r="BZI25" s="98"/>
      <c r="BZJ25" s="98"/>
      <c r="BZK25" s="98"/>
      <c r="BZL25" s="98"/>
      <c r="BZM25" s="98"/>
      <c r="BZN25" s="98"/>
      <c r="BZO25" s="98"/>
      <c r="BZP25" s="98"/>
      <c r="BZQ25" s="98"/>
      <c r="BZR25" s="98"/>
      <c r="BZS25" s="98"/>
      <c r="BZT25" s="98"/>
      <c r="BZU25" s="98"/>
      <c r="BZV25" s="98"/>
      <c r="BZW25" s="98"/>
      <c r="BZX25" s="98"/>
      <c r="BZY25" s="98"/>
      <c r="BZZ25" s="98"/>
      <c r="CAA25" s="98"/>
      <c r="CAB25" s="98"/>
      <c r="CAC25" s="98"/>
      <c r="CAD25" s="98"/>
      <c r="CAE25" s="98"/>
      <c r="CAF25" s="98"/>
      <c r="CAG25" s="98"/>
      <c r="CAH25" s="98"/>
      <c r="CAI25" s="98"/>
      <c r="CAJ25" s="98"/>
      <c r="CAK25" s="98"/>
      <c r="CAL25" s="98"/>
      <c r="CAM25" s="98"/>
      <c r="CAN25" s="98"/>
      <c r="CAO25" s="98"/>
      <c r="CAP25" s="98"/>
      <c r="CAQ25" s="98"/>
      <c r="CAR25" s="98"/>
      <c r="CAS25" s="98"/>
      <c r="CAT25" s="98"/>
      <c r="CAU25" s="98"/>
      <c r="CAV25" s="98"/>
      <c r="CAW25" s="98"/>
      <c r="CAX25" s="98"/>
      <c r="CAY25" s="98"/>
      <c r="CAZ25" s="98"/>
      <c r="CBA25" s="98"/>
      <c r="CBB25" s="98"/>
      <c r="CBC25" s="98"/>
      <c r="CBD25" s="98"/>
      <c r="CBE25" s="98"/>
      <c r="CBF25" s="98"/>
      <c r="CBG25" s="98"/>
      <c r="CBH25" s="98"/>
      <c r="CBI25" s="98"/>
      <c r="CBJ25" s="98"/>
      <c r="CBK25" s="98"/>
      <c r="CBL25" s="98"/>
      <c r="CBM25" s="98"/>
      <c r="CBN25" s="98"/>
      <c r="CBO25" s="98"/>
      <c r="CBP25" s="98"/>
      <c r="CBQ25" s="98"/>
      <c r="CBR25" s="98"/>
      <c r="CBS25" s="98"/>
      <c r="CBT25" s="98"/>
      <c r="CBU25" s="98"/>
      <c r="CBV25" s="98"/>
      <c r="CBW25" s="98"/>
      <c r="CBX25" s="98"/>
      <c r="CBY25" s="98"/>
      <c r="CBZ25" s="98"/>
      <c r="CCA25" s="98"/>
      <c r="CCB25" s="98"/>
      <c r="CCC25" s="98"/>
      <c r="CCD25" s="98"/>
      <c r="CCE25" s="98"/>
      <c r="CCF25" s="98"/>
      <c r="CCG25" s="98"/>
      <c r="CCH25" s="98"/>
      <c r="CCI25" s="98"/>
      <c r="CCJ25" s="98"/>
      <c r="CCK25" s="98"/>
      <c r="CCL25" s="98"/>
      <c r="CCM25" s="98"/>
      <c r="CCN25" s="98"/>
      <c r="CCO25" s="98"/>
      <c r="CCP25" s="98"/>
      <c r="CCQ25" s="98"/>
      <c r="CCR25" s="98"/>
      <c r="CCS25" s="98"/>
      <c r="CCT25" s="98"/>
      <c r="CCU25" s="98"/>
      <c r="CCV25" s="98"/>
      <c r="CCW25" s="98"/>
      <c r="CCX25" s="98"/>
      <c r="CCY25" s="98"/>
      <c r="CCZ25" s="98"/>
      <c r="CDA25" s="98"/>
      <c r="CDB25" s="98"/>
      <c r="CDC25" s="98"/>
      <c r="CDD25" s="98"/>
      <c r="CDE25" s="98"/>
      <c r="CDF25" s="98"/>
      <c r="CDG25" s="98"/>
      <c r="CDH25" s="98"/>
      <c r="CDI25" s="98"/>
      <c r="CDJ25" s="98"/>
      <c r="CDK25" s="98"/>
      <c r="CDL25" s="98"/>
      <c r="CDM25" s="98"/>
      <c r="CDN25" s="98"/>
      <c r="CDO25" s="98"/>
      <c r="CDP25" s="98"/>
      <c r="CDQ25" s="98"/>
      <c r="CDR25" s="98"/>
      <c r="CDS25" s="98"/>
      <c r="CDT25" s="98"/>
      <c r="CDU25" s="98"/>
      <c r="CDV25" s="98"/>
      <c r="CDW25" s="98"/>
      <c r="CDX25" s="98"/>
      <c r="CDY25" s="98"/>
      <c r="CDZ25" s="98"/>
      <c r="CEA25" s="98"/>
      <c r="CEB25" s="98"/>
      <c r="CEC25" s="98"/>
      <c r="CED25" s="98"/>
      <c r="CEE25" s="98"/>
      <c r="CEF25" s="98"/>
      <c r="CEG25" s="98"/>
      <c r="CEH25" s="98"/>
      <c r="CEI25" s="98"/>
      <c r="CEJ25" s="98"/>
      <c r="CEK25" s="98"/>
      <c r="CEL25" s="98"/>
      <c r="CEM25" s="98"/>
      <c r="CEN25" s="98"/>
      <c r="CEO25" s="98"/>
      <c r="CEP25" s="98"/>
      <c r="CEQ25" s="98"/>
      <c r="CER25" s="98"/>
      <c r="CES25" s="98"/>
      <c r="CET25" s="98"/>
      <c r="CEU25" s="98"/>
      <c r="CEV25" s="98"/>
      <c r="CEW25" s="98"/>
      <c r="CEX25" s="98"/>
      <c r="CEY25" s="98"/>
      <c r="CEZ25" s="98"/>
      <c r="CFA25" s="98"/>
      <c r="CFB25" s="98"/>
      <c r="CFC25" s="98"/>
      <c r="CFD25" s="98"/>
      <c r="CFE25" s="98"/>
      <c r="CFF25" s="98"/>
      <c r="CFG25" s="98"/>
      <c r="CFH25" s="98"/>
      <c r="CFI25" s="98"/>
      <c r="CFJ25" s="98"/>
      <c r="CFK25" s="98"/>
      <c r="CFL25" s="98"/>
      <c r="CFM25" s="98"/>
      <c r="CFN25" s="98"/>
      <c r="CFO25" s="98"/>
      <c r="CFP25" s="98"/>
      <c r="CFQ25" s="98"/>
      <c r="CFR25" s="98"/>
      <c r="CFS25" s="98"/>
      <c r="CFT25" s="98"/>
      <c r="CFU25" s="98"/>
      <c r="CFV25" s="98"/>
      <c r="CFW25" s="98"/>
      <c r="CFX25" s="98"/>
      <c r="CFY25" s="98"/>
      <c r="CFZ25" s="98"/>
      <c r="CGA25" s="98"/>
      <c r="CGB25" s="98"/>
      <c r="CGC25" s="98"/>
      <c r="CGD25" s="98"/>
      <c r="CGE25" s="98"/>
      <c r="CGF25" s="98"/>
      <c r="CGG25" s="98"/>
      <c r="CGH25" s="98"/>
      <c r="CGI25" s="98"/>
      <c r="CGJ25" s="98"/>
      <c r="CGK25" s="98"/>
      <c r="CGL25" s="98"/>
      <c r="CGM25" s="98"/>
      <c r="CGN25" s="98"/>
      <c r="CGO25" s="98"/>
      <c r="CGP25" s="98"/>
      <c r="CGQ25" s="98"/>
      <c r="CGR25" s="98"/>
      <c r="CGS25" s="98"/>
      <c r="CGT25" s="98"/>
      <c r="CGU25" s="98"/>
      <c r="CGV25" s="98"/>
      <c r="CGW25" s="98"/>
      <c r="CGX25" s="98"/>
      <c r="CGY25" s="98"/>
      <c r="CGZ25" s="98"/>
      <c r="CHA25" s="98"/>
      <c r="CHB25" s="98"/>
      <c r="CHC25" s="98"/>
      <c r="CHD25" s="98"/>
      <c r="CHE25" s="98"/>
      <c r="CHF25" s="98"/>
      <c r="CHG25" s="98"/>
      <c r="CHH25" s="98"/>
      <c r="CHI25" s="98"/>
      <c r="CHJ25" s="98"/>
      <c r="CHK25" s="98"/>
      <c r="CHL25" s="98"/>
      <c r="CHM25" s="98"/>
      <c r="CHN25" s="98"/>
      <c r="CHO25" s="98"/>
      <c r="CHP25" s="98"/>
      <c r="CHQ25" s="98"/>
      <c r="CHR25" s="98"/>
      <c r="CHS25" s="98"/>
      <c r="CHT25" s="98"/>
      <c r="CHU25" s="98"/>
      <c r="CHV25" s="98"/>
      <c r="CHW25" s="98"/>
      <c r="CHX25" s="98"/>
      <c r="CHY25" s="98"/>
      <c r="CHZ25" s="98"/>
      <c r="CIA25" s="98"/>
      <c r="CIB25" s="98"/>
      <c r="CIC25" s="98"/>
      <c r="CID25" s="98"/>
      <c r="CIE25" s="98"/>
      <c r="CIF25" s="98"/>
      <c r="CIG25" s="98"/>
      <c r="CIH25" s="98"/>
      <c r="CII25" s="98"/>
      <c r="CIJ25" s="98"/>
      <c r="CIK25" s="98"/>
      <c r="CIL25" s="98"/>
      <c r="CIM25" s="98"/>
      <c r="CIN25" s="98"/>
      <c r="CIO25" s="98"/>
      <c r="CIP25" s="98"/>
      <c r="CIQ25" s="98"/>
      <c r="CIR25" s="98"/>
      <c r="CIS25" s="98"/>
      <c r="CIT25" s="98"/>
      <c r="CIU25" s="98"/>
      <c r="CIV25" s="98"/>
      <c r="CIW25" s="98"/>
      <c r="CIX25" s="98"/>
      <c r="CIY25" s="98"/>
      <c r="CIZ25" s="98"/>
      <c r="CJA25" s="98"/>
      <c r="CJB25" s="98"/>
      <c r="CJC25" s="98"/>
      <c r="CJD25" s="98"/>
      <c r="CJE25" s="98"/>
      <c r="CJF25" s="98"/>
      <c r="CJG25" s="98"/>
      <c r="CJH25" s="98"/>
      <c r="CJI25" s="98"/>
      <c r="CJJ25" s="98"/>
      <c r="CJK25" s="98"/>
      <c r="CJL25" s="98"/>
      <c r="CJM25" s="98"/>
      <c r="CJN25" s="98"/>
      <c r="CJO25" s="98"/>
      <c r="CJP25" s="98"/>
      <c r="CJQ25" s="98"/>
      <c r="CJR25" s="98"/>
      <c r="CJS25" s="98"/>
      <c r="CJT25" s="98"/>
      <c r="CJU25" s="98"/>
      <c r="CJV25" s="98"/>
      <c r="CJW25" s="98"/>
      <c r="CJX25" s="98"/>
      <c r="CJY25" s="98"/>
      <c r="CJZ25" s="98"/>
      <c r="CKA25" s="98"/>
      <c r="CKB25" s="98"/>
      <c r="CKC25" s="98"/>
      <c r="CKD25" s="98"/>
      <c r="CKE25" s="98"/>
      <c r="CKF25" s="98"/>
      <c r="CKG25" s="98"/>
      <c r="CKH25" s="98"/>
      <c r="CKI25" s="98"/>
      <c r="CKJ25" s="98"/>
      <c r="CKK25" s="98"/>
      <c r="CKL25" s="98"/>
      <c r="CKM25" s="98"/>
      <c r="CKN25" s="98"/>
      <c r="CKO25" s="98"/>
      <c r="CKP25" s="98"/>
      <c r="CKQ25" s="98"/>
      <c r="CKR25" s="98"/>
      <c r="CKS25" s="98"/>
      <c r="CKT25" s="98"/>
      <c r="CKU25" s="98"/>
      <c r="CKV25" s="98"/>
      <c r="CKW25" s="98"/>
      <c r="CKX25" s="98"/>
      <c r="CKY25" s="98"/>
      <c r="CKZ25" s="98"/>
      <c r="CLA25" s="98"/>
      <c r="CLB25" s="98"/>
      <c r="CLC25" s="98"/>
      <c r="CLD25" s="98"/>
      <c r="CLE25" s="98"/>
      <c r="CLF25" s="98"/>
      <c r="CLG25" s="98"/>
      <c r="CLH25" s="98"/>
      <c r="CLI25" s="98"/>
      <c r="CLJ25" s="98"/>
      <c r="CLK25" s="98"/>
      <c r="CLL25" s="98"/>
      <c r="CLM25" s="98"/>
      <c r="CLN25" s="98"/>
      <c r="CLO25" s="98"/>
      <c r="CLP25" s="98"/>
      <c r="CLQ25" s="98"/>
      <c r="CLR25" s="98"/>
      <c r="CLS25" s="98"/>
      <c r="CLT25" s="98"/>
      <c r="CLU25" s="98"/>
      <c r="CLV25" s="98"/>
      <c r="CLW25" s="98"/>
      <c r="CLX25" s="98"/>
      <c r="CLY25" s="98"/>
      <c r="CLZ25" s="98"/>
      <c r="CMA25" s="98"/>
      <c r="CMB25" s="98"/>
      <c r="CMC25" s="98"/>
      <c r="CMD25" s="98"/>
      <c r="CME25" s="98"/>
      <c r="CMF25" s="98"/>
      <c r="CMG25" s="98"/>
      <c r="CMH25" s="98"/>
      <c r="CMI25" s="98"/>
      <c r="CMJ25" s="98"/>
      <c r="CMK25" s="98"/>
      <c r="CML25" s="98"/>
      <c r="CMM25" s="98"/>
      <c r="CMN25" s="98"/>
      <c r="CMO25" s="98"/>
      <c r="CMP25" s="98"/>
      <c r="CMQ25" s="98"/>
      <c r="CMR25" s="98"/>
      <c r="CMS25" s="98"/>
      <c r="CMT25" s="98"/>
      <c r="CMU25" s="98"/>
      <c r="CMV25" s="98"/>
      <c r="CMW25" s="98"/>
      <c r="CMX25" s="98"/>
      <c r="CMY25" s="98"/>
      <c r="CMZ25" s="98"/>
      <c r="CNA25" s="98"/>
      <c r="CNB25" s="98"/>
      <c r="CNC25" s="98"/>
      <c r="CND25" s="98"/>
      <c r="CNE25" s="98"/>
      <c r="CNF25" s="98"/>
      <c r="CNG25" s="98"/>
      <c r="CNH25" s="98"/>
      <c r="CNI25" s="98"/>
      <c r="CNJ25" s="98"/>
      <c r="CNK25" s="98"/>
      <c r="CNL25" s="98"/>
      <c r="CNM25" s="98"/>
      <c r="CNN25" s="98"/>
      <c r="CNO25" s="98"/>
      <c r="CNP25" s="98"/>
      <c r="CNQ25" s="98"/>
      <c r="CNR25" s="98"/>
      <c r="CNS25" s="98"/>
      <c r="CNT25" s="98"/>
      <c r="CNU25" s="98"/>
      <c r="CNV25" s="98"/>
      <c r="CNW25" s="98"/>
      <c r="CNX25" s="98"/>
      <c r="CNY25" s="98"/>
      <c r="CNZ25" s="98"/>
      <c r="COA25" s="98"/>
      <c r="COB25" s="98"/>
      <c r="COC25" s="98"/>
      <c r="COD25" s="98"/>
      <c r="COE25" s="98"/>
      <c r="COF25" s="98"/>
      <c r="COG25" s="98"/>
      <c r="COH25" s="98"/>
      <c r="COI25" s="98"/>
      <c r="COJ25" s="98"/>
      <c r="COK25" s="98"/>
      <c r="COL25" s="98"/>
      <c r="COM25" s="98"/>
      <c r="CON25" s="98"/>
      <c r="COO25" s="98"/>
      <c r="COP25" s="98"/>
      <c r="COQ25" s="98"/>
      <c r="COR25" s="98"/>
      <c r="COS25" s="98"/>
      <c r="COT25" s="98"/>
      <c r="COU25" s="98"/>
      <c r="COV25" s="98"/>
      <c r="COW25" s="98"/>
      <c r="COX25" s="98"/>
      <c r="COY25" s="98"/>
      <c r="COZ25" s="98"/>
      <c r="CPA25" s="98"/>
      <c r="CPB25" s="98"/>
      <c r="CPC25" s="98"/>
      <c r="CPD25" s="98"/>
      <c r="CPE25" s="98"/>
      <c r="CPF25" s="98"/>
      <c r="CPG25" s="98"/>
      <c r="CPH25" s="98"/>
      <c r="CPI25" s="98"/>
      <c r="CPJ25" s="98"/>
      <c r="CPK25" s="98"/>
      <c r="CPL25" s="98"/>
      <c r="CPM25" s="98"/>
      <c r="CPN25" s="98"/>
      <c r="CPO25" s="98"/>
      <c r="CPP25" s="98"/>
      <c r="CPQ25" s="98"/>
      <c r="CPR25" s="98"/>
      <c r="CPS25" s="98"/>
      <c r="CPT25" s="98"/>
      <c r="CPU25" s="98"/>
      <c r="CPV25" s="98"/>
      <c r="CPW25" s="98"/>
      <c r="CPX25" s="98"/>
      <c r="CPY25" s="98"/>
      <c r="CPZ25" s="98"/>
      <c r="CQA25" s="98"/>
      <c r="CQB25" s="98"/>
      <c r="CQC25" s="98"/>
      <c r="CQD25" s="98"/>
      <c r="CQE25" s="98"/>
      <c r="CQF25" s="98"/>
      <c r="CQG25" s="98"/>
      <c r="CQH25" s="98"/>
      <c r="CQI25" s="98"/>
      <c r="CQJ25" s="98"/>
      <c r="CQK25" s="98"/>
      <c r="CQL25" s="98"/>
      <c r="CQM25" s="98"/>
      <c r="CQN25" s="98"/>
      <c r="CQO25" s="98"/>
      <c r="CQP25" s="98"/>
      <c r="CQQ25" s="98"/>
      <c r="CQR25" s="98"/>
      <c r="CQS25" s="98"/>
      <c r="CQT25" s="98"/>
      <c r="CQU25" s="98"/>
      <c r="CQV25" s="98"/>
      <c r="CQW25" s="98"/>
      <c r="CQX25" s="98"/>
      <c r="CQY25" s="98"/>
      <c r="CQZ25" s="98"/>
      <c r="CRA25" s="98"/>
      <c r="CRB25" s="98"/>
      <c r="CRC25" s="98"/>
      <c r="CRD25" s="98"/>
      <c r="CRE25" s="98"/>
      <c r="CRF25" s="98"/>
      <c r="CRG25" s="98"/>
      <c r="CRH25" s="98"/>
      <c r="CRI25" s="98"/>
      <c r="CRJ25" s="98"/>
      <c r="CRK25" s="98"/>
      <c r="CRL25" s="98"/>
      <c r="CRM25" s="98"/>
      <c r="CRN25" s="98"/>
      <c r="CRO25" s="98"/>
      <c r="CRP25" s="98"/>
      <c r="CRQ25" s="98"/>
      <c r="CRR25" s="98"/>
      <c r="CRS25" s="98"/>
      <c r="CRT25" s="98"/>
      <c r="CRU25" s="98"/>
      <c r="CRV25" s="98"/>
      <c r="CRW25" s="98"/>
      <c r="CRX25" s="98"/>
      <c r="CRY25" s="98"/>
      <c r="CRZ25" s="98"/>
      <c r="CSA25" s="98"/>
      <c r="CSB25" s="98"/>
      <c r="CSC25" s="98"/>
      <c r="CSD25" s="98"/>
      <c r="CSE25" s="98"/>
      <c r="CSF25" s="98"/>
      <c r="CSG25" s="98"/>
      <c r="CSH25" s="98"/>
      <c r="CSI25" s="98"/>
      <c r="CSJ25" s="98"/>
      <c r="CSK25" s="98"/>
      <c r="CSL25" s="98"/>
      <c r="CSM25" s="98"/>
      <c r="CSN25" s="98"/>
      <c r="CSO25" s="98"/>
      <c r="CSP25" s="98"/>
      <c r="CSQ25" s="98"/>
      <c r="CSR25" s="98"/>
      <c r="CSS25" s="98"/>
      <c r="CST25" s="98"/>
      <c r="CSU25" s="98"/>
      <c r="CSV25" s="98"/>
      <c r="CSW25" s="98"/>
      <c r="CSX25" s="98"/>
      <c r="CSY25" s="98"/>
      <c r="CSZ25" s="98"/>
      <c r="CTA25" s="98"/>
      <c r="CTB25" s="98"/>
      <c r="CTC25" s="98"/>
      <c r="CTD25" s="98"/>
      <c r="CTE25" s="98"/>
      <c r="CTF25" s="98"/>
      <c r="CTG25" s="98"/>
      <c r="CTH25" s="98"/>
      <c r="CTI25" s="98"/>
      <c r="CTJ25" s="98"/>
      <c r="CTK25" s="98"/>
      <c r="CTL25" s="98"/>
      <c r="CTM25" s="98"/>
      <c r="CTN25" s="98"/>
      <c r="CTO25" s="98"/>
      <c r="CTP25" s="98"/>
      <c r="CTQ25" s="98"/>
      <c r="CTR25" s="98"/>
      <c r="CTS25" s="98"/>
      <c r="CTT25" s="98"/>
      <c r="CTU25" s="98"/>
      <c r="CTV25" s="98"/>
      <c r="CTW25" s="98"/>
      <c r="CTX25" s="98"/>
      <c r="CTY25" s="98"/>
      <c r="CTZ25" s="98"/>
      <c r="CUA25" s="98"/>
      <c r="CUB25" s="98"/>
      <c r="CUC25" s="98"/>
      <c r="CUD25" s="98"/>
      <c r="CUE25" s="98"/>
      <c r="CUF25" s="98"/>
      <c r="CUG25" s="98"/>
      <c r="CUH25" s="98"/>
      <c r="CUI25" s="98"/>
      <c r="CUJ25" s="98"/>
      <c r="CUK25" s="98"/>
      <c r="CUL25" s="98"/>
      <c r="CUM25" s="98"/>
      <c r="CUN25" s="98"/>
      <c r="CUO25" s="98"/>
      <c r="CUP25" s="98"/>
      <c r="CUQ25" s="98"/>
      <c r="CUR25" s="98"/>
      <c r="CUS25" s="98"/>
      <c r="CUT25" s="98"/>
      <c r="CUU25" s="98"/>
      <c r="CUV25" s="98"/>
      <c r="CUW25" s="98"/>
      <c r="CUX25" s="98"/>
      <c r="CUY25" s="98"/>
      <c r="CUZ25" s="98"/>
      <c r="CVA25" s="98"/>
      <c r="CVB25" s="98"/>
      <c r="CVC25" s="98"/>
      <c r="CVD25" s="98"/>
      <c r="CVE25" s="98"/>
      <c r="CVF25" s="98"/>
      <c r="CVG25" s="98"/>
      <c r="CVH25" s="98"/>
      <c r="CVI25" s="98"/>
      <c r="CVJ25" s="98"/>
      <c r="CVK25" s="98"/>
      <c r="CVL25" s="98"/>
      <c r="CVM25" s="98"/>
      <c r="CVN25" s="98"/>
      <c r="CVO25" s="98"/>
      <c r="CVP25" s="98"/>
      <c r="CVQ25" s="98"/>
      <c r="CVR25" s="98"/>
      <c r="CVS25" s="98"/>
      <c r="CVT25" s="98"/>
      <c r="CVU25" s="98"/>
      <c r="CVV25" s="98"/>
      <c r="CVW25" s="98"/>
      <c r="CVX25" s="98"/>
      <c r="CVY25" s="98"/>
      <c r="CVZ25" s="98"/>
      <c r="CWA25" s="98"/>
      <c r="CWB25" s="98"/>
      <c r="CWC25" s="98"/>
      <c r="CWD25" s="98"/>
      <c r="CWE25" s="98"/>
      <c r="CWF25" s="98"/>
      <c r="CWG25" s="98"/>
      <c r="CWH25" s="98"/>
      <c r="CWI25" s="98"/>
      <c r="CWJ25" s="98"/>
      <c r="CWK25" s="98"/>
      <c r="CWL25" s="98"/>
      <c r="CWM25" s="98"/>
      <c r="CWN25" s="98"/>
      <c r="CWO25" s="98"/>
      <c r="CWP25" s="98"/>
      <c r="CWQ25" s="98"/>
      <c r="CWR25" s="98"/>
      <c r="CWS25" s="98"/>
      <c r="CWT25" s="98"/>
      <c r="CWU25" s="98"/>
      <c r="CWV25" s="98"/>
      <c r="CWW25" s="98"/>
      <c r="CWX25" s="98"/>
      <c r="CWY25" s="98"/>
      <c r="CWZ25" s="98"/>
      <c r="CXA25" s="98"/>
      <c r="CXB25" s="98"/>
      <c r="CXC25" s="98"/>
      <c r="CXD25" s="98"/>
      <c r="CXE25" s="98"/>
      <c r="CXF25" s="98"/>
      <c r="CXG25" s="98"/>
      <c r="CXH25" s="98"/>
      <c r="CXI25" s="98"/>
      <c r="CXJ25" s="98"/>
      <c r="CXK25" s="98"/>
      <c r="CXL25" s="98"/>
      <c r="CXM25" s="98"/>
      <c r="CXN25" s="98"/>
      <c r="CXO25" s="98"/>
      <c r="CXP25" s="98"/>
      <c r="CXQ25" s="98"/>
      <c r="CXR25" s="98"/>
      <c r="CXS25" s="98"/>
      <c r="CXT25" s="98"/>
      <c r="CXU25" s="98"/>
      <c r="CXV25" s="98"/>
      <c r="CXW25" s="98"/>
      <c r="CXX25" s="98"/>
      <c r="CXY25" s="98"/>
      <c r="CXZ25" s="98"/>
      <c r="CYA25" s="98"/>
      <c r="CYB25" s="98"/>
      <c r="CYC25" s="98"/>
      <c r="CYD25" s="98"/>
      <c r="CYE25" s="98"/>
      <c r="CYF25" s="98"/>
      <c r="CYG25" s="98"/>
      <c r="CYH25" s="98"/>
      <c r="CYI25" s="98"/>
      <c r="CYJ25" s="98"/>
      <c r="CYK25" s="98"/>
      <c r="CYL25" s="98"/>
      <c r="CYM25" s="98"/>
      <c r="CYN25" s="98"/>
      <c r="CYO25" s="98"/>
      <c r="CYP25" s="98"/>
      <c r="CYQ25" s="98"/>
      <c r="CYR25" s="98"/>
      <c r="CYS25" s="98"/>
      <c r="CYT25" s="98"/>
      <c r="CYU25" s="98"/>
      <c r="CYV25" s="98"/>
      <c r="CYW25" s="98"/>
      <c r="CYX25" s="98"/>
      <c r="CYY25" s="98"/>
      <c r="CYZ25" s="98"/>
      <c r="CZA25" s="98"/>
      <c r="CZB25" s="98"/>
      <c r="CZC25" s="98"/>
      <c r="CZD25" s="98"/>
      <c r="CZE25" s="98"/>
      <c r="CZF25" s="98"/>
      <c r="CZG25" s="98"/>
      <c r="CZH25" s="98"/>
      <c r="CZI25" s="98"/>
      <c r="CZJ25" s="98"/>
      <c r="CZK25" s="98"/>
      <c r="CZL25" s="98"/>
      <c r="CZM25" s="98"/>
      <c r="CZN25" s="98"/>
      <c r="CZO25" s="98"/>
      <c r="CZP25" s="98"/>
      <c r="CZQ25" s="98"/>
      <c r="CZR25" s="98"/>
      <c r="CZS25" s="98"/>
      <c r="CZT25" s="98"/>
      <c r="CZU25" s="98"/>
      <c r="CZV25" s="98"/>
      <c r="CZW25" s="98"/>
      <c r="CZX25" s="98"/>
      <c r="CZY25" s="98"/>
      <c r="CZZ25" s="98"/>
      <c r="DAA25" s="98"/>
      <c r="DAB25" s="98"/>
      <c r="DAC25" s="98"/>
      <c r="DAD25" s="98"/>
      <c r="DAE25" s="98"/>
      <c r="DAF25" s="98"/>
      <c r="DAG25" s="98"/>
      <c r="DAH25" s="98"/>
      <c r="DAI25" s="98"/>
      <c r="DAJ25" s="98"/>
      <c r="DAK25" s="98"/>
      <c r="DAL25" s="98"/>
      <c r="DAM25" s="98"/>
      <c r="DAN25" s="98"/>
      <c r="DAO25" s="98"/>
      <c r="DAP25" s="98"/>
      <c r="DAQ25" s="98"/>
      <c r="DAR25" s="98"/>
      <c r="DAS25" s="98"/>
      <c r="DAT25" s="98"/>
      <c r="DAU25" s="98"/>
      <c r="DAV25" s="98"/>
      <c r="DAW25" s="98"/>
      <c r="DAX25" s="98"/>
      <c r="DAY25" s="98"/>
      <c r="DAZ25" s="98"/>
      <c r="DBA25" s="98"/>
      <c r="DBB25" s="98"/>
      <c r="DBC25" s="98"/>
      <c r="DBD25" s="98"/>
      <c r="DBE25" s="98"/>
      <c r="DBF25" s="98"/>
      <c r="DBG25" s="98"/>
      <c r="DBH25" s="98"/>
      <c r="DBI25" s="98"/>
      <c r="DBJ25" s="98"/>
      <c r="DBK25" s="98"/>
      <c r="DBL25" s="98"/>
      <c r="DBM25" s="98"/>
      <c r="DBN25" s="98"/>
      <c r="DBO25" s="98"/>
      <c r="DBP25" s="98"/>
      <c r="DBQ25" s="98"/>
      <c r="DBR25" s="98"/>
      <c r="DBS25" s="98"/>
      <c r="DBT25" s="98"/>
      <c r="DBU25" s="98"/>
      <c r="DBV25" s="98"/>
      <c r="DBW25" s="98"/>
      <c r="DBX25" s="98"/>
      <c r="DBY25" s="98"/>
      <c r="DBZ25" s="98"/>
      <c r="DCA25" s="98"/>
      <c r="DCB25" s="98"/>
      <c r="DCC25" s="98"/>
      <c r="DCD25" s="98"/>
      <c r="DCE25" s="98"/>
      <c r="DCF25" s="98"/>
      <c r="DCG25" s="98"/>
      <c r="DCH25" s="98"/>
      <c r="DCI25" s="98"/>
      <c r="DCJ25" s="98"/>
      <c r="DCK25" s="98"/>
      <c r="DCL25" s="98"/>
      <c r="DCM25" s="98"/>
      <c r="DCN25" s="98"/>
      <c r="DCO25" s="98"/>
      <c r="DCP25" s="98"/>
      <c r="DCQ25" s="98"/>
      <c r="DCR25" s="98"/>
      <c r="DCS25" s="98"/>
      <c r="DCT25" s="98"/>
      <c r="DCU25" s="98"/>
      <c r="DCV25" s="98"/>
      <c r="DCW25" s="98"/>
      <c r="DCX25" s="98"/>
      <c r="DCY25" s="98"/>
      <c r="DCZ25" s="98"/>
      <c r="DDA25" s="98"/>
      <c r="DDB25" s="98"/>
      <c r="DDC25" s="98"/>
      <c r="DDD25" s="98"/>
      <c r="DDE25" s="98"/>
      <c r="DDF25" s="98"/>
      <c r="DDG25" s="98"/>
      <c r="DDH25" s="98"/>
      <c r="DDI25" s="98"/>
      <c r="DDJ25" s="98"/>
      <c r="DDK25" s="98"/>
      <c r="DDL25" s="98"/>
      <c r="DDM25" s="98"/>
      <c r="DDN25" s="98"/>
      <c r="DDO25" s="98"/>
      <c r="DDP25" s="98"/>
      <c r="DDQ25" s="98"/>
      <c r="DDR25" s="98"/>
      <c r="DDS25" s="98"/>
      <c r="DDT25" s="98"/>
      <c r="DDU25" s="98"/>
      <c r="DDV25" s="98"/>
      <c r="DDW25" s="98"/>
      <c r="DDX25" s="98"/>
      <c r="DDY25" s="98"/>
      <c r="DDZ25" s="98"/>
      <c r="DEA25" s="98"/>
      <c r="DEB25" s="98"/>
      <c r="DEC25" s="98"/>
      <c r="DED25" s="98"/>
      <c r="DEE25" s="98"/>
      <c r="DEF25" s="98"/>
      <c r="DEG25" s="98"/>
      <c r="DEH25" s="98"/>
      <c r="DEI25" s="98"/>
      <c r="DEJ25" s="98"/>
      <c r="DEK25" s="98"/>
      <c r="DEL25" s="98"/>
      <c r="DEM25" s="98"/>
      <c r="DEN25" s="98"/>
      <c r="DEO25" s="98"/>
      <c r="DEP25" s="98"/>
      <c r="DEQ25" s="98"/>
      <c r="DER25" s="98"/>
      <c r="DES25" s="98"/>
      <c r="DET25" s="98"/>
      <c r="DEU25" s="98"/>
      <c r="DEV25" s="98"/>
      <c r="DEW25" s="98"/>
      <c r="DEX25" s="98"/>
      <c r="DEY25" s="98"/>
      <c r="DEZ25" s="98"/>
      <c r="DFA25" s="98"/>
      <c r="DFB25" s="98"/>
      <c r="DFC25" s="98"/>
      <c r="DFD25" s="98"/>
      <c r="DFE25" s="98"/>
      <c r="DFF25" s="98"/>
      <c r="DFG25" s="98"/>
      <c r="DFH25" s="98"/>
      <c r="DFI25" s="98"/>
      <c r="DFJ25" s="98"/>
      <c r="DFK25" s="98"/>
      <c r="DFL25" s="98"/>
      <c r="DFM25" s="98"/>
      <c r="DFN25" s="98"/>
      <c r="DFO25" s="98"/>
      <c r="DFP25" s="98"/>
      <c r="DFQ25" s="98"/>
      <c r="DFR25" s="98"/>
      <c r="DFS25" s="98"/>
      <c r="DFT25" s="98"/>
      <c r="DFU25" s="98"/>
      <c r="DFV25" s="98"/>
      <c r="DFW25" s="98"/>
      <c r="DFX25" s="98"/>
      <c r="DFY25" s="98"/>
      <c r="DFZ25" s="98"/>
      <c r="DGA25" s="98"/>
      <c r="DGB25" s="98"/>
      <c r="DGC25" s="98"/>
      <c r="DGD25" s="98"/>
      <c r="DGE25" s="98"/>
      <c r="DGF25" s="98"/>
      <c r="DGG25" s="98"/>
      <c r="DGH25" s="98"/>
      <c r="DGI25" s="98"/>
      <c r="DGJ25" s="98"/>
      <c r="DGK25" s="98"/>
      <c r="DGL25" s="98"/>
      <c r="DGM25" s="98"/>
      <c r="DGN25" s="98"/>
      <c r="DGO25" s="98"/>
      <c r="DGP25" s="98"/>
      <c r="DGQ25" s="98"/>
      <c r="DGR25" s="98"/>
      <c r="DGS25" s="98"/>
      <c r="DGT25" s="98"/>
      <c r="DGU25" s="98"/>
      <c r="DGV25" s="98"/>
      <c r="DGW25" s="98"/>
      <c r="DGX25" s="98"/>
      <c r="DGY25" s="98"/>
      <c r="DGZ25" s="98"/>
      <c r="DHA25" s="98"/>
      <c r="DHB25" s="98"/>
      <c r="DHC25" s="98"/>
      <c r="DHD25" s="98"/>
      <c r="DHE25" s="98"/>
      <c r="DHF25" s="98"/>
      <c r="DHG25" s="98"/>
      <c r="DHH25" s="98"/>
      <c r="DHI25" s="98"/>
      <c r="DHJ25" s="98"/>
      <c r="DHK25" s="98"/>
      <c r="DHL25" s="98"/>
      <c r="DHM25" s="98"/>
      <c r="DHN25" s="98"/>
      <c r="DHO25" s="98"/>
      <c r="DHP25" s="98"/>
      <c r="DHQ25" s="98"/>
      <c r="DHR25" s="98"/>
      <c r="DHS25" s="98"/>
      <c r="DHT25" s="98"/>
      <c r="DHU25" s="98"/>
      <c r="DHV25" s="98"/>
      <c r="DHW25" s="98"/>
      <c r="DHX25" s="98"/>
      <c r="DHY25" s="98"/>
      <c r="DHZ25" s="98"/>
      <c r="DIA25" s="98"/>
      <c r="DIB25" s="98"/>
      <c r="DIC25" s="98"/>
      <c r="DID25" s="98"/>
      <c r="DIE25" s="98"/>
      <c r="DIF25" s="98"/>
      <c r="DIG25" s="98"/>
      <c r="DIH25" s="98"/>
      <c r="DII25" s="98"/>
      <c r="DIJ25" s="98"/>
      <c r="DIK25" s="98"/>
      <c r="DIL25" s="98"/>
      <c r="DIM25" s="98"/>
      <c r="DIN25" s="98"/>
      <c r="DIO25" s="98"/>
      <c r="DIP25" s="98"/>
      <c r="DIQ25" s="98"/>
      <c r="DIR25" s="98"/>
      <c r="DIS25" s="98"/>
      <c r="DIT25" s="98"/>
      <c r="DIU25" s="98"/>
      <c r="DIV25" s="98"/>
      <c r="DIW25" s="98"/>
      <c r="DIX25" s="98"/>
      <c r="DIY25" s="98"/>
      <c r="DIZ25" s="98"/>
      <c r="DJA25" s="98"/>
      <c r="DJB25" s="98"/>
      <c r="DJC25" s="98"/>
      <c r="DJD25" s="98"/>
      <c r="DJE25" s="98"/>
      <c r="DJF25" s="98"/>
      <c r="DJG25" s="98"/>
      <c r="DJH25" s="98"/>
      <c r="DJI25" s="98"/>
      <c r="DJJ25" s="98"/>
      <c r="DJK25" s="98"/>
      <c r="DJL25" s="98"/>
      <c r="DJM25" s="98"/>
      <c r="DJN25" s="98"/>
      <c r="DJO25" s="98"/>
      <c r="DJP25" s="98"/>
      <c r="DJQ25" s="98"/>
      <c r="DJR25" s="98"/>
      <c r="DJS25" s="98"/>
      <c r="DJT25" s="98"/>
      <c r="DJU25" s="98"/>
      <c r="DJV25" s="98"/>
      <c r="DJW25" s="98"/>
      <c r="DJX25" s="98"/>
      <c r="DJY25" s="98"/>
      <c r="DJZ25" s="98"/>
      <c r="DKA25" s="98"/>
      <c r="DKB25" s="98"/>
      <c r="DKC25" s="98"/>
      <c r="DKD25" s="98"/>
      <c r="DKE25" s="98"/>
      <c r="DKF25" s="98"/>
      <c r="DKG25" s="98"/>
      <c r="DKH25" s="98"/>
      <c r="DKI25" s="98"/>
      <c r="DKJ25" s="98"/>
      <c r="DKK25" s="98"/>
      <c r="DKL25" s="98"/>
      <c r="DKM25" s="98"/>
      <c r="DKN25" s="98"/>
      <c r="DKO25" s="98"/>
      <c r="DKP25" s="98"/>
      <c r="DKQ25" s="98"/>
      <c r="DKR25" s="98"/>
      <c r="DKS25" s="98"/>
      <c r="DKT25" s="98"/>
      <c r="DKU25" s="98"/>
      <c r="DKV25" s="98"/>
      <c r="DKW25" s="98"/>
      <c r="DKX25" s="98"/>
      <c r="DKY25" s="98"/>
      <c r="DKZ25" s="98"/>
      <c r="DLA25" s="98"/>
      <c r="DLB25" s="98"/>
      <c r="DLC25" s="98"/>
      <c r="DLD25" s="98"/>
      <c r="DLE25" s="98"/>
      <c r="DLF25" s="98"/>
      <c r="DLG25" s="98"/>
      <c r="DLH25" s="98"/>
      <c r="DLI25" s="98"/>
      <c r="DLJ25" s="98"/>
      <c r="DLK25" s="98"/>
      <c r="DLL25" s="98"/>
      <c r="DLM25" s="98"/>
      <c r="DLN25" s="98"/>
      <c r="DLO25" s="98"/>
      <c r="DLP25" s="98"/>
      <c r="DLQ25" s="98"/>
      <c r="DLR25" s="98"/>
      <c r="DLS25" s="98"/>
      <c r="DLT25" s="98"/>
      <c r="DLU25" s="98"/>
      <c r="DLV25" s="98"/>
      <c r="DLW25" s="98"/>
      <c r="DLX25" s="98"/>
      <c r="DLY25" s="98"/>
      <c r="DLZ25" s="98"/>
      <c r="DMA25" s="98"/>
      <c r="DMB25" s="98"/>
      <c r="DMC25" s="98"/>
      <c r="DMD25" s="98"/>
      <c r="DME25" s="98"/>
      <c r="DMF25" s="98"/>
      <c r="DMG25" s="98"/>
      <c r="DMH25" s="98"/>
      <c r="DMI25" s="98"/>
      <c r="DMJ25" s="98"/>
      <c r="DMK25" s="98"/>
      <c r="DML25" s="98"/>
      <c r="DMM25" s="98"/>
      <c r="DMN25" s="98"/>
      <c r="DMO25" s="98"/>
      <c r="DMP25" s="98"/>
      <c r="DMQ25" s="98"/>
      <c r="DMR25" s="98"/>
      <c r="DMS25" s="98"/>
      <c r="DMT25" s="98"/>
      <c r="DMU25" s="98"/>
      <c r="DMV25" s="98"/>
      <c r="DMW25" s="98"/>
      <c r="DMX25" s="98"/>
      <c r="DMY25" s="98"/>
      <c r="DMZ25" s="98"/>
      <c r="DNA25" s="98"/>
      <c r="DNB25" s="98"/>
      <c r="DNC25" s="98"/>
      <c r="DND25" s="98"/>
      <c r="DNE25" s="98"/>
      <c r="DNF25" s="98"/>
      <c r="DNG25" s="98"/>
      <c r="DNH25" s="98"/>
      <c r="DNI25" s="98"/>
      <c r="DNJ25" s="98"/>
      <c r="DNK25" s="98"/>
      <c r="DNL25" s="98"/>
      <c r="DNM25" s="98"/>
      <c r="DNN25" s="98"/>
      <c r="DNO25" s="98"/>
      <c r="DNP25" s="98"/>
      <c r="DNQ25" s="98"/>
      <c r="DNR25" s="98"/>
      <c r="DNS25" s="98"/>
      <c r="DNT25" s="98"/>
      <c r="DNU25" s="98"/>
      <c r="DNV25" s="98"/>
      <c r="DNW25" s="98"/>
      <c r="DNX25" s="98"/>
      <c r="DNY25" s="98"/>
      <c r="DNZ25" s="98"/>
      <c r="DOA25" s="98"/>
      <c r="DOB25" s="98"/>
      <c r="DOC25" s="98"/>
      <c r="DOD25" s="98"/>
      <c r="DOE25" s="98"/>
      <c r="DOF25" s="98"/>
      <c r="DOG25" s="98"/>
      <c r="DOH25" s="98"/>
      <c r="DOI25" s="98"/>
      <c r="DOJ25" s="98"/>
      <c r="DOK25" s="98"/>
      <c r="DOL25" s="98"/>
      <c r="DOM25" s="98"/>
      <c r="DON25" s="98"/>
      <c r="DOO25" s="98"/>
      <c r="DOP25" s="98"/>
      <c r="DOQ25" s="98"/>
      <c r="DOR25" s="98"/>
      <c r="DOS25" s="98"/>
      <c r="DOT25" s="98"/>
      <c r="DOU25" s="98"/>
      <c r="DOV25" s="98"/>
      <c r="DOW25" s="98"/>
      <c r="DOX25" s="98"/>
      <c r="DOY25" s="98"/>
      <c r="DOZ25" s="98"/>
      <c r="DPA25" s="98"/>
      <c r="DPB25" s="98"/>
      <c r="DPC25" s="98"/>
      <c r="DPD25" s="98"/>
      <c r="DPE25" s="98"/>
      <c r="DPF25" s="98"/>
      <c r="DPG25" s="98"/>
      <c r="DPH25" s="98"/>
      <c r="DPI25" s="98"/>
      <c r="DPJ25" s="98"/>
      <c r="DPK25" s="98"/>
      <c r="DPL25" s="98"/>
      <c r="DPM25" s="98"/>
      <c r="DPN25" s="98"/>
      <c r="DPO25" s="98"/>
      <c r="DPP25" s="98"/>
      <c r="DPQ25" s="98"/>
      <c r="DPR25" s="98"/>
      <c r="DPS25" s="98"/>
      <c r="DPT25" s="98"/>
      <c r="DPU25" s="98"/>
      <c r="DPV25" s="98"/>
      <c r="DPW25" s="98"/>
      <c r="DPX25" s="98"/>
      <c r="DPY25" s="98"/>
      <c r="DPZ25" s="98"/>
      <c r="DQA25" s="98"/>
      <c r="DQB25" s="98"/>
      <c r="DQC25" s="98"/>
      <c r="DQD25" s="98"/>
      <c r="DQE25" s="98"/>
      <c r="DQF25" s="98"/>
      <c r="DQG25" s="98"/>
      <c r="DQH25" s="98"/>
      <c r="DQI25" s="98"/>
      <c r="DQJ25" s="98"/>
      <c r="DQK25" s="98"/>
      <c r="DQL25" s="98"/>
      <c r="DQM25" s="98"/>
      <c r="DQN25" s="98"/>
      <c r="DQO25" s="98"/>
      <c r="DQP25" s="98"/>
      <c r="DQQ25" s="98"/>
      <c r="DQR25" s="98"/>
      <c r="DQS25" s="98"/>
      <c r="DQT25" s="98"/>
      <c r="DQU25" s="98"/>
      <c r="DQV25" s="98"/>
      <c r="DQW25" s="98"/>
      <c r="DQX25" s="98"/>
      <c r="DQY25" s="98"/>
      <c r="DQZ25" s="98"/>
      <c r="DRA25" s="98"/>
      <c r="DRB25" s="98"/>
      <c r="DRC25" s="98"/>
      <c r="DRD25" s="98"/>
      <c r="DRE25" s="98"/>
      <c r="DRF25" s="98"/>
      <c r="DRG25" s="98"/>
      <c r="DRH25" s="98"/>
      <c r="DRI25" s="98"/>
      <c r="DRJ25" s="98"/>
      <c r="DRK25" s="98"/>
      <c r="DRL25" s="98"/>
      <c r="DRM25" s="98"/>
      <c r="DRN25" s="98"/>
      <c r="DRO25" s="98"/>
      <c r="DRP25" s="98"/>
      <c r="DRQ25" s="98"/>
      <c r="DRR25" s="98"/>
      <c r="DRS25" s="98"/>
      <c r="DRT25" s="98"/>
      <c r="DRU25" s="98"/>
      <c r="DRV25" s="98"/>
      <c r="DRW25" s="98"/>
      <c r="DRX25" s="98"/>
      <c r="DRY25" s="98"/>
      <c r="DRZ25" s="98"/>
      <c r="DSA25" s="98"/>
      <c r="DSB25" s="98"/>
      <c r="DSC25" s="98"/>
      <c r="DSD25" s="98"/>
      <c r="DSE25" s="98"/>
      <c r="DSF25" s="98"/>
      <c r="DSG25" s="98"/>
      <c r="DSH25" s="98"/>
      <c r="DSI25" s="98"/>
      <c r="DSJ25" s="98"/>
      <c r="DSK25" s="98"/>
      <c r="DSL25" s="98"/>
      <c r="DSM25" s="98"/>
      <c r="DSN25" s="98"/>
      <c r="DSO25" s="98"/>
      <c r="DSP25" s="98"/>
      <c r="DSQ25" s="98"/>
      <c r="DSR25" s="98"/>
      <c r="DSS25" s="98"/>
      <c r="DST25" s="98"/>
      <c r="DSU25" s="98"/>
      <c r="DSV25" s="98"/>
      <c r="DSW25" s="98"/>
      <c r="DSX25" s="98"/>
      <c r="DSY25" s="98"/>
      <c r="DSZ25" s="98"/>
      <c r="DTA25" s="98"/>
      <c r="DTB25" s="98"/>
      <c r="DTC25" s="98"/>
      <c r="DTD25" s="98"/>
      <c r="DTE25" s="98"/>
      <c r="DTF25" s="98"/>
      <c r="DTG25" s="98"/>
      <c r="DTH25" s="98"/>
      <c r="DTI25" s="98"/>
      <c r="DTJ25" s="98"/>
      <c r="DTK25" s="98"/>
      <c r="DTL25" s="98"/>
      <c r="DTM25" s="98"/>
      <c r="DTN25" s="98"/>
      <c r="DTO25" s="98"/>
      <c r="DTP25" s="98"/>
      <c r="DTQ25" s="98"/>
      <c r="DTR25" s="98"/>
      <c r="DTS25" s="98"/>
      <c r="DTT25" s="98"/>
      <c r="DTU25" s="98"/>
      <c r="DTV25" s="98"/>
      <c r="DTW25" s="98"/>
      <c r="DTX25" s="98"/>
      <c r="DTY25" s="98"/>
      <c r="DTZ25" s="98"/>
      <c r="DUA25" s="98"/>
      <c r="DUB25" s="98"/>
      <c r="DUC25" s="98"/>
      <c r="DUD25" s="98"/>
      <c r="DUE25" s="98"/>
      <c r="DUF25" s="98"/>
      <c r="DUG25" s="98"/>
      <c r="DUH25" s="98"/>
      <c r="DUI25" s="98"/>
      <c r="DUJ25" s="98"/>
      <c r="DUK25" s="98"/>
      <c r="DUL25" s="98"/>
      <c r="DUM25" s="98"/>
      <c r="DUN25" s="98"/>
      <c r="DUO25" s="98"/>
      <c r="DUP25" s="98"/>
      <c r="DUQ25" s="98"/>
      <c r="DUR25" s="98"/>
      <c r="DUS25" s="98"/>
      <c r="DUT25" s="98"/>
      <c r="DUU25" s="98"/>
      <c r="DUV25" s="98"/>
      <c r="DUW25" s="98"/>
      <c r="DUX25" s="98"/>
      <c r="DUY25" s="98"/>
      <c r="DUZ25" s="98"/>
      <c r="DVA25" s="98"/>
      <c r="DVB25" s="98"/>
      <c r="DVC25" s="98"/>
      <c r="DVD25" s="98"/>
      <c r="DVE25" s="98"/>
      <c r="DVF25" s="98"/>
      <c r="DVG25" s="98"/>
      <c r="DVH25" s="98"/>
      <c r="DVI25" s="98"/>
      <c r="DVJ25" s="98"/>
      <c r="DVK25" s="98"/>
      <c r="DVL25" s="98"/>
      <c r="DVM25" s="98"/>
      <c r="DVN25" s="98"/>
      <c r="DVO25" s="98"/>
      <c r="DVP25" s="98"/>
      <c r="DVQ25" s="98"/>
      <c r="DVR25" s="98"/>
      <c r="DVS25" s="98"/>
      <c r="DVT25" s="98"/>
      <c r="DVU25" s="98"/>
      <c r="DVV25" s="98"/>
      <c r="DVW25" s="98"/>
      <c r="DVX25" s="98"/>
      <c r="DVY25" s="98"/>
      <c r="DVZ25" s="98"/>
      <c r="DWA25" s="98"/>
      <c r="DWB25" s="98"/>
      <c r="DWC25" s="98"/>
      <c r="DWD25" s="98"/>
      <c r="DWE25" s="98"/>
      <c r="DWF25" s="98"/>
      <c r="DWG25" s="98"/>
      <c r="DWH25" s="98"/>
      <c r="DWI25" s="98"/>
      <c r="DWJ25" s="98"/>
      <c r="DWK25" s="98"/>
      <c r="DWL25" s="98"/>
      <c r="DWM25" s="98"/>
      <c r="DWN25" s="98"/>
      <c r="DWO25" s="98"/>
      <c r="DWP25" s="98"/>
      <c r="DWQ25" s="98"/>
      <c r="DWR25" s="98"/>
      <c r="DWS25" s="98"/>
      <c r="DWT25" s="98"/>
      <c r="DWU25" s="98"/>
      <c r="DWV25" s="98"/>
      <c r="DWW25" s="98"/>
      <c r="DWX25" s="98"/>
      <c r="DWY25" s="98"/>
      <c r="DWZ25" s="98"/>
      <c r="DXA25" s="98"/>
      <c r="DXB25" s="98"/>
      <c r="DXC25" s="98"/>
      <c r="DXD25" s="98"/>
      <c r="DXE25" s="98"/>
      <c r="DXF25" s="98"/>
      <c r="DXG25" s="98"/>
      <c r="DXH25" s="98"/>
      <c r="DXI25" s="98"/>
      <c r="DXJ25" s="98"/>
      <c r="DXK25" s="98"/>
      <c r="DXL25" s="98"/>
      <c r="DXM25" s="98"/>
      <c r="DXN25" s="98"/>
      <c r="DXO25" s="98"/>
      <c r="DXP25" s="98"/>
      <c r="DXQ25" s="98"/>
      <c r="DXR25" s="98"/>
      <c r="DXS25" s="98"/>
      <c r="DXT25" s="98"/>
      <c r="DXU25" s="98"/>
      <c r="DXV25" s="98"/>
      <c r="DXW25" s="98"/>
      <c r="DXX25" s="98"/>
      <c r="DXY25" s="98"/>
      <c r="DXZ25" s="98"/>
      <c r="DYA25" s="98"/>
      <c r="DYB25" s="98"/>
      <c r="DYC25" s="98"/>
      <c r="DYD25" s="98"/>
      <c r="DYE25" s="98"/>
      <c r="DYF25" s="98"/>
      <c r="DYG25" s="98"/>
      <c r="DYH25" s="98"/>
      <c r="DYI25" s="98"/>
      <c r="DYJ25" s="98"/>
      <c r="DYK25" s="98"/>
      <c r="DYL25" s="98"/>
      <c r="DYM25" s="98"/>
      <c r="DYN25" s="98"/>
      <c r="DYO25" s="98"/>
      <c r="DYP25" s="98"/>
      <c r="DYQ25" s="98"/>
      <c r="DYR25" s="98"/>
      <c r="DYS25" s="98"/>
      <c r="DYT25" s="98"/>
      <c r="DYU25" s="98"/>
      <c r="DYV25" s="98"/>
      <c r="DYW25" s="98"/>
      <c r="DYX25" s="98"/>
      <c r="DYY25" s="98"/>
      <c r="DYZ25" s="98"/>
      <c r="DZA25" s="98"/>
      <c r="DZB25" s="98"/>
      <c r="DZC25" s="98"/>
      <c r="DZD25" s="98"/>
      <c r="DZE25" s="98"/>
      <c r="DZF25" s="98"/>
      <c r="DZG25" s="98"/>
      <c r="DZH25" s="98"/>
      <c r="DZI25" s="98"/>
      <c r="DZJ25" s="98"/>
      <c r="DZK25" s="98"/>
      <c r="DZL25" s="98"/>
      <c r="DZM25" s="98"/>
      <c r="DZN25" s="98"/>
      <c r="DZO25" s="98"/>
      <c r="DZP25" s="98"/>
      <c r="DZQ25" s="98"/>
      <c r="DZR25" s="98"/>
      <c r="DZS25" s="98"/>
      <c r="DZT25" s="98"/>
      <c r="DZU25" s="98"/>
      <c r="DZV25" s="98"/>
      <c r="DZW25" s="98"/>
      <c r="DZX25" s="98"/>
      <c r="DZY25" s="98"/>
      <c r="DZZ25" s="98"/>
      <c r="EAA25" s="98"/>
      <c r="EAB25" s="98"/>
      <c r="EAC25" s="98"/>
      <c r="EAD25" s="98"/>
      <c r="EAE25" s="98"/>
      <c r="EAF25" s="98"/>
      <c r="EAG25" s="98"/>
      <c r="EAH25" s="98"/>
      <c r="EAI25" s="98"/>
      <c r="EAJ25" s="98"/>
      <c r="EAK25" s="98"/>
      <c r="EAL25" s="98"/>
      <c r="EAM25" s="98"/>
      <c r="EAN25" s="98"/>
      <c r="EAO25" s="98"/>
      <c r="EAP25" s="98"/>
      <c r="EAQ25" s="98"/>
      <c r="EAR25" s="98"/>
      <c r="EAS25" s="98"/>
      <c r="EAT25" s="98"/>
      <c r="EAU25" s="98"/>
      <c r="EAV25" s="98"/>
      <c r="EAW25" s="98"/>
      <c r="EAX25" s="98"/>
      <c r="EAY25" s="98"/>
      <c r="EAZ25" s="98"/>
      <c r="EBA25" s="98"/>
      <c r="EBB25" s="98"/>
      <c r="EBC25" s="98"/>
      <c r="EBD25" s="98"/>
      <c r="EBE25" s="98"/>
      <c r="EBF25" s="98"/>
      <c r="EBG25" s="98"/>
      <c r="EBH25" s="98"/>
      <c r="EBI25" s="98"/>
      <c r="EBJ25" s="98"/>
      <c r="EBK25" s="98"/>
      <c r="EBL25" s="98"/>
      <c r="EBM25" s="98"/>
      <c r="EBN25" s="98"/>
      <c r="EBO25" s="98"/>
      <c r="EBP25" s="98"/>
      <c r="EBQ25" s="98"/>
      <c r="EBR25" s="98"/>
      <c r="EBS25" s="98"/>
      <c r="EBT25" s="98"/>
      <c r="EBU25" s="98"/>
      <c r="EBV25" s="98"/>
      <c r="EBW25" s="98"/>
      <c r="EBX25" s="98"/>
      <c r="EBY25" s="98"/>
      <c r="EBZ25" s="98"/>
      <c r="ECA25" s="98"/>
      <c r="ECB25" s="98"/>
      <c r="ECC25" s="98"/>
      <c r="ECD25" s="98"/>
      <c r="ECE25" s="98"/>
      <c r="ECF25" s="98"/>
      <c r="ECG25" s="98"/>
      <c r="ECH25" s="98"/>
      <c r="ECI25" s="98"/>
      <c r="ECJ25" s="98"/>
      <c r="ECK25" s="98"/>
      <c r="ECL25" s="98"/>
      <c r="ECM25" s="98"/>
      <c r="ECN25" s="98"/>
      <c r="ECO25" s="98"/>
      <c r="ECP25" s="98"/>
      <c r="ECQ25" s="98"/>
      <c r="ECR25" s="98"/>
      <c r="ECS25" s="98"/>
      <c r="ECT25" s="98"/>
      <c r="ECU25" s="98"/>
      <c r="ECV25" s="98"/>
      <c r="ECW25" s="98"/>
      <c r="ECX25" s="98"/>
      <c r="ECY25" s="98"/>
      <c r="ECZ25" s="98"/>
      <c r="EDA25" s="98"/>
      <c r="EDB25" s="98"/>
      <c r="EDC25" s="98"/>
      <c r="EDD25" s="98"/>
      <c r="EDE25" s="98"/>
      <c r="EDF25" s="98"/>
      <c r="EDG25" s="98"/>
      <c r="EDH25" s="98"/>
      <c r="EDI25" s="98"/>
      <c r="EDJ25" s="98"/>
      <c r="EDK25" s="98"/>
      <c r="EDL25" s="98"/>
      <c r="EDM25" s="98"/>
      <c r="EDN25" s="98"/>
      <c r="EDO25" s="98"/>
      <c r="EDP25" s="98"/>
      <c r="EDQ25" s="98"/>
      <c r="EDR25" s="98"/>
      <c r="EDS25" s="98"/>
      <c r="EDT25" s="98"/>
      <c r="EDU25" s="98"/>
      <c r="EDV25" s="98"/>
      <c r="EDW25" s="98"/>
      <c r="EDX25" s="98"/>
      <c r="EDY25" s="98"/>
      <c r="EDZ25" s="98"/>
      <c r="EEA25" s="98"/>
      <c r="EEB25" s="98"/>
      <c r="EEC25" s="98"/>
      <c r="EED25" s="98"/>
      <c r="EEE25" s="98"/>
      <c r="EEF25" s="98"/>
      <c r="EEG25" s="98"/>
      <c r="EEH25" s="98"/>
      <c r="EEI25" s="98"/>
      <c r="EEJ25" s="98"/>
      <c r="EEK25" s="98"/>
      <c r="EEL25" s="98"/>
      <c r="EEM25" s="98"/>
      <c r="EEN25" s="98"/>
      <c r="EEO25" s="98"/>
      <c r="EEP25" s="98"/>
      <c r="EEQ25" s="98"/>
      <c r="EER25" s="98"/>
      <c r="EES25" s="98"/>
      <c r="EET25" s="98"/>
      <c r="EEU25" s="98"/>
      <c r="EEV25" s="98"/>
      <c r="EEW25" s="98"/>
      <c r="EEX25" s="98"/>
      <c r="EEY25" s="98"/>
      <c r="EEZ25" s="98"/>
      <c r="EFA25" s="98"/>
      <c r="EFB25" s="98"/>
      <c r="EFC25" s="98"/>
      <c r="EFD25" s="98"/>
      <c r="EFE25" s="98"/>
      <c r="EFF25" s="98"/>
      <c r="EFG25" s="98"/>
      <c r="EFH25" s="98"/>
      <c r="EFI25" s="98"/>
      <c r="EFJ25" s="98"/>
      <c r="EFK25" s="98"/>
      <c r="EFL25" s="98"/>
      <c r="EFM25" s="98"/>
      <c r="EFN25" s="98"/>
      <c r="EFO25" s="98"/>
      <c r="EFP25" s="98"/>
      <c r="EFQ25" s="98"/>
      <c r="EFR25" s="98"/>
      <c r="EFS25" s="98"/>
      <c r="EFT25" s="98"/>
      <c r="EFU25" s="98"/>
      <c r="EFV25" s="98"/>
      <c r="EFW25" s="98"/>
      <c r="EFX25" s="98"/>
      <c r="EFY25" s="98"/>
      <c r="EFZ25" s="98"/>
      <c r="EGA25" s="98"/>
      <c r="EGB25" s="98"/>
      <c r="EGC25" s="98"/>
      <c r="EGD25" s="98"/>
      <c r="EGE25" s="98"/>
      <c r="EGF25" s="98"/>
      <c r="EGG25" s="98"/>
      <c r="EGH25" s="98"/>
      <c r="EGI25" s="98"/>
      <c r="EGJ25" s="98"/>
      <c r="EGK25" s="98"/>
      <c r="EGL25" s="98"/>
      <c r="EGM25" s="98"/>
      <c r="EGN25" s="98"/>
      <c r="EGO25" s="98"/>
      <c r="EGP25" s="98"/>
      <c r="EGQ25" s="98"/>
      <c r="EGR25" s="98"/>
      <c r="EGS25" s="98"/>
      <c r="EGT25" s="98"/>
      <c r="EGU25" s="98"/>
      <c r="EGV25" s="98"/>
      <c r="EGW25" s="98"/>
      <c r="EGX25" s="98"/>
      <c r="EGY25" s="98"/>
      <c r="EGZ25" s="98"/>
      <c r="EHA25" s="98"/>
      <c r="EHB25" s="98"/>
      <c r="EHC25" s="98"/>
      <c r="EHD25" s="98"/>
      <c r="EHE25" s="98"/>
      <c r="EHF25" s="98"/>
      <c r="EHG25" s="98"/>
      <c r="EHH25" s="98"/>
      <c r="EHI25" s="98"/>
      <c r="EHJ25" s="98"/>
      <c r="EHK25" s="98"/>
      <c r="EHL25" s="98"/>
      <c r="EHM25" s="98"/>
      <c r="EHN25" s="98"/>
      <c r="EHO25" s="98"/>
      <c r="EHP25" s="98"/>
      <c r="EHQ25" s="98"/>
      <c r="EHR25" s="98"/>
      <c r="EHS25" s="98"/>
      <c r="EHT25" s="98"/>
      <c r="EHU25" s="98"/>
      <c r="EHV25" s="98"/>
      <c r="EHW25" s="98"/>
      <c r="EHX25" s="98"/>
      <c r="EHY25" s="98"/>
      <c r="EHZ25" s="98"/>
      <c r="EIA25" s="98"/>
      <c r="EIB25" s="98"/>
      <c r="EIC25" s="98"/>
      <c r="EID25" s="98"/>
      <c r="EIE25" s="98"/>
      <c r="EIF25" s="98"/>
      <c r="EIG25" s="98"/>
      <c r="EIH25" s="98"/>
      <c r="EII25" s="98"/>
      <c r="EIJ25" s="98"/>
      <c r="EIK25" s="98"/>
      <c r="EIL25" s="98"/>
      <c r="EIM25" s="98"/>
      <c r="EIN25" s="98"/>
      <c r="EIO25" s="98"/>
      <c r="EIP25" s="98"/>
      <c r="EIQ25" s="98"/>
      <c r="EIR25" s="98"/>
      <c r="EIS25" s="98"/>
      <c r="EIT25" s="98"/>
      <c r="EIU25" s="98"/>
      <c r="EIV25" s="98"/>
      <c r="EIW25" s="98"/>
      <c r="EIX25" s="98"/>
      <c r="EIY25" s="98"/>
      <c r="EIZ25" s="98"/>
      <c r="EJA25" s="98"/>
      <c r="EJB25" s="98"/>
      <c r="EJC25" s="98"/>
      <c r="EJD25" s="98"/>
      <c r="EJE25" s="98"/>
      <c r="EJF25" s="98"/>
      <c r="EJG25" s="98"/>
      <c r="EJH25" s="98"/>
      <c r="EJI25" s="98"/>
      <c r="EJJ25" s="98"/>
      <c r="EJK25" s="98"/>
      <c r="EJL25" s="98"/>
      <c r="EJM25" s="98"/>
      <c r="EJN25" s="98"/>
      <c r="EJO25" s="98"/>
      <c r="EJP25" s="98"/>
      <c r="EJQ25" s="98"/>
      <c r="EJR25" s="98"/>
      <c r="EJS25" s="98"/>
      <c r="EJT25" s="98"/>
      <c r="EJU25" s="98"/>
      <c r="EJV25" s="98"/>
      <c r="EJW25" s="98"/>
      <c r="EJX25" s="98"/>
      <c r="EJY25" s="98"/>
      <c r="EJZ25" s="98"/>
      <c r="EKA25" s="98"/>
      <c r="EKB25" s="98"/>
      <c r="EKC25" s="98"/>
      <c r="EKD25" s="98"/>
      <c r="EKE25" s="98"/>
      <c r="EKF25" s="98"/>
      <c r="EKG25" s="98"/>
      <c r="EKH25" s="98"/>
      <c r="EKI25" s="98"/>
      <c r="EKJ25" s="98"/>
      <c r="EKK25" s="98"/>
      <c r="EKL25" s="98"/>
      <c r="EKM25" s="98"/>
      <c r="EKN25" s="98"/>
      <c r="EKO25" s="98"/>
      <c r="EKP25" s="98"/>
      <c r="EKQ25" s="98"/>
      <c r="EKR25" s="98"/>
      <c r="EKS25" s="98"/>
      <c r="EKT25" s="98"/>
      <c r="EKU25" s="98"/>
      <c r="EKV25" s="98"/>
      <c r="EKW25" s="98"/>
      <c r="EKX25" s="98"/>
      <c r="EKY25" s="98"/>
      <c r="EKZ25" s="98"/>
      <c r="ELA25" s="98"/>
      <c r="ELB25" s="98"/>
      <c r="ELC25" s="98"/>
      <c r="ELD25" s="98"/>
      <c r="ELE25" s="98"/>
      <c r="ELF25" s="98"/>
      <c r="ELG25" s="98"/>
      <c r="ELH25" s="98"/>
      <c r="ELI25" s="98"/>
      <c r="ELJ25" s="98"/>
      <c r="ELK25" s="98"/>
      <c r="ELL25" s="98"/>
      <c r="ELM25" s="98"/>
      <c r="ELN25" s="98"/>
      <c r="ELO25" s="98"/>
      <c r="ELP25" s="98"/>
      <c r="ELQ25" s="98"/>
      <c r="ELR25" s="98"/>
      <c r="ELS25" s="98"/>
      <c r="ELT25" s="98"/>
      <c r="ELU25" s="98"/>
      <c r="ELV25" s="98"/>
      <c r="ELW25" s="98"/>
      <c r="ELX25" s="98"/>
      <c r="ELY25" s="98"/>
      <c r="ELZ25" s="98"/>
      <c r="EMA25" s="98"/>
      <c r="EMB25" s="98"/>
      <c r="EMC25" s="98"/>
      <c r="EMD25" s="98"/>
      <c r="EME25" s="98"/>
      <c r="EMF25" s="98"/>
      <c r="EMG25" s="98"/>
      <c r="EMH25" s="98"/>
      <c r="EMI25" s="98"/>
      <c r="EMJ25" s="98"/>
      <c r="EMK25" s="98"/>
      <c r="EML25" s="98"/>
      <c r="EMM25" s="98"/>
      <c r="EMN25" s="98"/>
      <c r="EMO25" s="98"/>
      <c r="EMP25" s="98"/>
      <c r="EMQ25" s="98"/>
      <c r="EMR25" s="98"/>
      <c r="EMS25" s="98"/>
      <c r="EMT25" s="98"/>
      <c r="EMU25" s="98"/>
      <c r="EMV25" s="98"/>
      <c r="EMW25" s="98"/>
      <c r="EMX25" s="98"/>
      <c r="EMY25" s="98"/>
      <c r="EMZ25" s="98"/>
      <c r="ENA25" s="98"/>
      <c r="ENB25" s="98"/>
      <c r="ENC25" s="98"/>
      <c r="END25" s="98"/>
      <c r="ENE25" s="98"/>
      <c r="ENF25" s="98"/>
      <c r="ENG25" s="98"/>
      <c r="ENH25" s="98"/>
      <c r="ENI25" s="98"/>
      <c r="ENJ25" s="98"/>
      <c r="ENK25" s="98"/>
      <c r="ENL25" s="98"/>
      <c r="ENM25" s="98"/>
      <c r="ENN25" s="98"/>
      <c r="ENO25" s="98"/>
      <c r="ENP25" s="98"/>
      <c r="ENQ25" s="98"/>
      <c r="ENR25" s="98"/>
      <c r="ENS25" s="98"/>
      <c r="ENT25" s="98"/>
      <c r="ENU25" s="98"/>
      <c r="ENV25" s="98"/>
      <c r="ENW25" s="98"/>
      <c r="ENX25" s="98"/>
      <c r="ENY25" s="98"/>
      <c r="ENZ25" s="98"/>
      <c r="EOA25" s="98"/>
      <c r="EOB25" s="98"/>
      <c r="EOC25" s="98"/>
      <c r="EOD25" s="98"/>
      <c r="EOE25" s="98"/>
      <c r="EOF25" s="98"/>
      <c r="EOG25" s="98"/>
      <c r="EOH25" s="98"/>
      <c r="EOI25" s="98"/>
      <c r="EOJ25" s="98"/>
      <c r="EOK25" s="98"/>
      <c r="EOL25" s="98"/>
      <c r="EOM25" s="98"/>
      <c r="EON25" s="98"/>
      <c r="EOO25" s="98"/>
      <c r="EOP25" s="98"/>
      <c r="EOQ25" s="98"/>
      <c r="EOR25" s="98"/>
      <c r="EOS25" s="98"/>
      <c r="EOT25" s="98"/>
      <c r="EOU25" s="98"/>
      <c r="EOV25" s="98"/>
      <c r="EOW25" s="98"/>
      <c r="EOX25" s="98"/>
      <c r="EOY25" s="98"/>
      <c r="EOZ25" s="98"/>
      <c r="EPA25" s="98"/>
      <c r="EPB25" s="98"/>
      <c r="EPC25" s="98"/>
      <c r="EPD25" s="98"/>
      <c r="EPE25" s="98"/>
      <c r="EPF25" s="98"/>
      <c r="EPG25" s="98"/>
      <c r="EPH25" s="98"/>
      <c r="EPI25" s="98"/>
      <c r="EPJ25" s="98"/>
      <c r="EPK25" s="98"/>
      <c r="EPL25" s="98"/>
      <c r="EPM25" s="98"/>
      <c r="EPN25" s="98"/>
      <c r="EPO25" s="98"/>
      <c r="EPP25" s="98"/>
      <c r="EPQ25" s="98"/>
      <c r="EPR25" s="98"/>
      <c r="EPS25" s="98"/>
      <c r="EPT25" s="98"/>
      <c r="EPU25" s="98"/>
      <c r="EPV25" s="98"/>
      <c r="EPW25" s="98"/>
      <c r="EPX25" s="98"/>
      <c r="EPY25" s="98"/>
      <c r="EPZ25" s="98"/>
      <c r="EQA25" s="98"/>
      <c r="EQB25" s="98"/>
      <c r="EQC25" s="98"/>
      <c r="EQD25" s="98"/>
      <c r="EQE25" s="98"/>
      <c r="EQF25" s="98"/>
      <c r="EQG25" s="98"/>
      <c r="EQH25" s="98"/>
      <c r="EQI25" s="98"/>
      <c r="EQJ25" s="98"/>
      <c r="EQK25" s="98"/>
      <c r="EQL25" s="98"/>
      <c r="EQM25" s="98"/>
      <c r="EQN25" s="98"/>
      <c r="EQO25" s="98"/>
      <c r="EQP25" s="98"/>
      <c r="EQQ25" s="98"/>
      <c r="EQR25" s="98"/>
      <c r="EQS25" s="98"/>
      <c r="EQT25" s="98"/>
      <c r="EQU25" s="98"/>
      <c r="EQV25" s="98"/>
      <c r="EQW25" s="98"/>
      <c r="EQX25" s="98"/>
      <c r="EQY25" s="98"/>
      <c r="EQZ25" s="98"/>
      <c r="ERA25" s="98"/>
      <c r="ERB25" s="98"/>
      <c r="ERC25" s="98"/>
      <c r="ERD25" s="98"/>
      <c r="ERE25" s="98"/>
      <c r="ERF25" s="98"/>
      <c r="ERG25" s="98"/>
      <c r="ERH25" s="98"/>
      <c r="ERI25" s="98"/>
      <c r="ERJ25" s="98"/>
      <c r="ERK25" s="98"/>
      <c r="ERL25" s="98"/>
      <c r="ERM25" s="98"/>
      <c r="ERN25" s="98"/>
      <c r="ERO25" s="98"/>
      <c r="ERP25" s="98"/>
      <c r="ERQ25" s="98"/>
      <c r="ERR25" s="98"/>
      <c r="ERS25" s="98"/>
      <c r="ERT25" s="98"/>
      <c r="ERU25" s="98"/>
      <c r="ERV25" s="98"/>
      <c r="ERW25" s="98"/>
      <c r="ERX25" s="98"/>
      <c r="ERY25" s="98"/>
      <c r="ERZ25" s="98"/>
      <c r="ESA25" s="98"/>
      <c r="ESB25" s="98"/>
      <c r="ESC25" s="98"/>
      <c r="ESD25" s="98"/>
      <c r="ESE25" s="98"/>
      <c r="ESF25" s="98"/>
      <c r="ESG25" s="98"/>
      <c r="ESH25" s="98"/>
      <c r="ESI25" s="98"/>
      <c r="ESJ25" s="98"/>
      <c r="ESK25" s="98"/>
      <c r="ESL25" s="98"/>
      <c r="ESM25" s="98"/>
      <c r="ESN25" s="98"/>
      <c r="ESO25" s="98"/>
      <c r="ESP25" s="98"/>
      <c r="ESQ25" s="98"/>
      <c r="ESR25" s="98"/>
      <c r="ESS25" s="98"/>
      <c r="EST25" s="98"/>
      <c r="ESU25" s="98"/>
      <c r="ESV25" s="98"/>
      <c r="ESW25" s="98"/>
      <c r="ESX25" s="98"/>
      <c r="ESY25" s="98"/>
      <c r="ESZ25" s="98"/>
      <c r="ETA25" s="98"/>
      <c r="ETB25" s="98"/>
      <c r="ETC25" s="98"/>
      <c r="ETD25" s="98"/>
      <c r="ETE25" s="98"/>
      <c r="ETF25" s="98"/>
      <c r="ETG25" s="98"/>
      <c r="ETH25" s="98"/>
      <c r="ETI25" s="98"/>
      <c r="ETJ25" s="98"/>
      <c r="ETK25" s="98"/>
      <c r="ETL25" s="98"/>
      <c r="ETM25" s="98"/>
      <c r="ETN25" s="98"/>
      <c r="ETO25" s="98"/>
      <c r="ETP25" s="98"/>
      <c r="ETQ25" s="98"/>
      <c r="ETR25" s="98"/>
      <c r="ETS25" s="98"/>
      <c r="ETT25" s="98"/>
      <c r="ETU25" s="98"/>
      <c r="ETV25" s="98"/>
      <c r="ETW25" s="98"/>
      <c r="ETX25" s="98"/>
      <c r="ETY25" s="98"/>
      <c r="ETZ25" s="98"/>
      <c r="EUA25" s="98"/>
      <c r="EUB25" s="98"/>
      <c r="EUC25" s="98"/>
      <c r="EUD25" s="98"/>
      <c r="EUE25" s="98"/>
      <c r="EUF25" s="98"/>
      <c r="EUG25" s="98"/>
      <c r="EUH25" s="98"/>
      <c r="EUI25" s="98"/>
      <c r="EUJ25" s="98"/>
      <c r="EUK25" s="98"/>
      <c r="EUL25" s="98"/>
      <c r="EUM25" s="98"/>
      <c r="EUN25" s="98"/>
      <c r="EUO25" s="98"/>
      <c r="EUP25" s="98"/>
      <c r="EUQ25" s="98"/>
      <c r="EUR25" s="98"/>
      <c r="EUS25" s="98"/>
      <c r="EUT25" s="98"/>
      <c r="EUU25" s="98"/>
      <c r="EUV25" s="98"/>
      <c r="EUW25" s="98"/>
      <c r="EUX25" s="98"/>
      <c r="EUY25" s="98"/>
      <c r="EUZ25" s="98"/>
      <c r="EVA25" s="98"/>
      <c r="EVB25" s="98"/>
      <c r="EVC25" s="98"/>
      <c r="EVD25" s="98"/>
      <c r="EVE25" s="98"/>
      <c r="EVF25" s="98"/>
      <c r="EVG25" s="98"/>
      <c r="EVH25" s="98"/>
      <c r="EVI25" s="98"/>
      <c r="EVJ25" s="98"/>
      <c r="EVK25" s="98"/>
      <c r="EVL25" s="98"/>
      <c r="EVM25" s="98"/>
      <c r="EVN25" s="98"/>
      <c r="EVO25" s="98"/>
      <c r="EVP25" s="98"/>
      <c r="EVQ25" s="98"/>
      <c r="EVR25" s="98"/>
      <c r="EVS25" s="98"/>
      <c r="EVT25" s="98"/>
      <c r="EVU25" s="98"/>
      <c r="EVV25" s="98"/>
      <c r="EVW25" s="98"/>
      <c r="EVX25" s="98"/>
      <c r="EVY25" s="98"/>
      <c r="EVZ25" s="98"/>
      <c r="EWA25" s="98"/>
      <c r="EWB25" s="98"/>
      <c r="EWC25" s="98"/>
      <c r="EWD25" s="98"/>
      <c r="EWE25" s="98"/>
      <c r="EWF25" s="98"/>
      <c r="EWG25" s="98"/>
      <c r="EWH25" s="98"/>
      <c r="EWI25" s="98"/>
      <c r="EWJ25" s="98"/>
      <c r="EWK25" s="98"/>
      <c r="EWL25" s="98"/>
      <c r="EWM25" s="98"/>
      <c r="EWN25" s="98"/>
      <c r="EWO25" s="98"/>
      <c r="EWP25" s="98"/>
      <c r="EWQ25" s="98"/>
      <c r="EWR25" s="98"/>
      <c r="EWS25" s="98"/>
      <c r="EWT25" s="98"/>
      <c r="EWU25" s="98"/>
      <c r="EWV25" s="98"/>
      <c r="EWW25" s="98"/>
      <c r="EWX25" s="98"/>
      <c r="EWY25" s="98"/>
      <c r="EWZ25" s="98"/>
      <c r="EXA25" s="98"/>
      <c r="EXB25" s="98"/>
      <c r="EXC25" s="98"/>
      <c r="EXD25" s="98"/>
      <c r="EXE25" s="98"/>
      <c r="EXF25" s="98"/>
      <c r="EXG25" s="98"/>
      <c r="EXH25" s="98"/>
      <c r="EXI25" s="98"/>
      <c r="EXJ25" s="98"/>
      <c r="EXK25" s="98"/>
      <c r="EXL25" s="98"/>
      <c r="EXM25" s="98"/>
      <c r="EXN25" s="98"/>
      <c r="EXO25" s="98"/>
      <c r="EXP25" s="98"/>
      <c r="EXQ25" s="98"/>
      <c r="EXR25" s="98"/>
      <c r="EXS25" s="98"/>
      <c r="EXT25" s="98"/>
      <c r="EXU25" s="98"/>
      <c r="EXV25" s="98"/>
      <c r="EXW25" s="98"/>
      <c r="EXX25" s="98"/>
      <c r="EXY25" s="98"/>
      <c r="EXZ25" s="98"/>
      <c r="EYA25" s="98"/>
      <c r="EYB25" s="98"/>
      <c r="EYC25" s="98"/>
      <c r="EYD25" s="98"/>
      <c r="EYE25" s="98"/>
      <c r="EYF25" s="98"/>
      <c r="EYG25" s="98"/>
      <c r="EYH25" s="98"/>
      <c r="EYI25" s="98"/>
      <c r="EYJ25" s="98"/>
      <c r="EYK25" s="98"/>
      <c r="EYL25" s="98"/>
      <c r="EYM25" s="98"/>
      <c r="EYN25" s="98"/>
      <c r="EYO25" s="98"/>
      <c r="EYP25" s="98"/>
      <c r="EYQ25" s="98"/>
      <c r="EYR25" s="98"/>
      <c r="EYS25" s="98"/>
      <c r="EYT25" s="98"/>
      <c r="EYU25" s="98"/>
      <c r="EYV25" s="98"/>
      <c r="EYW25" s="98"/>
      <c r="EYX25" s="98"/>
      <c r="EYY25" s="98"/>
      <c r="EYZ25" s="98"/>
      <c r="EZA25" s="98"/>
      <c r="EZB25" s="98"/>
      <c r="EZC25" s="98"/>
      <c r="EZD25" s="98"/>
      <c r="EZE25" s="98"/>
      <c r="EZF25" s="98"/>
      <c r="EZG25" s="98"/>
      <c r="EZH25" s="98"/>
      <c r="EZI25" s="98"/>
      <c r="EZJ25" s="98"/>
      <c r="EZK25" s="98"/>
      <c r="EZL25" s="98"/>
      <c r="EZM25" s="98"/>
      <c r="EZN25" s="98"/>
      <c r="EZO25" s="98"/>
      <c r="EZP25" s="98"/>
      <c r="EZQ25" s="98"/>
      <c r="EZR25" s="98"/>
      <c r="EZS25" s="98"/>
      <c r="EZT25" s="98"/>
      <c r="EZU25" s="98"/>
      <c r="EZV25" s="98"/>
      <c r="EZW25" s="98"/>
      <c r="EZX25" s="98"/>
      <c r="EZY25" s="98"/>
      <c r="EZZ25" s="98"/>
      <c r="FAA25" s="98"/>
      <c r="FAB25" s="98"/>
      <c r="FAC25" s="98"/>
      <c r="FAD25" s="98"/>
      <c r="FAE25" s="98"/>
      <c r="FAF25" s="98"/>
      <c r="FAG25" s="98"/>
      <c r="FAH25" s="98"/>
      <c r="FAI25" s="98"/>
      <c r="FAJ25" s="98"/>
      <c r="FAK25" s="98"/>
      <c r="FAL25" s="98"/>
      <c r="FAM25" s="98"/>
      <c r="FAN25" s="98"/>
      <c r="FAO25" s="98"/>
      <c r="FAP25" s="98"/>
      <c r="FAQ25" s="98"/>
      <c r="FAR25" s="98"/>
      <c r="FAS25" s="98"/>
      <c r="FAT25" s="98"/>
      <c r="FAU25" s="98"/>
      <c r="FAV25" s="98"/>
      <c r="FAW25" s="98"/>
      <c r="FAX25" s="98"/>
      <c r="FAY25" s="98"/>
      <c r="FAZ25" s="98"/>
      <c r="FBA25" s="98"/>
      <c r="FBB25" s="98"/>
      <c r="FBC25" s="98"/>
      <c r="FBD25" s="98"/>
      <c r="FBE25" s="98"/>
      <c r="FBF25" s="98"/>
      <c r="FBG25" s="98"/>
      <c r="FBH25" s="98"/>
      <c r="FBI25" s="98"/>
      <c r="FBJ25" s="98"/>
      <c r="FBK25" s="98"/>
      <c r="FBL25" s="98"/>
      <c r="FBM25" s="98"/>
      <c r="FBN25" s="98"/>
      <c r="FBO25" s="98"/>
    </row>
    <row r="26" spans="1:4123" ht="35.1" customHeight="1">
      <c r="A26" s="156" t="s">
        <v>234</v>
      </c>
      <c r="B26" s="106" t="s">
        <v>235</v>
      </c>
      <c r="C26" s="107"/>
      <c r="D26" s="108" t="s">
        <v>170</v>
      </c>
      <c r="E26" s="108"/>
      <c r="F26" s="108" t="s">
        <v>236</v>
      </c>
      <c r="G26" s="98"/>
      <c r="H26" s="98"/>
      <c r="I26" s="98"/>
      <c r="J26" s="98"/>
      <c r="K26" s="98"/>
      <c r="L26" s="98"/>
      <c r="M26" s="98"/>
      <c r="N26" s="98"/>
      <c r="O26" s="98"/>
      <c r="P26" s="98"/>
      <c r="Q26" s="98"/>
      <c r="R26" s="98"/>
      <c r="S26" s="98"/>
      <c r="T26" s="98"/>
      <c r="U26" s="98"/>
      <c r="V26" s="98"/>
      <c r="W26" s="98"/>
      <c r="X26" s="98"/>
      <c r="Y26" s="98"/>
      <c r="Z26" s="98"/>
      <c r="AA26" s="98"/>
      <c r="AB26" s="98"/>
      <c r="AC26" s="98"/>
      <c r="AD26" s="98"/>
      <c r="AE26" s="98"/>
      <c r="AF26" s="98"/>
      <c r="AG26" s="98"/>
      <c r="AH26" s="98"/>
      <c r="AI26" s="98"/>
      <c r="AJ26" s="98"/>
      <c r="AK26" s="98"/>
      <c r="AL26" s="98"/>
      <c r="AM26" s="98"/>
      <c r="AN26" s="98"/>
      <c r="AO26" s="98"/>
      <c r="AP26" s="98"/>
      <c r="AQ26" s="98"/>
      <c r="AR26" s="98"/>
      <c r="AS26" s="98"/>
      <c r="AT26" s="98"/>
      <c r="AU26" s="98"/>
      <c r="AV26" s="98"/>
      <c r="AW26" s="98"/>
      <c r="AX26" s="98"/>
      <c r="AY26" s="98"/>
      <c r="AZ26" s="98"/>
      <c r="BA26" s="98"/>
      <c r="BB26" s="98"/>
      <c r="BC26" s="98"/>
      <c r="BD26" s="98"/>
      <c r="BE26" s="98"/>
      <c r="BF26" s="98"/>
      <c r="BG26" s="98"/>
      <c r="BH26" s="98"/>
      <c r="BI26" s="98"/>
      <c r="BJ26" s="98"/>
      <c r="BK26" s="98"/>
      <c r="BL26" s="98"/>
      <c r="BM26" s="98"/>
      <c r="BN26" s="98"/>
      <c r="BO26" s="98"/>
      <c r="BP26" s="98"/>
      <c r="BQ26" s="98"/>
      <c r="BR26" s="98"/>
      <c r="BS26" s="98"/>
      <c r="BT26" s="98"/>
      <c r="BU26" s="98"/>
      <c r="BV26" s="98"/>
      <c r="BW26" s="98"/>
      <c r="BX26" s="98"/>
      <c r="BY26" s="98"/>
      <c r="BZ26" s="98"/>
      <c r="CA26" s="98"/>
      <c r="CB26" s="98"/>
      <c r="CC26" s="98"/>
      <c r="CD26" s="98"/>
      <c r="CE26" s="98"/>
      <c r="CF26" s="98"/>
      <c r="CG26" s="98"/>
      <c r="CH26" s="98"/>
      <c r="CI26" s="98"/>
      <c r="CJ26" s="98"/>
      <c r="CK26" s="98"/>
      <c r="CL26" s="98"/>
      <c r="CM26" s="98"/>
      <c r="CN26" s="98"/>
      <c r="CO26" s="98"/>
      <c r="CP26" s="98"/>
      <c r="CQ26" s="98"/>
      <c r="CR26" s="98"/>
      <c r="CS26" s="98"/>
      <c r="CT26" s="98"/>
      <c r="CU26" s="98"/>
      <c r="CV26" s="98"/>
      <c r="CW26" s="98"/>
      <c r="CX26" s="98"/>
      <c r="CY26" s="98"/>
      <c r="CZ26" s="98"/>
      <c r="DA26" s="98"/>
      <c r="DB26" s="98"/>
      <c r="DC26" s="98"/>
      <c r="DD26" s="98"/>
      <c r="DE26" s="98"/>
      <c r="DF26" s="98"/>
      <c r="DG26" s="98"/>
      <c r="DH26" s="98"/>
      <c r="DI26" s="98"/>
      <c r="DJ26" s="98"/>
      <c r="DK26" s="98"/>
      <c r="DL26" s="98"/>
      <c r="DM26" s="98"/>
      <c r="DN26" s="98"/>
      <c r="DO26" s="98"/>
      <c r="DP26" s="98"/>
      <c r="DQ26" s="98"/>
      <c r="DR26" s="98"/>
      <c r="DS26" s="98"/>
      <c r="DT26" s="98"/>
      <c r="DU26" s="98"/>
      <c r="DV26" s="98"/>
      <c r="DW26" s="98"/>
      <c r="DX26" s="98"/>
      <c r="DY26" s="98"/>
      <c r="DZ26" s="98"/>
      <c r="EA26" s="98"/>
      <c r="EB26" s="98"/>
      <c r="EC26" s="98"/>
      <c r="ED26" s="98"/>
      <c r="EE26" s="98"/>
      <c r="EF26" s="98"/>
      <c r="EG26" s="98"/>
      <c r="EH26" s="98"/>
      <c r="EI26" s="98"/>
      <c r="EJ26" s="98"/>
      <c r="EK26" s="98"/>
      <c r="EL26" s="98"/>
      <c r="EM26" s="98"/>
      <c r="EN26" s="98"/>
      <c r="EO26" s="98"/>
      <c r="EP26" s="98"/>
      <c r="EQ26" s="98"/>
      <c r="ER26" s="98"/>
      <c r="ES26" s="98"/>
      <c r="ET26" s="98"/>
      <c r="EU26" s="98"/>
      <c r="EV26" s="98"/>
      <c r="EW26" s="98"/>
      <c r="EX26" s="98"/>
      <c r="EY26" s="98"/>
      <c r="EZ26" s="98"/>
      <c r="FA26" s="98"/>
      <c r="FB26" s="98"/>
      <c r="FC26" s="98"/>
      <c r="FD26" s="98"/>
      <c r="FE26" s="98"/>
      <c r="FF26" s="98"/>
      <c r="FG26" s="98"/>
      <c r="FH26" s="98"/>
      <c r="FI26" s="98"/>
      <c r="FJ26" s="98"/>
      <c r="FK26" s="98"/>
      <c r="FL26" s="98"/>
      <c r="FM26" s="98"/>
      <c r="FN26" s="98"/>
      <c r="FO26" s="98"/>
      <c r="FP26" s="98"/>
      <c r="FQ26" s="98"/>
      <c r="FR26" s="98"/>
      <c r="FS26" s="98"/>
      <c r="FT26" s="98"/>
      <c r="FU26" s="98"/>
      <c r="FV26" s="98"/>
      <c r="FW26" s="98"/>
      <c r="FX26" s="98"/>
      <c r="FY26" s="98"/>
      <c r="FZ26" s="98"/>
      <c r="GA26" s="98"/>
      <c r="GB26" s="98"/>
      <c r="GC26" s="98"/>
      <c r="GD26" s="98"/>
      <c r="GE26" s="98"/>
      <c r="GF26" s="98"/>
      <c r="GG26" s="98"/>
      <c r="GH26" s="98"/>
      <c r="GI26" s="98"/>
      <c r="GJ26" s="98"/>
      <c r="GK26" s="98"/>
      <c r="GL26" s="98"/>
      <c r="GM26" s="98"/>
      <c r="GN26" s="98"/>
      <c r="GO26" s="98"/>
      <c r="GP26" s="98"/>
      <c r="GQ26" s="98"/>
      <c r="GR26" s="98"/>
      <c r="GS26" s="98"/>
      <c r="GT26" s="98"/>
      <c r="GU26" s="98"/>
      <c r="GV26" s="98"/>
      <c r="GW26" s="98"/>
      <c r="GX26" s="98"/>
      <c r="GY26" s="98"/>
      <c r="GZ26" s="98"/>
      <c r="HA26" s="98"/>
      <c r="HB26" s="98"/>
      <c r="HC26" s="98"/>
      <c r="HD26" s="98"/>
      <c r="HE26" s="98"/>
      <c r="HF26" s="98"/>
      <c r="HG26" s="98"/>
      <c r="HH26" s="98"/>
      <c r="HI26" s="98"/>
      <c r="HJ26" s="98"/>
      <c r="HK26" s="98"/>
      <c r="HL26" s="98"/>
      <c r="HM26" s="98"/>
      <c r="HN26" s="98"/>
      <c r="HO26" s="98"/>
      <c r="HP26" s="98"/>
      <c r="HQ26" s="98"/>
      <c r="HR26" s="98"/>
      <c r="HS26" s="98"/>
      <c r="HT26" s="98"/>
      <c r="HU26" s="98"/>
      <c r="HV26" s="98"/>
      <c r="HW26" s="98"/>
      <c r="HX26" s="98"/>
      <c r="HY26" s="98"/>
      <c r="HZ26" s="98"/>
      <c r="IA26" s="98"/>
      <c r="IB26" s="98"/>
      <c r="IC26" s="98"/>
      <c r="ID26" s="98"/>
      <c r="IE26" s="98"/>
      <c r="IF26" s="98"/>
      <c r="IG26" s="98"/>
      <c r="IH26" s="98"/>
      <c r="II26" s="98"/>
      <c r="IJ26" s="98"/>
      <c r="IK26" s="98"/>
      <c r="IL26" s="98"/>
      <c r="IM26" s="98"/>
      <c r="IN26" s="98"/>
      <c r="IO26" s="98"/>
      <c r="IP26" s="98"/>
      <c r="IQ26" s="98"/>
      <c r="IR26" s="98"/>
      <c r="IS26" s="98"/>
      <c r="IT26" s="98"/>
      <c r="IU26" s="98"/>
      <c r="IV26" s="98"/>
      <c r="IW26" s="98"/>
      <c r="IX26" s="98"/>
      <c r="IY26" s="98"/>
      <c r="IZ26" s="98"/>
      <c r="JA26" s="98"/>
      <c r="JB26" s="98"/>
      <c r="JC26" s="98"/>
      <c r="JD26" s="98"/>
      <c r="JE26" s="98"/>
      <c r="JF26" s="98"/>
      <c r="JG26" s="98"/>
      <c r="JH26" s="98"/>
      <c r="JI26" s="98"/>
      <c r="JJ26" s="98"/>
      <c r="JK26" s="98"/>
      <c r="JL26" s="98"/>
      <c r="JM26" s="98"/>
      <c r="JN26" s="98"/>
      <c r="JO26" s="98"/>
      <c r="JP26" s="98"/>
      <c r="JQ26" s="98"/>
      <c r="JR26" s="98"/>
      <c r="JS26" s="98"/>
      <c r="JT26" s="98"/>
      <c r="JU26" s="98"/>
      <c r="JV26" s="98"/>
      <c r="JW26" s="98"/>
      <c r="JX26" s="98"/>
      <c r="JY26" s="98"/>
      <c r="JZ26" s="98"/>
      <c r="KA26" s="98"/>
      <c r="KB26" s="98"/>
      <c r="KC26" s="98"/>
      <c r="KD26" s="98"/>
      <c r="KE26" s="98"/>
      <c r="KF26" s="98"/>
      <c r="KG26" s="98"/>
      <c r="KH26" s="98"/>
      <c r="KI26" s="98"/>
      <c r="KJ26" s="98"/>
      <c r="KK26" s="98"/>
      <c r="KL26" s="98"/>
      <c r="KM26" s="98"/>
      <c r="KN26" s="98"/>
      <c r="KO26" s="98"/>
      <c r="KP26" s="98"/>
      <c r="KQ26" s="98"/>
      <c r="KR26" s="98"/>
      <c r="KS26" s="98"/>
      <c r="KT26" s="98"/>
      <c r="KU26" s="98"/>
      <c r="KV26" s="98"/>
      <c r="KW26" s="98"/>
      <c r="KX26" s="98"/>
      <c r="KY26" s="98"/>
      <c r="KZ26" s="98"/>
      <c r="LA26" s="98"/>
      <c r="LB26" s="98"/>
      <c r="LC26" s="98"/>
      <c r="LD26" s="98"/>
      <c r="LE26" s="98"/>
      <c r="LF26" s="98"/>
      <c r="LG26" s="98"/>
      <c r="LH26" s="98"/>
      <c r="LI26" s="98"/>
      <c r="LJ26" s="98"/>
      <c r="LK26" s="98"/>
      <c r="LL26" s="98"/>
      <c r="LM26" s="98"/>
      <c r="LN26" s="98"/>
      <c r="LO26" s="98"/>
      <c r="LP26" s="98"/>
      <c r="LQ26" s="98"/>
      <c r="LR26" s="98"/>
      <c r="LS26" s="98"/>
      <c r="LT26" s="98"/>
      <c r="LU26" s="98"/>
      <c r="LV26" s="98"/>
      <c r="LW26" s="98"/>
      <c r="LX26" s="98"/>
      <c r="LY26" s="98"/>
      <c r="LZ26" s="98"/>
      <c r="MA26" s="98"/>
      <c r="MB26" s="98"/>
      <c r="MC26" s="98"/>
      <c r="MD26" s="98"/>
      <c r="ME26" s="98"/>
      <c r="MF26" s="98"/>
      <c r="MG26" s="98"/>
      <c r="MH26" s="98"/>
      <c r="MI26" s="98"/>
      <c r="MJ26" s="98"/>
      <c r="MK26" s="98"/>
      <c r="ML26" s="98"/>
      <c r="MM26" s="98"/>
      <c r="MN26" s="98"/>
      <c r="MO26" s="98"/>
      <c r="MP26" s="98"/>
      <c r="MQ26" s="98"/>
      <c r="MR26" s="98"/>
      <c r="MS26" s="98"/>
      <c r="MT26" s="98"/>
      <c r="MU26" s="98"/>
      <c r="MV26" s="98"/>
      <c r="MW26" s="98"/>
      <c r="MX26" s="98"/>
      <c r="MY26" s="98"/>
      <c r="MZ26" s="98"/>
      <c r="NA26" s="98"/>
      <c r="NB26" s="98"/>
      <c r="NC26" s="98"/>
      <c r="ND26" s="98"/>
      <c r="NE26" s="98"/>
      <c r="NF26" s="98"/>
      <c r="NG26" s="98"/>
      <c r="NH26" s="98"/>
      <c r="NI26" s="98"/>
      <c r="NJ26" s="98"/>
      <c r="NK26" s="98"/>
      <c r="NL26" s="98"/>
      <c r="NM26" s="98"/>
      <c r="NN26" s="98"/>
      <c r="NO26" s="98"/>
      <c r="NP26" s="98"/>
      <c r="NQ26" s="98"/>
      <c r="NR26" s="98"/>
      <c r="NS26" s="98"/>
      <c r="NT26" s="98"/>
      <c r="NU26" s="98"/>
      <c r="NV26" s="98"/>
      <c r="NW26" s="98"/>
      <c r="NX26" s="98"/>
      <c r="NY26" s="98"/>
      <c r="NZ26" s="98"/>
      <c r="OA26" s="98"/>
      <c r="OB26" s="98"/>
      <c r="OC26" s="98"/>
      <c r="OD26" s="98"/>
      <c r="OE26" s="98"/>
      <c r="OF26" s="98"/>
      <c r="OG26" s="98"/>
      <c r="OH26" s="98"/>
      <c r="OI26" s="98"/>
      <c r="OJ26" s="98"/>
      <c r="OK26" s="98"/>
      <c r="OL26" s="98"/>
      <c r="OM26" s="98"/>
      <c r="ON26" s="98"/>
      <c r="OO26" s="98"/>
      <c r="OP26" s="98"/>
      <c r="OQ26" s="98"/>
      <c r="OR26" s="98"/>
      <c r="OS26" s="98"/>
      <c r="OT26" s="98"/>
      <c r="OU26" s="98"/>
      <c r="OV26" s="98"/>
      <c r="OW26" s="98"/>
      <c r="OX26" s="98"/>
      <c r="OY26" s="98"/>
      <c r="OZ26" s="98"/>
      <c r="PA26" s="98"/>
      <c r="PB26" s="98"/>
      <c r="PC26" s="98"/>
      <c r="PD26" s="98"/>
      <c r="PE26" s="98"/>
      <c r="PF26" s="98"/>
      <c r="PG26" s="98"/>
      <c r="PH26" s="98"/>
      <c r="PI26" s="98"/>
      <c r="PJ26" s="98"/>
      <c r="PK26" s="98"/>
      <c r="PL26" s="98"/>
      <c r="PM26" s="98"/>
      <c r="PN26" s="98"/>
      <c r="PO26" s="98"/>
      <c r="PP26" s="98"/>
      <c r="PQ26" s="98"/>
      <c r="PR26" s="98"/>
      <c r="PS26" s="98"/>
      <c r="PT26" s="98"/>
      <c r="PU26" s="98"/>
      <c r="PV26" s="98"/>
      <c r="PW26" s="98"/>
      <c r="PX26" s="98"/>
      <c r="PY26" s="98"/>
      <c r="PZ26" s="98"/>
      <c r="QA26" s="98"/>
      <c r="QB26" s="98"/>
      <c r="QC26" s="98"/>
      <c r="QD26" s="98"/>
      <c r="QE26" s="98"/>
      <c r="QF26" s="98"/>
      <c r="QG26" s="98"/>
      <c r="QH26" s="98"/>
      <c r="QI26" s="98"/>
      <c r="QJ26" s="98"/>
      <c r="QK26" s="98"/>
      <c r="QL26" s="98"/>
      <c r="QM26" s="98"/>
      <c r="QN26" s="98"/>
      <c r="QO26" s="98"/>
      <c r="QP26" s="98"/>
      <c r="QQ26" s="98"/>
      <c r="QR26" s="98"/>
      <c r="QS26" s="98"/>
      <c r="QT26" s="98"/>
      <c r="QU26" s="98"/>
      <c r="QV26" s="98"/>
      <c r="QW26" s="98"/>
      <c r="QX26" s="98"/>
      <c r="QY26" s="98"/>
      <c r="QZ26" s="98"/>
      <c r="RA26" s="98"/>
      <c r="RB26" s="98"/>
      <c r="RC26" s="98"/>
      <c r="RD26" s="98"/>
      <c r="RE26" s="98"/>
      <c r="RF26" s="98"/>
      <c r="RG26" s="98"/>
      <c r="RH26" s="98"/>
      <c r="RI26" s="98"/>
      <c r="RJ26" s="98"/>
      <c r="RK26" s="98"/>
      <c r="RL26" s="98"/>
      <c r="RM26" s="98"/>
      <c r="RN26" s="98"/>
      <c r="RO26" s="98"/>
      <c r="RP26" s="98"/>
      <c r="RQ26" s="98"/>
      <c r="RR26" s="98"/>
      <c r="RS26" s="98"/>
      <c r="RT26" s="98"/>
      <c r="RU26" s="98"/>
      <c r="RV26" s="98"/>
      <c r="RW26" s="98"/>
      <c r="RX26" s="98"/>
      <c r="RY26" s="98"/>
      <c r="RZ26" s="98"/>
      <c r="SA26" s="98"/>
      <c r="SB26" s="98"/>
      <c r="SC26" s="98"/>
      <c r="SD26" s="98"/>
      <c r="SE26" s="98"/>
      <c r="SF26" s="98"/>
      <c r="SG26" s="98"/>
      <c r="SH26" s="98"/>
      <c r="SI26" s="98"/>
      <c r="SJ26" s="98"/>
      <c r="SK26" s="98"/>
      <c r="SL26" s="98"/>
      <c r="SM26" s="98"/>
      <c r="SN26" s="98"/>
      <c r="SO26" s="98"/>
      <c r="SP26" s="98"/>
      <c r="SQ26" s="98"/>
      <c r="SR26" s="98"/>
      <c r="SS26" s="98"/>
      <c r="ST26" s="98"/>
      <c r="SU26" s="98"/>
      <c r="SV26" s="98"/>
      <c r="SW26" s="98"/>
      <c r="SX26" s="98"/>
      <c r="SY26" s="98"/>
      <c r="SZ26" s="98"/>
      <c r="TA26" s="98"/>
      <c r="TB26" s="98"/>
      <c r="TC26" s="98"/>
      <c r="TD26" s="98"/>
      <c r="TE26" s="98"/>
      <c r="TF26" s="98"/>
      <c r="TG26" s="98"/>
      <c r="TH26" s="98"/>
      <c r="TI26" s="98"/>
      <c r="TJ26" s="98"/>
      <c r="TK26" s="98"/>
      <c r="TL26" s="98"/>
      <c r="TM26" s="98"/>
      <c r="TN26" s="98"/>
      <c r="TO26" s="98"/>
      <c r="TP26" s="98"/>
      <c r="TQ26" s="98"/>
      <c r="TR26" s="98"/>
      <c r="TS26" s="98"/>
      <c r="TT26" s="98"/>
      <c r="TU26" s="98"/>
      <c r="TV26" s="98"/>
      <c r="TW26" s="98"/>
      <c r="TX26" s="98"/>
      <c r="TY26" s="98"/>
      <c r="TZ26" s="98"/>
      <c r="UA26" s="98"/>
      <c r="UB26" s="98"/>
      <c r="UC26" s="98"/>
      <c r="UD26" s="98"/>
      <c r="UE26" s="98"/>
      <c r="UF26" s="98"/>
      <c r="UG26" s="98"/>
      <c r="UH26" s="98"/>
      <c r="UI26" s="98"/>
      <c r="UJ26" s="98"/>
      <c r="UK26" s="98"/>
      <c r="UL26" s="98"/>
      <c r="UM26" s="98"/>
      <c r="UN26" s="98"/>
      <c r="UO26" s="98"/>
      <c r="UP26" s="98"/>
      <c r="UQ26" s="98"/>
      <c r="UR26" s="98"/>
      <c r="US26" s="98"/>
      <c r="UT26" s="98"/>
      <c r="UU26" s="98"/>
      <c r="UV26" s="98"/>
      <c r="UW26" s="98"/>
      <c r="UX26" s="98"/>
      <c r="UY26" s="98"/>
      <c r="UZ26" s="98"/>
      <c r="VA26" s="98"/>
      <c r="VB26" s="98"/>
      <c r="VC26" s="98"/>
      <c r="VD26" s="98"/>
      <c r="VE26" s="98"/>
      <c r="VF26" s="98"/>
      <c r="VG26" s="98"/>
      <c r="VH26" s="98"/>
      <c r="VI26" s="98"/>
      <c r="VJ26" s="98"/>
      <c r="VK26" s="98"/>
      <c r="VL26" s="98"/>
      <c r="VM26" s="98"/>
      <c r="VN26" s="98"/>
      <c r="VO26" s="98"/>
      <c r="VP26" s="98"/>
      <c r="VQ26" s="98"/>
      <c r="VR26" s="98"/>
      <c r="VS26" s="98"/>
      <c r="VT26" s="98"/>
      <c r="VU26" s="98"/>
      <c r="VV26" s="98"/>
      <c r="VW26" s="98"/>
      <c r="VX26" s="98"/>
      <c r="VY26" s="98"/>
      <c r="VZ26" s="98"/>
      <c r="WA26" s="98"/>
      <c r="WB26" s="98"/>
      <c r="WC26" s="98"/>
      <c r="WD26" s="98"/>
      <c r="WE26" s="98"/>
      <c r="WF26" s="98"/>
      <c r="WG26" s="98"/>
      <c r="WH26" s="98"/>
      <c r="WI26" s="98"/>
      <c r="WJ26" s="98"/>
      <c r="WK26" s="98"/>
      <c r="WL26" s="98"/>
      <c r="WM26" s="98"/>
      <c r="WN26" s="98"/>
      <c r="WO26" s="98"/>
      <c r="WP26" s="98"/>
      <c r="WQ26" s="98"/>
      <c r="WR26" s="98"/>
      <c r="WS26" s="98"/>
      <c r="WT26" s="98"/>
      <c r="WU26" s="98"/>
      <c r="WV26" s="98"/>
      <c r="WW26" s="98"/>
      <c r="WX26" s="98"/>
      <c r="WY26" s="98"/>
      <c r="WZ26" s="98"/>
      <c r="XA26" s="98"/>
      <c r="XB26" s="98"/>
      <c r="XC26" s="98"/>
      <c r="XD26" s="98"/>
      <c r="XE26" s="98"/>
      <c r="XF26" s="98"/>
      <c r="XG26" s="98"/>
      <c r="XH26" s="98"/>
      <c r="XI26" s="98"/>
      <c r="XJ26" s="98"/>
      <c r="XK26" s="98"/>
      <c r="XL26" s="98"/>
      <c r="XM26" s="98"/>
      <c r="XN26" s="98"/>
      <c r="XO26" s="98"/>
      <c r="XP26" s="98"/>
      <c r="XQ26" s="98"/>
      <c r="XR26" s="98"/>
      <c r="XS26" s="98"/>
      <c r="XT26" s="98"/>
      <c r="XU26" s="98"/>
      <c r="XV26" s="98"/>
      <c r="XW26" s="98"/>
      <c r="XX26" s="98"/>
      <c r="XY26" s="98"/>
      <c r="XZ26" s="98"/>
      <c r="YA26" s="98"/>
      <c r="YB26" s="98"/>
      <c r="YC26" s="98"/>
      <c r="YD26" s="98"/>
      <c r="YE26" s="98"/>
      <c r="YF26" s="98"/>
      <c r="YG26" s="98"/>
      <c r="YH26" s="98"/>
      <c r="YI26" s="98"/>
      <c r="YJ26" s="98"/>
      <c r="YK26" s="98"/>
      <c r="YL26" s="98"/>
      <c r="YM26" s="98"/>
      <c r="YN26" s="98"/>
      <c r="YO26" s="98"/>
      <c r="YP26" s="98"/>
      <c r="YQ26" s="98"/>
      <c r="YR26" s="98"/>
      <c r="YS26" s="98"/>
      <c r="YT26" s="98"/>
      <c r="YU26" s="98"/>
      <c r="YV26" s="98"/>
      <c r="YW26" s="98"/>
      <c r="YX26" s="98"/>
      <c r="YY26" s="98"/>
      <c r="YZ26" s="98"/>
      <c r="ZA26" s="98"/>
      <c r="ZB26" s="98"/>
      <c r="ZC26" s="98"/>
      <c r="ZD26" s="98"/>
      <c r="ZE26" s="98"/>
      <c r="ZF26" s="98"/>
      <c r="ZG26" s="98"/>
      <c r="ZH26" s="98"/>
      <c r="ZI26" s="98"/>
      <c r="ZJ26" s="98"/>
      <c r="ZK26" s="98"/>
      <c r="ZL26" s="98"/>
      <c r="ZM26" s="98"/>
      <c r="ZN26" s="98"/>
      <c r="ZO26" s="98"/>
      <c r="ZP26" s="98"/>
      <c r="ZQ26" s="98"/>
      <c r="ZR26" s="98"/>
      <c r="ZS26" s="98"/>
      <c r="ZT26" s="98"/>
      <c r="ZU26" s="98"/>
      <c r="ZV26" s="98"/>
      <c r="ZW26" s="98"/>
      <c r="ZX26" s="98"/>
      <c r="ZY26" s="98"/>
      <c r="ZZ26" s="98"/>
      <c r="AAA26" s="98"/>
      <c r="AAB26" s="98"/>
      <c r="AAC26" s="98"/>
      <c r="AAD26" s="98"/>
      <c r="AAE26" s="98"/>
      <c r="AAF26" s="98"/>
      <c r="AAG26" s="98"/>
      <c r="AAH26" s="98"/>
      <c r="AAI26" s="98"/>
      <c r="AAJ26" s="98"/>
      <c r="AAK26" s="98"/>
      <c r="AAL26" s="98"/>
      <c r="AAM26" s="98"/>
      <c r="AAN26" s="98"/>
      <c r="AAO26" s="98"/>
      <c r="AAP26" s="98"/>
      <c r="AAQ26" s="98"/>
      <c r="AAR26" s="98"/>
      <c r="AAS26" s="98"/>
      <c r="AAT26" s="98"/>
      <c r="AAU26" s="98"/>
      <c r="AAV26" s="98"/>
      <c r="AAW26" s="98"/>
      <c r="AAX26" s="98"/>
      <c r="AAY26" s="98"/>
      <c r="AAZ26" s="98"/>
      <c r="ABA26" s="98"/>
      <c r="ABB26" s="98"/>
      <c r="ABC26" s="98"/>
      <c r="ABD26" s="98"/>
      <c r="ABE26" s="98"/>
      <c r="ABF26" s="98"/>
      <c r="ABG26" s="98"/>
      <c r="ABH26" s="98"/>
      <c r="ABI26" s="98"/>
      <c r="ABJ26" s="98"/>
      <c r="ABK26" s="98"/>
      <c r="ABL26" s="98"/>
      <c r="ABM26" s="98"/>
      <c r="ABN26" s="98"/>
      <c r="ABO26" s="98"/>
      <c r="ABP26" s="98"/>
      <c r="ABQ26" s="98"/>
      <c r="ABR26" s="98"/>
      <c r="ABS26" s="98"/>
      <c r="ABT26" s="98"/>
      <c r="ABU26" s="98"/>
      <c r="ABV26" s="98"/>
      <c r="ABW26" s="98"/>
      <c r="ABX26" s="98"/>
      <c r="ABY26" s="98"/>
      <c r="ABZ26" s="98"/>
      <c r="ACA26" s="98"/>
      <c r="ACB26" s="98"/>
      <c r="ACC26" s="98"/>
      <c r="ACD26" s="98"/>
      <c r="ACE26" s="98"/>
      <c r="ACF26" s="98"/>
      <c r="ACG26" s="98"/>
      <c r="ACH26" s="98"/>
      <c r="ACI26" s="98"/>
      <c r="ACJ26" s="98"/>
      <c r="ACK26" s="98"/>
      <c r="ACL26" s="98"/>
      <c r="ACM26" s="98"/>
      <c r="ACN26" s="98"/>
      <c r="ACO26" s="98"/>
      <c r="ACP26" s="98"/>
      <c r="ACQ26" s="98"/>
      <c r="ACR26" s="98"/>
      <c r="ACS26" s="98"/>
      <c r="ACT26" s="98"/>
      <c r="ACU26" s="98"/>
      <c r="ACV26" s="98"/>
      <c r="ACW26" s="98"/>
      <c r="ACX26" s="98"/>
      <c r="ACY26" s="98"/>
      <c r="ACZ26" s="98"/>
      <c r="ADA26" s="98"/>
      <c r="ADB26" s="98"/>
      <c r="ADC26" s="98"/>
      <c r="ADD26" s="98"/>
      <c r="ADE26" s="98"/>
      <c r="ADF26" s="98"/>
      <c r="ADG26" s="98"/>
      <c r="ADH26" s="98"/>
      <c r="ADI26" s="98"/>
      <c r="ADJ26" s="98"/>
      <c r="ADK26" s="98"/>
      <c r="ADL26" s="98"/>
      <c r="ADM26" s="98"/>
      <c r="ADN26" s="98"/>
      <c r="ADO26" s="98"/>
      <c r="ADP26" s="98"/>
      <c r="ADQ26" s="98"/>
      <c r="ADR26" s="98"/>
      <c r="ADS26" s="98"/>
      <c r="ADT26" s="98"/>
      <c r="ADU26" s="98"/>
      <c r="ADV26" s="98"/>
      <c r="ADW26" s="98"/>
      <c r="ADX26" s="98"/>
      <c r="ADY26" s="98"/>
      <c r="ADZ26" s="98"/>
      <c r="AEA26" s="98"/>
      <c r="AEB26" s="98"/>
      <c r="AEC26" s="98"/>
      <c r="AED26" s="98"/>
      <c r="AEE26" s="98"/>
      <c r="AEF26" s="98"/>
      <c r="AEG26" s="98"/>
      <c r="AEH26" s="98"/>
      <c r="AEI26" s="98"/>
      <c r="AEJ26" s="98"/>
      <c r="AEK26" s="98"/>
      <c r="AEL26" s="98"/>
      <c r="AEM26" s="98"/>
      <c r="AEN26" s="98"/>
      <c r="AEO26" s="98"/>
      <c r="AEP26" s="98"/>
      <c r="AEQ26" s="98"/>
      <c r="AER26" s="98"/>
      <c r="AES26" s="98"/>
      <c r="AET26" s="98"/>
      <c r="AEU26" s="98"/>
      <c r="AEV26" s="98"/>
      <c r="AEW26" s="98"/>
      <c r="AEX26" s="98"/>
      <c r="AEY26" s="98"/>
      <c r="AEZ26" s="98"/>
      <c r="AFA26" s="98"/>
      <c r="AFB26" s="98"/>
      <c r="AFC26" s="98"/>
      <c r="AFD26" s="98"/>
      <c r="AFE26" s="98"/>
      <c r="AFF26" s="98"/>
      <c r="AFG26" s="98"/>
      <c r="AFH26" s="98"/>
      <c r="AFI26" s="98"/>
      <c r="AFJ26" s="98"/>
      <c r="AFK26" s="98"/>
      <c r="AFL26" s="98"/>
      <c r="AFM26" s="98"/>
      <c r="AFN26" s="98"/>
      <c r="AFO26" s="98"/>
      <c r="AFP26" s="98"/>
      <c r="AFQ26" s="98"/>
      <c r="AFR26" s="98"/>
      <c r="AFS26" s="98"/>
      <c r="AFT26" s="98"/>
      <c r="AFU26" s="98"/>
      <c r="AFV26" s="98"/>
      <c r="AFW26" s="98"/>
      <c r="AFX26" s="98"/>
      <c r="AFY26" s="98"/>
      <c r="AFZ26" s="98"/>
      <c r="AGA26" s="98"/>
      <c r="AGB26" s="98"/>
      <c r="AGC26" s="98"/>
      <c r="AGD26" s="98"/>
      <c r="AGE26" s="98"/>
      <c r="AGF26" s="98"/>
      <c r="AGG26" s="98"/>
      <c r="AGH26" s="98"/>
      <c r="AGI26" s="98"/>
      <c r="AGJ26" s="98"/>
      <c r="AGK26" s="98"/>
      <c r="AGL26" s="98"/>
      <c r="AGM26" s="98"/>
      <c r="AGN26" s="98"/>
      <c r="AGO26" s="98"/>
      <c r="AGP26" s="98"/>
      <c r="AGQ26" s="98"/>
      <c r="AGR26" s="98"/>
      <c r="AGS26" s="98"/>
      <c r="AGT26" s="98"/>
      <c r="AGU26" s="98"/>
      <c r="AGV26" s="98"/>
      <c r="AGW26" s="98"/>
      <c r="AGX26" s="98"/>
      <c r="AGY26" s="98"/>
      <c r="AGZ26" s="98"/>
      <c r="AHA26" s="98"/>
      <c r="AHB26" s="98"/>
      <c r="AHC26" s="98"/>
      <c r="AHD26" s="98"/>
      <c r="AHE26" s="98"/>
      <c r="AHF26" s="98"/>
      <c r="AHG26" s="98"/>
      <c r="AHH26" s="98"/>
      <c r="AHI26" s="98"/>
      <c r="AHJ26" s="98"/>
      <c r="AHK26" s="98"/>
      <c r="AHL26" s="98"/>
      <c r="AHM26" s="98"/>
      <c r="AHN26" s="98"/>
      <c r="AHO26" s="98"/>
      <c r="AHP26" s="98"/>
      <c r="AHQ26" s="98"/>
      <c r="AHR26" s="98"/>
      <c r="AHS26" s="98"/>
      <c r="AHT26" s="98"/>
      <c r="AHU26" s="98"/>
      <c r="AHV26" s="98"/>
      <c r="AHW26" s="98"/>
      <c r="AHX26" s="98"/>
      <c r="AHY26" s="98"/>
      <c r="AHZ26" s="98"/>
      <c r="AIA26" s="98"/>
      <c r="AIB26" s="98"/>
      <c r="AIC26" s="98"/>
      <c r="AID26" s="98"/>
      <c r="AIE26" s="98"/>
      <c r="AIF26" s="98"/>
      <c r="AIG26" s="98"/>
      <c r="AIH26" s="98"/>
      <c r="AII26" s="98"/>
      <c r="AIJ26" s="98"/>
      <c r="AIK26" s="98"/>
      <c r="AIL26" s="98"/>
      <c r="AIM26" s="98"/>
      <c r="AIN26" s="98"/>
      <c r="AIO26" s="98"/>
      <c r="AIP26" s="98"/>
      <c r="AIQ26" s="98"/>
      <c r="AIR26" s="98"/>
      <c r="AIS26" s="98"/>
      <c r="AIT26" s="98"/>
      <c r="AIU26" s="98"/>
      <c r="AIV26" s="98"/>
      <c r="AIW26" s="98"/>
      <c r="AIX26" s="98"/>
      <c r="AIY26" s="98"/>
      <c r="AIZ26" s="98"/>
      <c r="AJA26" s="98"/>
      <c r="AJB26" s="98"/>
      <c r="AJC26" s="98"/>
      <c r="AJD26" s="98"/>
      <c r="AJE26" s="98"/>
      <c r="AJF26" s="98"/>
      <c r="AJG26" s="98"/>
      <c r="AJH26" s="98"/>
      <c r="AJI26" s="98"/>
      <c r="AJJ26" s="98"/>
      <c r="AJK26" s="98"/>
      <c r="AJL26" s="98"/>
      <c r="AJM26" s="98"/>
      <c r="AJN26" s="98"/>
      <c r="AJO26" s="98"/>
      <c r="AJP26" s="98"/>
      <c r="AJQ26" s="98"/>
      <c r="AJR26" s="98"/>
      <c r="AJS26" s="98"/>
      <c r="AJT26" s="98"/>
      <c r="AJU26" s="98"/>
      <c r="AJV26" s="98"/>
      <c r="AJW26" s="98"/>
      <c r="AJX26" s="98"/>
      <c r="AJY26" s="98"/>
      <c r="AJZ26" s="98"/>
      <c r="AKA26" s="98"/>
      <c r="AKB26" s="98"/>
      <c r="AKC26" s="98"/>
      <c r="AKD26" s="98"/>
      <c r="AKE26" s="98"/>
      <c r="AKF26" s="98"/>
      <c r="AKG26" s="98"/>
      <c r="AKH26" s="98"/>
      <c r="AKI26" s="98"/>
      <c r="AKJ26" s="98"/>
      <c r="AKK26" s="98"/>
      <c r="AKL26" s="98"/>
      <c r="AKM26" s="98"/>
      <c r="AKN26" s="98"/>
      <c r="AKO26" s="98"/>
      <c r="AKP26" s="98"/>
      <c r="AKQ26" s="98"/>
      <c r="AKR26" s="98"/>
      <c r="AKS26" s="98"/>
      <c r="AKT26" s="98"/>
      <c r="AKU26" s="98"/>
      <c r="AKV26" s="98"/>
      <c r="AKW26" s="98"/>
      <c r="AKX26" s="98"/>
      <c r="AKY26" s="98"/>
      <c r="AKZ26" s="98"/>
      <c r="ALA26" s="98"/>
      <c r="ALB26" s="98"/>
      <c r="ALC26" s="98"/>
      <c r="ALD26" s="98"/>
      <c r="ALE26" s="98"/>
      <c r="ALF26" s="98"/>
      <c r="ALG26" s="98"/>
      <c r="ALH26" s="98"/>
      <c r="ALI26" s="98"/>
      <c r="ALJ26" s="98"/>
      <c r="ALK26" s="98"/>
      <c r="ALL26" s="98"/>
      <c r="ALM26" s="98"/>
      <c r="ALN26" s="98"/>
      <c r="ALO26" s="98"/>
      <c r="ALP26" s="98"/>
      <c r="ALQ26" s="98"/>
      <c r="ALR26" s="98"/>
      <c r="ALS26" s="98"/>
      <c r="ALT26" s="98"/>
      <c r="ALU26" s="98"/>
      <c r="ALV26" s="98"/>
      <c r="ALW26" s="98"/>
      <c r="ALX26" s="98"/>
      <c r="ALY26" s="98"/>
      <c r="ALZ26" s="98"/>
      <c r="AMA26" s="98"/>
      <c r="AMB26" s="98"/>
      <c r="AMC26" s="98"/>
      <c r="AMD26" s="98"/>
      <c r="AME26" s="98"/>
      <c r="AMF26" s="98"/>
      <c r="AMG26" s="98"/>
      <c r="AMH26" s="98"/>
      <c r="AMI26" s="98"/>
      <c r="AMJ26" s="98"/>
      <c r="AMK26" s="98"/>
      <c r="AML26" s="98"/>
      <c r="AMM26" s="98"/>
      <c r="AMN26" s="98"/>
      <c r="AMO26" s="98"/>
      <c r="AMP26" s="98"/>
      <c r="AMQ26" s="98"/>
      <c r="AMR26" s="98"/>
      <c r="AMS26" s="98"/>
      <c r="AMT26" s="98"/>
      <c r="AMU26" s="98"/>
      <c r="AMV26" s="98"/>
      <c r="AMW26" s="98"/>
      <c r="AMX26" s="98"/>
      <c r="AMY26" s="98"/>
      <c r="AMZ26" s="98"/>
      <c r="ANA26" s="98"/>
      <c r="ANB26" s="98"/>
      <c r="ANC26" s="98"/>
      <c r="AND26" s="98"/>
      <c r="ANE26" s="98"/>
      <c r="ANF26" s="98"/>
      <c r="ANG26" s="98"/>
      <c r="ANH26" s="98"/>
      <c r="ANI26" s="98"/>
      <c r="ANJ26" s="98"/>
      <c r="ANK26" s="98"/>
      <c r="ANL26" s="98"/>
      <c r="ANM26" s="98"/>
      <c r="ANN26" s="98"/>
      <c r="ANO26" s="98"/>
      <c r="ANP26" s="98"/>
      <c r="ANQ26" s="98"/>
      <c r="ANR26" s="98"/>
      <c r="ANS26" s="98"/>
      <c r="ANT26" s="98"/>
      <c r="ANU26" s="98"/>
      <c r="ANV26" s="98"/>
      <c r="ANW26" s="98"/>
      <c r="ANX26" s="98"/>
      <c r="ANY26" s="98"/>
      <c r="ANZ26" s="98"/>
      <c r="AOA26" s="98"/>
      <c r="AOB26" s="98"/>
      <c r="AOC26" s="98"/>
      <c r="AOD26" s="98"/>
      <c r="AOE26" s="98"/>
      <c r="AOF26" s="98"/>
      <c r="AOG26" s="98"/>
      <c r="AOH26" s="98"/>
      <c r="AOI26" s="98"/>
      <c r="AOJ26" s="98"/>
      <c r="AOK26" s="98"/>
      <c r="AOL26" s="98"/>
      <c r="AOM26" s="98"/>
      <c r="AON26" s="98"/>
      <c r="AOO26" s="98"/>
      <c r="AOP26" s="98"/>
      <c r="AOQ26" s="98"/>
      <c r="AOR26" s="98"/>
      <c r="AOS26" s="98"/>
      <c r="AOT26" s="98"/>
      <c r="AOU26" s="98"/>
      <c r="AOV26" s="98"/>
      <c r="AOW26" s="98"/>
      <c r="AOX26" s="98"/>
      <c r="AOY26" s="98"/>
      <c r="AOZ26" s="98"/>
      <c r="APA26" s="98"/>
      <c r="APB26" s="98"/>
      <c r="APC26" s="98"/>
      <c r="APD26" s="98"/>
      <c r="APE26" s="98"/>
      <c r="APF26" s="98"/>
      <c r="APG26" s="98"/>
      <c r="APH26" s="98"/>
      <c r="API26" s="98"/>
      <c r="APJ26" s="98"/>
      <c r="APK26" s="98"/>
      <c r="APL26" s="98"/>
      <c r="APM26" s="98"/>
      <c r="APN26" s="98"/>
      <c r="APO26" s="98"/>
      <c r="APP26" s="98"/>
      <c r="APQ26" s="98"/>
      <c r="APR26" s="98"/>
      <c r="APS26" s="98"/>
      <c r="APT26" s="98"/>
      <c r="APU26" s="98"/>
      <c r="APV26" s="98"/>
      <c r="APW26" s="98"/>
      <c r="APX26" s="98"/>
      <c r="APY26" s="98"/>
      <c r="APZ26" s="98"/>
      <c r="AQA26" s="98"/>
      <c r="AQB26" s="98"/>
      <c r="AQC26" s="98"/>
      <c r="AQD26" s="98"/>
      <c r="AQE26" s="98"/>
      <c r="AQF26" s="98"/>
      <c r="AQG26" s="98"/>
      <c r="AQH26" s="98"/>
      <c r="AQI26" s="98"/>
      <c r="AQJ26" s="98"/>
      <c r="AQK26" s="98"/>
      <c r="AQL26" s="98"/>
      <c r="AQM26" s="98"/>
      <c r="AQN26" s="98"/>
      <c r="AQO26" s="98"/>
      <c r="AQP26" s="98"/>
      <c r="AQQ26" s="98"/>
      <c r="AQR26" s="98"/>
      <c r="AQS26" s="98"/>
      <c r="AQT26" s="98"/>
      <c r="AQU26" s="98"/>
      <c r="AQV26" s="98"/>
      <c r="AQW26" s="98"/>
      <c r="AQX26" s="98"/>
      <c r="AQY26" s="98"/>
      <c r="AQZ26" s="98"/>
      <c r="ARA26" s="98"/>
      <c r="ARB26" s="98"/>
      <c r="ARC26" s="98"/>
      <c r="ARD26" s="98"/>
      <c r="ARE26" s="98"/>
      <c r="ARF26" s="98"/>
      <c r="ARG26" s="98"/>
      <c r="ARH26" s="98"/>
      <c r="ARI26" s="98"/>
      <c r="ARJ26" s="98"/>
      <c r="ARK26" s="98"/>
      <c r="ARL26" s="98"/>
      <c r="ARM26" s="98"/>
      <c r="ARN26" s="98"/>
      <c r="ARO26" s="98"/>
      <c r="ARP26" s="98"/>
      <c r="ARQ26" s="98"/>
      <c r="ARR26" s="98"/>
      <c r="ARS26" s="98"/>
      <c r="ART26" s="98"/>
      <c r="ARU26" s="98"/>
      <c r="ARV26" s="98"/>
      <c r="ARW26" s="98"/>
      <c r="ARX26" s="98"/>
      <c r="ARY26" s="98"/>
      <c r="ARZ26" s="98"/>
      <c r="ASA26" s="98"/>
      <c r="ASB26" s="98"/>
      <c r="ASC26" s="98"/>
      <c r="ASD26" s="98"/>
      <c r="ASE26" s="98"/>
      <c r="ASF26" s="98"/>
      <c r="ASG26" s="98"/>
      <c r="ASH26" s="98"/>
      <c r="ASI26" s="98"/>
      <c r="ASJ26" s="98"/>
      <c r="ASK26" s="98"/>
      <c r="ASL26" s="98"/>
      <c r="ASM26" s="98"/>
      <c r="ASN26" s="98"/>
      <c r="ASO26" s="98"/>
      <c r="ASP26" s="98"/>
      <c r="ASQ26" s="98"/>
      <c r="ASR26" s="98"/>
      <c r="ASS26" s="98"/>
      <c r="AST26" s="98"/>
      <c r="ASU26" s="98"/>
      <c r="ASV26" s="98"/>
      <c r="ASW26" s="98"/>
      <c r="ASX26" s="98"/>
      <c r="ASY26" s="98"/>
      <c r="ASZ26" s="98"/>
      <c r="ATA26" s="98"/>
      <c r="ATB26" s="98"/>
      <c r="ATC26" s="98"/>
      <c r="ATD26" s="98"/>
      <c r="ATE26" s="98"/>
      <c r="ATF26" s="98"/>
      <c r="ATG26" s="98"/>
      <c r="ATH26" s="98"/>
      <c r="ATI26" s="98"/>
      <c r="ATJ26" s="98"/>
      <c r="ATK26" s="98"/>
      <c r="ATL26" s="98"/>
      <c r="ATM26" s="98"/>
      <c r="ATN26" s="98"/>
      <c r="ATO26" s="98"/>
      <c r="ATP26" s="98"/>
      <c r="ATQ26" s="98"/>
      <c r="ATR26" s="98"/>
      <c r="ATS26" s="98"/>
      <c r="ATT26" s="98"/>
      <c r="ATU26" s="98"/>
      <c r="ATV26" s="98"/>
      <c r="ATW26" s="98"/>
      <c r="ATX26" s="98"/>
      <c r="ATY26" s="98"/>
      <c r="ATZ26" s="98"/>
      <c r="AUA26" s="98"/>
      <c r="AUB26" s="98"/>
      <c r="AUC26" s="98"/>
      <c r="AUD26" s="98"/>
      <c r="AUE26" s="98"/>
      <c r="AUF26" s="98"/>
      <c r="AUG26" s="98"/>
      <c r="AUH26" s="98"/>
      <c r="AUI26" s="98"/>
      <c r="AUJ26" s="98"/>
      <c r="AUK26" s="98"/>
      <c r="AUL26" s="98"/>
      <c r="AUM26" s="98"/>
      <c r="AUN26" s="98"/>
      <c r="AUO26" s="98"/>
      <c r="AUP26" s="98"/>
      <c r="AUQ26" s="98"/>
      <c r="AUR26" s="98"/>
      <c r="AUS26" s="98"/>
      <c r="AUT26" s="98"/>
      <c r="AUU26" s="98"/>
      <c r="AUV26" s="98"/>
      <c r="AUW26" s="98"/>
      <c r="AUX26" s="98"/>
      <c r="AUY26" s="98"/>
      <c r="AUZ26" s="98"/>
      <c r="AVA26" s="98"/>
      <c r="AVB26" s="98"/>
      <c r="AVC26" s="98"/>
      <c r="AVD26" s="98"/>
      <c r="AVE26" s="98"/>
      <c r="AVF26" s="98"/>
      <c r="AVG26" s="98"/>
      <c r="AVH26" s="98"/>
      <c r="AVI26" s="98"/>
      <c r="AVJ26" s="98"/>
      <c r="AVK26" s="98"/>
      <c r="AVL26" s="98"/>
      <c r="AVM26" s="98"/>
      <c r="AVN26" s="98"/>
      <c r="AVO26" s="98"/>
      <c r="AVP26" s="98"/>
      <c r="AVQ26" s="98"/>
      <c r="AVR26" s="98"/>
      <c r="AVS26" s="98"/>
      <c r="AVT26" s="98"/>
      <c r="AVU26" s="98"/>
      <c r="AVV26" s="98"/>
      <c r="AVW26" s="98"/>
      <c r="AVX26" s="98"/>
      <c r="AVY26" s="98"/>
      <c r="AVZ26" s="98"/>
      <c r="AWA26" s="98"/>
      <c r="AWB26" s="98"/>
      <c r="AWC26" s="98"/>
      <c r="AWD26" s="98"/>
      <c r="AWE26" s="98"/>
      <c r="AWF26" s="98"/>
      <c r="AWG26" s="98"/>
      <c r="AWH26" s="98"/>
      <c r="AWI26" s="98"/>
      <c r="AWJ26" s="98"/>
      <c r="AWK26" s="98"/>
      <c r="AWL26" s="98"/>
      <c r="AWM26" s="98"/>
      <c r="AWN26" s="98"/>
      <c r="AWO26" s="98"/>
      <c r="AWP26" s="98"/>
      <c r="AWQ26" s="98"/>
      <c r="AWR26" s="98"/>
      <c r="AWS26" s="98"/>
      <c r="AWT26" s="98"/>
      <c r="AWU26" s="98"/>
      <c r="AWV26" s="98"/>
      <c r="AWW26" s="98"/>
      <c r="AWX26" s="98"/>
      <c r="AWY26" s="98"/>
      <c r="AWZ26" s="98"/>
      <c r="AXA26" s="98"/>
      <c r="AXB26" s="98"/>
      <c r="AXC26" s="98"/>
      <c r="AXD26" s="98"/>
      <c r="AXE26" s="98"/>
      <c r="AXF26" s="98"/>
      <c r="AXG26" s="98"/>
      <c r="AXH26" s="98"/>
      <c r="AXI26" s="98"/>
      <c r="AXJ26" s="98"/>
      <c r="AXK26" s="98"/>
      <c r="AXL26" s="98"/>
      <c r="AXM26" s="98"/>
      <c r="AXN26" s="98"/>
      <c r="AXO26" s="98"/>
      <c r="AXP26" s="98"/>
      <c r="AXQ26" s="98"/>
      <c r="AXR26" s="98"/>
      <c r="AXS26" s="98"/>
      <c r="AXT26" s="98"/>
      <c r="AXU26" s="98"/>
      <c r="AXV26" s="98"/>
      <c r="AXW26" s="98"/>
      <c r="AXX26" s="98"/>
      <c r="AXY26" s="98"/>
      <c r="AXZ26" s="98"/>
      <c r="AYA26" s="98"/>
      <c r="AYB26" s="98"/>
      <c r="AYC26" s="98"/>
      <c r="AYD26" s="98"/>
      <c r="AYE26" s="98"/>
      <c r="AYF26" s="98"/>
      <c r="AYG26" s="98"/>
      <c r="AYH26" s="98"/>
      <c r="AYI26" s="98"/>
      <c r="AYJ26" s="98"/>
      <c r="AYK26" s="98"/>
      <c r="AYL26" s="98"/>
      <c r="AYM26" s="98"/>
      <c r="AYN26" s="98"/>
      <c r="AYO26" s="98"/>
      <c r="AYP26" s="98"/>
      <c r="AYQ26" s="98"/>
      <c r="AYR26" s="98"/>
      <c r="AYS26" s="98"/>
      <c r="AYT26" s="98"/>
      <c r="AYU26" s="98"/>
      <c r="AYV26" s="98"/>
      <c r="AYW26" s="98"/>
      <c r="AYX26" s="98"/>
      <c r="AYY26" s="98"/>
      <c r="AYZ26" s="98"/>
      <c r="AZA26" s="98"/>
      <c r="AZB26" s="98"/>
      <c r="AZC26" s="98"/>
      <c r="AZD26" s="98"/>
      <c r="AZE26" s="98"/>
      <c r="AZF26" s="98"/>
      <c r="AZG26" s="98"/>
      <c r="AZH26" s="98"/>
      <c r="AZI26" s="98"/>
      <c r="AZJ26" s="98"/>
      <c r="AZK26" s="98"/>
      <c r="AZL26" s="98"/>
      <c r="AZM26" s="98"/>
      <c r="AZN26" s="98"/>
      <c r="AZO26" s="98"/>
      <c r="AZP26" s="98"/>
      <c r="AZQ26" s="98"/>
      <c r="AZR26" s="98"/>
      <c r="AZS26" s="98"/>
      <c r="AZT26" s="98"/>
      <c r="AZU26" s="98"/>
      <c r="AZV26" s="98"/>
      <c r="AZW26" s="98"/>
      <c r="AZX26" s="98"/>
      <c r="AZY26" s="98"/>
      <c r="AZZ26" s="98"/>
      <c r="BAA26" s="98"/>
      <c r="BAB26" s="98"/>
      <c r="BAC26" s="98"/>
      <c r="BAD26" s="98"/>
      <c r="BAE26" s="98"/>
      <c r="BAF26" s="98"/>
      <c r="BAG26" s="98"/>
      <c r="BAH26" s="98"/>
      <c r="BAI26" s="98"/>
      <c r="BAJ26" s="98"/>
      <c r="BAK26" s="98"/>
      <c r="BAL26" s="98"/>
      <c r="BAM26" s="98"/>
      <c r="BAN26" s="98"/>
      <c r="BAO26" s="98"/>
      <c r="BAP26" s="98"/>
      <c r="BAQ26" s="98"/>
      <c r="BAR26" s="98"/>
      <c r="BAS26" s="98"/>
      <c r="BAT26" s="98"/>
      <c r="BAU26" s="98"/>
      <c r="BAV26" s="98"/>
      <c r="BAW26" s="98"/>
      <c r="BAX26" s="98"/>
      <c r="BAY26" s="98"/>
      <c r="BAZ26" s="98"/>
      <c r="BBA26" s="98"/>
      <c r="BBB26" s="98"/>
      <c r="BBC26" s="98"/>
      <c r="BBD26" s="98"/>
      <c r="BBE26" s="98"/>
      <c r="BBF26" s="98"/>
      <c r="BBG26" s="98"/>
      <c r="BBH26" s="98"/>
      <c r="BBI26" s="98"/>
      <c r="BBJ26" s="98"/>
      <c r="BBK26" s="98"/>
      <c r="BBL26" s="98"/>
      <c r="BBM26" s="98"/>
      <c r="BBN26" s="98"/>
      <c r="BBO26" s="98"/>
      <c r="BBP26" s="98"/>
      <c r="BBQ26" s="98"/>
      <c r="BBR26" s="98"/>
      <c r="BBS26" s="98"/>
      <c r="BBT26" s="98"/>
      <c r="BBU26" s="98"/>
      <c r="BBV26" s="98"/>
      <c r="BBW26" s="98"/>
      <c r="BBX26" s="98"/>
      <c r="BBY26" s="98"/>
      <c r="BBZ26" s="98"/>
      <c r="BCA26" s="98"/>
      <c r="BCB26" s="98"/>
      <c r="BCC26" s="98"/>
      <c r="BCD26" s="98"/>
      <c r="BCE26" s="98"/>
      <c r="BCF26" s="98"/>
      <c r="BCG26" s="98"/>
      <c r="BCH26" s="98"/>
      <c r="BCI26" s="98"/>
      <c r="BCJ26" s="98"/>
      <c r="BCK26" s="98"/>
      <c r="BCL26" s="98"/>
      <c r="BCM26" s="98"/>
      <c r="BCN26" s="98"/>
      <c r="BCO26" s="98"/>
      <c r="BCP26" s="98"/>
      <c r="BCQ26" s="98"/>
      <c r="BCR26" s="98"/>
      <c r="BCS26" s="98"/>
      <c r="BCT26" s="98"/>
      <c r="BCU26" s="98"/>
      <c r="BCV26" s="98"/>
      <c r="BCW26" s="98"/>
      <c r="BCX26" s="98"/>
      <c r="BCY26" s="98"/>
      <c r="BCZ26" s="98"/>
      <c r="BDA26" s="98"/>
      <c r="BDB26" s="98"/>
      <c r="BDC26" s="98"/>
      <c r="BDD26" s="98"/>
      <c r="BDE26" s="98"/>
      <c r="BDF26" s="98"/>
      <c r="BDG26" s="98"/>
      <c r="BDH26" s="98"/>
      <c r="BDI26" s="98"/>
      <c r="BDJ26" s="98"/>
      <c r="BDK26" s="98"/>
      <c r="BDL26" s="98"/>
      <c r="BDM26" s="98"/>
      <c r="BDN26" s="98"/>
      <c r="BDO26" s="98"/>
      <c r="BDP26" s="98"/>
      <c r="BDQ26" s="98"/>
      <c r="BDR26" s="98"/>
      <c r="BDS26" s="98"/>
      <c r="BDT26" s="98"/>
      <c r="BDU26" s="98"/>
      <c r="BDV26" s="98"/>
      <c r="BDW26" s="98"/>
      <c r="BDX26" s="98"/>
      <c r="BDY26" s="98"/>
      <c r="BDZ26" s="98"/>
      <c r="BEA26" s="98"/>
      <c r="BEB26" s="98"/>
      <c r="BEC26" s="98"/>
      <c r="BED26" s="98"/>
      <c r="BEE26" s="98"/>
      <c r="BEF26" s="98"/>
      <c r="BEG26" s="98"/>
      <c r="BEH26" s="98"/>
      <c r="BEI26" s="98"/>
      <c r="BEJ26" s="98"/>
      <c r="BEK26" s="98"/>
      <c r="BEL26" s="98"/>
      <c r="BEM26" s="98"/>
      <c r="BEN26" s="98"/>
      <c r="BEO26" s="98"/>
      <c r="BEP26" s="98"/>
      <c r="BEQ26" s="98"/>
      <c r="BER26" s="98"/>
      <c r="BES26" s="98"/>
      <c r="BET26" s="98"/>
      <c r="BEU26" s="98"/>
      <c r="BEV26" s="98"/>
      <c r="BEW26" s="98"/>
      <c r="BEX26" s="98"/>
      <c r="BEY26" s="98"/>
      <c r="BEZ26" s="98"/>
      <c r="BFA26" s="98"/>
      <c r="BFB26" s="98"/>
      <c r="BFC26" s="98"/>
      <c r="BFD26" s="98"/>
      <c r="BFE26" s="98"/>
      <c r="BFF26" s="98"/>
      <c r="BFG26" s="98"/>
      <c r="BFH26" s="98"/>
      <c r="BFI26" s="98"/>
      <c r="BFJ26" s="98"/>
      <c r="BFK26" s="98"/>
      <c r="BFL26" s="98"/>
      <c r="BFM26" s="98"/>
      <c r="BFN26" s="98"/>
      <c r="BFO26" s="98"/>
      <c r="BFP26" s="98"/>
      <c r="BFQ26" s="98"/>
      <c r="BFR26" s="98"/>
      <c r="BFS26" s="98"/>
      <c r="BFT26" s="98"/>
      <c r="BFU26" s="98"/>
      <c r="BFV26" s="98"/>
      <c r="BFW26" s="98"/>
      <c r="BFX26" s="98"/>
      <c r="BFY26" s="98"/>
      <c r="BFZ26" s="98"/>
      <c r="BGA26" s="98"/>
      <c r="BGB26" s="98"/>
      <c r="BGC26" s="98"/>
      <c r="BGD26" s="98"/>
      <c r="BGE26" s="98"/>
      <c r="BGF26" s="98"/>
      <c r="BGG26" s="98"/>
      <c r="BGH26" s="98"/>
      <c r="BGI26" s="98"/>
      <c r="BGJ26" s="98"/>
      <c r="BGK26" s="98"/>
      <c r="BGL26" s="98"/>
      <c r="BGM26" s="98"/>
      <c r="BGN26" s="98"/>
      <c r="BGO26" s="98"/>
      <c r="BGP26" s="98"/>
      <c r="BGQ26" s="98"/>
      <c r="BGR26" s="98"/>
      <c r="BGS26" s="98"/>
      <c r="BGT26" s="98"/>
      <c r="BGU26" s="98"/>
      <c r="BGV26" s="98"/>
      <c r="BGW26" s="98"/>
      <c r="BGX26" s="98"/>
      <c r="BGY26" s="98"/>
      <c r="BGZ26" s="98"/>
      <c r="BHA26" s="98"/>
      <c r="BHB26" s="98"/>
      <c r="BHC26" s="98"/>
      <c r="BHD26" s="98"/>
      <c r="BHE26" s="98"/>
      <c r="BHF26" s="98"/>
      <c r="BHG26" s="98"/>
      <c r="BHH26" s="98"/>
      <c r="BHI26" s="98"/>
      <c r="BHJ26" s="98"/>
      <c r="BHK26" s="98"/>
      <c r="BHL26" s="98"/>
      <c r="BHM26" s="98"/>
      <c r="BHN26" s="98"/>
      <c r="BHO26" s="98"/>
      <c r="BHP26" s="98"/>
      <c r="BHQ26" s="98"/>
      <c r="BHR26" s="98"/>
      <c r="BHS26" s="98"/>
      <c r="BHT26" s="98"/>
      <c r="BHU26" s="98"/>
      <c r="BHV26" s="98"/>
      <c r="BHW26" s="98"/>
      <c r="BHX26" s="98"/>
      <c r="BHY26" s="98"/>
      <c r="BHZ26" s="98"/>
      <c r="BIA26" s="98"/>
      <c r="BIB26" s="98"/>
      <c r="BIC26" s="98"/>
      <c r="BID26" s="98"/>
      <c r="BIE26" s="98"/>
      <c r="BIF26" s="98"/>
      <c r="BIG26" s="98"/>
      <c r="BIH26" s="98"/>
      <c r="BII26" s="98"/>
      <c r="BIJ26" s="98"/>
      <c r="BIK26" s="98"/>
      <c r="BIL26" s="98"/>
      <c r="BIM26" s="98"/>
      <c r="BIN26" s="98"/>
      <c r="BIO26" s="98"/>
      <c r="BIP26" s="98"/>
      <c r="BIQ26" s="98"/>
      <c r="BIR26" s="98"/>
      <c r="BIS26" s="98"/>
      <c r="BIT26" s="98"/>
      <c r="BIU26" s="98"/>
      <c r="BIV26" s="98"/>
      <c r="BIW26" s="98"/>
      <c r="BIX26" s="98"/>
      <c r="BIY26" s="98"/>
      <c r="BIZ26" s="98"/>
      <c r="BJA26" s="98"/>
      <c r="BJB26" s="98"/>
      <c r="BJC26" s="98"/>
      <c r="BJD26" s="98"/>
      <c r="BJE26" s="98"/>
      <c r="BJF26" s="98"/>
      <c r="BJG26" s="98"/>
      <c r="BJH26" s="98"/>
      <c r="BJI26" s="98"/>
      <c r="BJJ26" s="98"/>
      <c r="BJK26" s="98"/>
      <c r="BJL26" s="98"/>
      <c r="BJM26" s="98"/>
      <c r="BJN26" s="98"/>
      <c r="BJO26" s="98"/>
      <c r="BJP26" s="98"/>
      <c r="BJQ26" s="98"/>
      <c r="BJR26" s="98"/>
      <c r="BJS26" s="98"/>
      <c r="BJT26" s="98"/>
      <c r="BJU26" s="98"/>
      <c r="BJV26" s="98"/>
      <c r="BJW26" s="98"/>
      <c r="BJX26" s="98"/>
      <c r="BJY26" s="98"/>
      <c r="BJZ26" s="98"/>
      <c r="BKA26" s="98"/>
      <c r="BKB26" s="98"/>
      <c r="BKC26" s="98"/>
      <c r="BKD26" s="98"/>
      <c r="BKE26" s="98"/>
      <c r="BKF26" s="98"/>
      <c r="BKG26" s="98"/>
      <c r="BKH26" s="98"/>
      <c r="BKI26" s="98"/>
      <c r="BKJ26" s="98"/>
      <c r="BKK26" s="98"/>
      <c r="BKL26" s="98"/>
      <c r="BKM26" s="98"/>
      <c r="BKN26" s="98"/>
      <c r="BKO26" s="98"/>
      <c r="BKP26" s="98"/>
      <c r="BKQ26" s="98"/>
      <c r="BKR26" s="98"/>
      <c r="BKS26" s="98"/>
      <c r="BKT26" s="98"/>
      <c r="BKU26" s="98"/>
      <c r="BKV26" s="98"/>
      <c r="BKW26" s="98"/>
      <c r="BKX26" s="98"/>
      <c r="BKY26" s="98"/>
      <c r="BKZ26" s="98"/>
      <c r="BLA26" s="98"/>
      <c r="BLB26" s="98"/>
      <c r="BLC26" s="98"/>
      <c r="BLD26" s="98"/>
      <c r="BLE26" s="98"/>
      <c r="BLF26" s="98"/>
      <c r="BLG26" s="98"/>
      <c r="BLH26" s="98"/>
      <c r="BLI26" s="98"/>
      <c r="BLJ26" s="98"/>
      <c r="BLK26" s="98"/>
      <c r="BLL26" s="98"/>
      <c r="BLM26" s="98"/>
      <c r="BLN26" s="98"/>
      <c r="BLO26" s="98"/>
      <c r="BLP26" s="98"/>
      <c r="BLQ26" s="98"/>
      <c r="BLR26" s="98"/>
      <c r="BLS26" s="98"/>
      <c r="BLT26" s="98"/>
      <c r="BLU26" s="98"/>
      <c r="BLV26" s="98"/>
      <c r="BLW26" s="98"/>
      <c r="BLX26" s="98"/>
      <c r="BLY26" s="98"/>
      <c r="BLZ26" s="98"/>
      <c r="BMA26" s="98"/>
      <c r="BMB26" s="98"/>
      <c r="BMC26" s="98"/>
      <c r="BMD26" s="98"/>
      <c r="BME26" s="98"/>
      <c r="BMF26" s="98"/>
      <c r="BMG26" s="98"/>
      <c r="BMH26" s="98"/>
      <c r="BMI26" s="98"/>
      <c r="BMJ26" s="98"/>
      <c r="BMK26" s="98"/>
      <c r="BML26" s="98"/>
      <c r="BMM26" s="98"/>
      <c r="BMN26" s="98"/>
      <c r="BMO26" s="98"/>
      <c r="BMP26" s="98"/>
      <c r="BMQ26" s="98"/>
      <c r="BMR26" s="98"/>
      <c r="BMS26" s="98"/>
      <c r="BMT26" s="98"/>
      <c r="BMU26" s="98"/>
      <c r="BMV26" s="98"/>
      <c r="BMW26" s="98"/>
      <c r="BMX26" s="98"/>
      <c r="BMY26" s="98"/>
      <c r="BMZ26" s="98"/>
      <c r="BNA26" s="98"/>
      <c r="BNB26" s="98"/>
      <c r="BNC26" s="98"/>
      <c r="BND26" s="98"/>
      <c r="BNE26" s="98"/>
      <c r="BNF26" s="98"/>
      <c r="BNG26" s="98"/>
      <c r="BNH26" s="98"/>
      <c r="BNI26" s="98"/>
      <c r="BNJ26" s="98"/>
      <c r="BNK26" s="98"/>
      <c r="BNL26" s="98"/>
      <c r="BNM26" s="98"/>
      <c r="BNN26" s="98"/>
      <c r="BNO26" s="98"/>
      <c r="BNP26" s="98"/>
      <c r="BNQ26" s="98"/>
      <c r="BNR26" s="98"/>
      <c r="BNS26" s="98"/>
      <c r="BNT26" s="98"/>
      <c r="BNU26" s="98"/>
      <c r="BNV26" s="98"/>
      <c r="BNW26" s="98"/>
      <c r="BNX26" s="98"/>
      <c r="BNY26" s="98"/>
      <c r="BNZ26" s="98"/>
      <c r="BOA26" s="98"/>
      <c r="BOB26" s="98"/>
      <c r="BOC26" s="98"/>
      <c r="BOD26" s="98"/>
      <c r="BOE26" s="98"/>
      <c r="BOF26" s="98"/>
      <c r="BOG26" s="98"/>
      <c r="BOH26" s="98"/>
      <c r="BOI26" s="98"/>
      <c r="BOJ26" s="98"/>
      <c r="BOK26" s="98"/>
      <c r="BOL26" s="98"/>
      <c r="BOM26" s="98"/>
      <c r="BON26" s="98"/>
      <c r="BOO26" s="98"/>
      <c r="BOP26" s="98"/>
      <c r="BOQ26" s="98"/>
      <c r="BOR26" s="98"/>
      <c r="BOS26" s="98"/>
      <c r="BOT26" s="98"/>
      <c r="BOU26" s="98"/>
      <c r="BOV26" s="98"/>
      <c r="BOW26" s="98"/>
      <c r="BOX26" s="98"/>
      <c r="BOY26" s="98"/>
      <c r="BOZ26" s="98"/>
      <c r="BPA26" s="98"/>
      <c r="BPB26" s="98"/>
      <c r="BPC26" s="98"/>
      <c r="BPD26" s="98"/>
      <c r="BPE26" s="98"/>
      <c r="BPF26" s="98"/>
      <c r="BPG26" s="98"/>
      <c r="BPH26" s="98"/>
      <c r="BPI26" s="98"/>
      <c r="BPJ26" s="98"/>
      <c r="BPK26" s="98"/>
      <c r="BPL26" s="98"/>
      <c r="BPM26" s="98"/>
      <c r="BPN26" s="98"/>
      <c r="BPO26" s="98"/>
      <c r="BPP26" s="98"/>
      <c r="BPQ26" s="98"/>
      <c r="BPR26" s="98"/>
      <c r="BPS26" s="98"/>
      <c r="BPT26" s="98"/>
      <c r="BPU26" s="98"/>
      <c r="BPV26" s="98"/>
      <c r="BPW26" s="98"/>
      <c r="BPX26" s="98"/>
      <c r="BPY26" s="98"/>
      <c r="BPZ26" s="98"/>
      <c r="BQA26" s="98"/>
      <c r="BQB26" s="98"/>
      <c r="BQC26" s="98"/>
      <c r="BQD26" s="98"/>
      <c r="BQE26" s="98"/>
      <c r="BQF26" s="98"/>
      <c r="BQG26" s="98"/>
      <c r="BQH26" s="98"/>
      <c r="BQI26" s="98"/>
      <c r="BQJ26" s="98"/>
      <c r="BQK26" s="98"/>
      <c r="BQL26" s="98"/>
      <c r="BQM26" s="98"/>
      <c r="BQN26" s="98"/>
      <c r="BQO26" s="98"/>
      <c r="BQP26" s="98"/>
      <c r="BQQ26" s="98"/>
      <c r="BQR26" s="98"/>
      <c r="BQS26" s="98"/>
      <c r="BQT26" s="98"/>
      <c r="BQU26" s="98"/>
      <c r="BQV26" s="98"/>
      <c r="BQW26" s="98"/>
      <c r="BQX26" s="98"/>
      <c r="BQY26" s="98"/>
      <c r="BQZ26" s="98"/>
      <c r="BRA26" s="98"/>
      <c r="BRB26" s="98"/>
      <c r="BRC26" s="98"/>
      <c r="BRD26" s="98"/>
      <c r="BRE26" s="98"/>
      <c r="BRF26" s="98"/>
      <c r="BRG26" s="98"/>
      <c r="BRH26" s="98"/>
      <c r="BRI26" s="98"/>
      <c r="BRJ26" s="98"/>
      <c r="BRK26" s="98"/>
      <c r="BRL26" s="98"/>
      <c r="BRM26" s="98"/>
      <c r="BRN26" s="98"/>
      <c r="BRO26" s="98"/>
      <c r="BRP26" s="98"/>
      <c r="BRQ26" s="98"/>
      <c r="BRR26" s="98"/>
      <c r="BRS26" s="98"/>
      <c r="BRT26" s="98"/>
      <c r="BRU26" s="98"/>
      <c r="BRV26" s="98"/>
      <c r="BRW26" s="98"/>
      <c r="BRX26" s="98"/>
      <c r="BRY26" s="98"/>
      <c r="BRZ26" s="98"/>
      <c r="BSA26" s="98"/>
      <c r="BSB26" s="98"/>
      <c r="BSC26" s="98"/>
      <c r="BSD26" s="98"/>
      <c r="BSE26" s="98"/>
      <c r="BSF26" s="98"/>
      <c r="BSG26" s="98"/>
      <c r="BSH26" s="98"/>
      <c r="BSI26" s="98"/>
      <c r="BSJ26" s="98"/>
      <c r="BSK26" s="98"/>
      <c r="BSL26" s="98"/>
      <c r="BSM26" s="98"/>
      <c r="BSN26" s="98"/>
      <c r="BSO26" s="98"/>
      <c r="BSP26" s="98"/>
      <c r="BSQ26" s="98"/>
      <c r="BSR26" s="98"/>
      <c r="BSS26" s="98"/>
      <c r="BST26" s="98"/>
      <c r="BSU26" s="98"/>
      <c r="BSV26" s="98"/>
      <c r="BSW26" s="98"/>
      <c r="BSX26" s="98"/>
      <c r="BSY26" s="98"/>
      <c r="BSZ26" s="98"/>
      <c r="BTA26" s="98"/>
      <c r="BTB26" s="98"/>
      <c r="BTC26" s="98"/>
      <c r="BTD26" s="98"/>
      <c r="BTE26" s="98"/>
      <c r="BTF26" s="98"/>
      <c r="BTG26" s="98"/>
      <c r="BTH26" s="98"/>
      <c r="BTI26" s="98"/>
      <c r="BTJ26" s="98"/>
      <c r="BTK26" s="98"/>
      <c r="BTL26" s="98"/>
      <c r="BTM26" s="98"/>
      <c r="BTN26" s="98"/>
      <c r="BTO26" s="98"/>
      <c r="BTP26" s="98"/>
      <c r="BTQ26" s="98"/>
      <c r="BTR26" s="98"/>
      <c r="BTS26" s="98"/>
      <c r="BTT26" s="98"/>
      <c r="BTU26" s="98"/>
      <c r="BTV26" s="98"/>
      <c r="BTW26" s="98"/>
      <c r="BTX26" s="98"/>
      <c r="BTY26" s="98"/>
      <c r="BTZ26" s="98"/>
      <c r="BUA26" s="98"/>
      <c r="BUB26" s="98"/>
      <c r="BUC26" s="98"/>
      <c r="BUD26" s="98"/>
      <c r="BUE26" s="98"/>
      <c r="BUF26" s="98"/>
      <c r="BUG26" s="98"/>
      <c r="BUH26" s="98"/>
      <c r="BUI26" s="98"/>
      <c r="BUJ26" s="98"/>
      <c r="BUK26" s="98"/>
      <c r="BUL26" s="98"/>
      <c r="BUM26" s="98"/>
      <c r="BUN26" s="98"/>
      <c r="BUO26" s="98"/>
      <c r="BUP26" s="98"/>
      <c r="BUQ26" s="98"/>
      <c r="BUR26" s="98"/>
      <c r="BUS26" s="98"/>
      <c r="BUT26" s="98"/>
      <c r="BUU26" s="98"/>
      <c r="BUV26" s="98"/>
      <c r="BUW26" s="98"/>
      <c r="BUX26" s="98"/>
      <c r="BUY26" s="98"/>
      <c r="BUZ26" s="98"/>
      <c r="BVA26" s="98"/>
      <c r="BVB26" s="98"/>
      <c r="BVC26" s="98"/>
      <c r="BVD26" s="98"/>
      <c r="BVE26" s="98"/>
      <c r="BVF26" s="98"/>
      <c r="BVG26" s="98"/>
      <c r="BVH26" s="98"/>
      <c r="BVI26" s="98"/>
      <c r="BVJ26" s="98"/>
      <c r="BVK26" s="98"/>
      <c r="BVL26" s="98"/>
      <c r="BVM26" s="98"/>
      <c r="BVN26" s="98"/>
      <c r="BVO26" s="98"/>
      <c r="BVP26" s="98"/>
      <c r="BVQ26" s="98"/>
      <c r="BVR26" s="98"/>
      <c r="BVS26" s="98"/>
      <c r="BVT26" s="98"/>
      <c r="BVU26" s="98"/>
      <c r="BVV26" s="98"/>
      <c r="BVW26" s="98"/>
      <c r="BVX26" s="98"/>
      <c r="BVY26" s="98"/>
      <c r="BVZ26" s="98"/>
      <c r="BWA26" s="98"/>
      <c r="BWB26" s="98"/>
      <c r="BWC26" s="98"/>
      <c r="BWD26" s="98"/>
      <c r="BWE26" s="98"/>
      <c r="BWF26" s="98"/>
      <c r="BWG26" s="98"/>
      <c r="BWH26" s="98"/>
      <c r="BWI26" s="98"/>
      <c r="BWJ26" s="98"/>
      <c r="BWK26" s="98"/>
      <c r="BWL26" s="98"/>
      <c r="BWM26" s="98"/>
      <c r="BWN26" s="98"/>
      <c r="BWO26" s="98"/>
      <c r="BWP26" s="98"/>
      <c r="BWQ26" s="98"/>
      <c r="BWR26" s="98"/>
      <c r="BWS26" s="98"/>
      <c r="BWT26" s="98"/>
      <c r="BWU26" s="98"/>
      <c r="BWV26" s="98"/>
      <c r="BWW26" s="98"/>
      <c r="BWX26" s="98"/>
      <c r="BWY26" s="98"/>
      <c r="BWZ26" s="98"/>
      <c r="BXA26" s="98"/>
      <c r="BXB26" s="98"/>
      <c r="BXC26" s="98"/>
      <c r="BXD26" s="98"/>
      <c r="BXE26" s="98"/>
      <c r="BXF26" s="98"/>
      <c r="BXG26" s="98"/>
      <c r="BXH26" s="98"/>
      <c r="BXI26" s="98"/>
      <c r="BXJ26" s="98"/>
      <c r="BXK26" s="98"/>
      <c r="BXL26" s="98"/>
      <c r="BXM26" s="98"/>
      <c r="BXN26" s="98"/>
      <c r="BXO26" s="98"/>
      <c r="BXP26" s="98"/>
      <c r="BXQ26" s="98"/>
      <c r="BXR26" s="98"/>
      <c r="BXS26" s="98"/>
      <c r="BXT26" s="98"/>
      <c r="BXU26" s="98"/>
      <c r="BXV26" s="98"/>
      <c r="BXW26" s="98"/>
      <c r="BXX26" s="98"/>
      <c r="BXY26" s="98"/>
      <c r="BXZ26" s="98"/>
      <c r="BYA26" s="98"/>
      <c r="BYB26" s="98"/>
      <c r="BYC26" s="98"/>
      <c r="BYD26" s="98"/>
      <c r="BYE26" s="98"/>
      <c r="BYF26" s="98"/>
      <c r="BYG26" s="98"/>
      <c r="BYH26" s="98"/>
      <c r="BYI26" s="98"/>
      <c r="BYJ26" s="98"/>
      <c r="BYK26" s="98"/>
      <c r="BYL26" s="98"/>
      <c r="BYM26" s="98"/>
      <c r="BYN26" s="98"/>
      <c r="BYO26" s="98"/>
      <c r="BYP26" s="98"/>
      <c r="BYQ26" s="98"/>
      <c r="BYR26" s="98"/>
      <c r="BYS26" s="98"/>
      <c r="BYT26" s="98"/>
      <c r="BYU26" s="98"/>
      <c r="BYV26" s="98"/>
      <c r="BYW26" s="98"/>
      <c r="BYX26" s="98"/>
      <c r="BYY26" s="98"/>
      <c r="BYZ26" s="98"/>
      <c r="BZA26" s="98"/>
      <c r="BZB26" s="98"/>
      <c r="BZC26" s="98"/>
      <c r="BZD26" s="98"/>
      <c r="BZE26" s="98"/>
      <c r="BZF26" s="98"/>
      <c r="BZG26" s="98"/>
      <c r="BZH26" s="98"/>
      <c r="BZI26" s="98"/>
      <c r="BZJ26" s="98"/>
      <c r="BZK26" s="98"/>
      <c r="BZL26" s="98"/>
      <c r="BZM26" s="98"/>
      <c r="BZN26" s="98"/>
      <c r="BZO26" s="98"/>
      <c r="BZP26" s="98"/>
      <c r="BZQ26" s="98"/>
      <c r="BZR26" s="98"/>
      <c r="BZS26" s="98"/>
      <c r="BZT26" s="98"/>
      <c r="BZU26" s="98"/>
      <c r="BZV26" s="98"/>
      <c r="BZW26" s="98"/>
      <c r="BZX26" s="98"/>
      <c r="BZY26" s="98"/>
      <c r="BZZ26" s="98"/>
      <c r="CAA26" s="98"/>
      <c r="CAB26" s="98"/>
      <c r="CAC26" s="98"/>
      <c r="CAD26" s="98"/>
      <c r="CAE26" s="98"/>
      <c r="CAF26" s="98"/>
      <c r="CAG26" s="98"/>
      <c r="CAH26" s="98"/>
      <c r="CAI26" s="98"/>
      <c r="CAJ26" s="98"/>
      <c r="CAK26" s="98"/>
      <c r="CAL26" s="98"/>
      <c r="CAM26" s="98"/>
      <c r="CAN26" s="98"/>
      <c r="CAO26" s="98"/>
      <c r="CAP26" s="98"/>
      <c r="CAQ26" s="98"/>
      <c r="CAR26" s="98"/>
      <c r="CAS26" s="98"/>
      <c r="CAT26" s="98"/>
      <c r="CAU26" s="98"/>
      <c r="CAV26" s="98"/>
      <c r="CAW26" s="98"/>
      <c r="CAX26" s="98"/>
      <c r="CAY26" s="98"/>
      <c r="CAZ26" s="98"/>
      <c r="CBA26" s="98"/>
      <c r="CBB26" s="98"/>
      <c r="CBC26" s="98"/>
      <c r="CBD26" s="98"/>
      <c r="CBE26" s="98"/>
      <c r="CBF26" s="98"/>
      <c r="CBG26" s="98"/>
      <c r="CBH26" s="98"/>
      <c r="CBI26" s="98"/>
      <c r="CBJ26" s="98"/>
      <c r="CBK26" s="98"/>
      <c r="CBL26" s="98"/>
      <c r="CBM26" s="98"/>
      <c r="CBN26" s="98"/>
      <c r="CBO26" s="98"/>
      <c r="CBP26" s="98"/>
      <c r="CBQ26" s="98"/>
      <c r="CBR26" s="98"/>
      <c r="CBS26" s="98"/>
      <c r="CBT26" s="98"/>
      <c r="CBU26" s="98"/>
      <c r="CBV26" s="98"/>
      <c r="CBW26" s="98"/>
      <c r="CBX26" s="98"/>
      <c r="CBY26" s="98"/>
      <c r="CBZ26" s="98"/>
      <c r="CCA26" s="98"/>
      <c r="CCB26" s="98"/>
      <c r="CCC26" s="98"/>
      <c r="CCD26" s="98"/>
      <c r="CCE26" s="98"/>
      <c r="CCF26" s="98"/>
      <c r="CCG26" s="98"/>
      <c r="CCH26" s="98"/>
      <c r="CCI26" s="98"/>
      <c r="CCJ26" s="98"/>
      <c r="CCK26" s="98"/>
      <c r="CCL26" s="98"/>
      <c r="CCM26" s="98"/>
      <c r="CCN26" s="98"/>
      <c r="CCO26" s="98"/>
      <c r="CCP26" s="98"/>
      <c r="CCQ26" s="98"/>
      <c r="CCR26" s="98"/>
      <c r="CCS26" s="98"/>
      <c r="CCT26" s="98"/>
      <c r="CCU26" s="98"/>
      <c r="CCV26" s="98"/>
      <c r="CCW26" s="98"/>
      <c r="CCX26" s="98"/>
      <c r="CCY26" s="98"/>
      <c r="CCZ26" s="98"/>
      <c r="CDA26" s="98"/>
      <c r="CDB26" s="98"/>
      <c r="CDC26" s="98"/>
      <c r="CDD26" s="98"/>
      <c r="CDE26" s="98"/>
      <c r="CDF26" s="98"/>
      <c r="CDG26" s="98"/>
      <c r="CDH26" s="98"/>
      <c r="CDI26" s="98"/>
      <c r="CDJ26" s="98"/>
      <c r="CDK26" s="98"/>
      <c r="CDL26" s="98"/>
      <c r="CDM26" s="98"/>
      <c r="CDN26" s="98"/>
      <c r="CDO26" s="98"/>
      <c r="CDP26" s="98"/>
      <c r="CDQ26" s="98"/>
      <c r="CDR26" s="98"/>
      <c r="CDS26" s="98"/>
      <c r="CDT26" s="98"/>
      <c r="CDU26" s="98"/>
      <c r="CDV26" s="98"/>
      <c r="CDW26" s="98"/>
      <c r="CDX26" s="98"/>
      <c r="CDY26" s="98"/>
      <c r="CDZ26" s="98"/>
      <c r="CEA26" s="98"/>
      <c r="CEB26" s="98"/>
      <c r="CEC26" s="98"/>
      <c r="CED26" s="98"/>
      <c r="CEE26" s="98"/>
      <c r="CEF26" s="98"/>
      <c r="CEG26" s="98"/>
      <c r="CEH26" s="98"/>
      <c r="CEI26" s="98"/>
      <c r="CEJ26" s="98"/>
      <c r="CEK26" s="98"/>
      <c r="CEL26" s="98"/>
      <c r="CEM26" s="98"/>
      <c r="CEN26" s="98"/>
      <c r="CEO26" s="98"/>
      <c r="CEP26" s="98"/>
      <c r="CEQ26" s="98"/>
      <c r="CER26" s="98"/>
      <c r="CES26" s="98"/>
      <c r="CET26" s="98"/>
      <c r="CEU26" s="98"/>
      <c r="CEV26" s="98"/>
      <c r="CEW26" s="98"/>
      <c r="CEX26" s="98"/>
      <c r="CEY26" s="98"/>
      <c r="CEZ26" s="98"/>
      <c r="CFA26" s="98"/>
      <c r="CFB26" s="98"/>
      <c r="CFC26" s="98"/>
      <c r="CFD26" s="98"/>
      <c r="CFE26" s="98"/>
      <c r="CFF26" s="98"/>
      <c r="CFG26" s="98"/>
      <c r="CFH26" s="98"/>
      <c r="CFI26" s="98"/>
      <c r="CFJ26" s="98"/>
      <c r="CFK26" s="98"/>
      <c r="CFL26" s="98"/>
      <c r="CFM26" s="98"/>
      <c r="CFN26" s="98"/>
      <c r="CFO26" s="98"/>
      <c r="CFP26" s="98"/>
      <c r="CFQ26" s="98"/>
      <c r="CFR26" s="98"/>
      <c r="CFS26" s="98"/>
      <c r="CFT26" s="98"/>
      <c r="CFU26" s="98"/>
      <c r="CFV26" s="98"/>
      <c r="CFW26" s="98"/>
      <c r="CFX26" s="98"/>
      <c r="CFY26" s="98"/>
      <c r="CFZ26" s="98"/>
      <c r="CGA26" s="98"/>
      <c r="CGB26" s="98"/>
      <c r="CGC26" s="98"/>
      <c r="CGD26" s="98"/>
      <c r="CGE26" s="98"/>
      <c r="CGF26" s="98"/>
      <c r="CGG26" s="98"/>
      <c r="CGH26" s="98"/>
      <c r="CGI26" s="98"/>
      <c r="CGJ26" s="98"/>
      <c r="CGK26" s="98"/>
      <c r="CGL26" s="98"/>
      <c r="CGM26" s="98"/>
      <c r="CGN26" s="98"/>
      <c r="CGO26" s="98"/>
      <c r="CGP26" s="98"/>
      <c r="CGQ26" s="98"/>
      <c r="CGR26" s="98"/>
      <c r="CGS26" s="98"/>
      <c r="CGT26" s="98"/>
      <c r="CGU26" s="98"/>
      <c r="CGV26" s="98"/>
      <c r="CGW26" s="98"/>
      <c r="CGX26" s="98"/>
      <c r="CGY26" s="98"/>
      <c r="CGZ26" s="98"/>
      <c r="CHA26" s="98"/>
      <c r="CHB26" s="98"/>
      <c r="CHC26" s="98"/>
      <c r="CHD26" s="98"/>
      <c r="CHE26" s="98"/>
      <c r="CHF26" s="98"/>
      <c r="CHG26" s="98"/>
      <c r="CHH26" s="98"/>
      <c r="CHI26" s="98"/>
      <c r="CHJ26" s="98"/>
      <c r="CHK26" s="98"/>
      <c r="CHL26" s="98"/>
      <c r="CHM26" s="98"/>
      <c r="CHN26" s="98"/>
      <c r="CHO26" s="98"/>
      <c r="CHP26" s="98"/>
      <c r="CHQ26" s="98"/>
      <c r="CHR26" s="98"/>
      <c r="CHS26" s="98"/>
      <c r="CHT26" s="98"/>
      <c r="CHU26" s="98"/>
      <c r="CHV26" s="98"/>
      <c r="CHW26" s="98"/>
      <c r="CHX26" s="98"/>
      <c r="CHY26" s="98"/>
      <c r="CHZ26" s="98"/>
      <c r="CIA26" s="98"/>
      <c r="CIB26" s="98"/>
      <c r="CIC26" s="98"/>
      <c r="CID26" s="98"/>
      <c r="CIE26" s="98"/>
      <c r="CIF26" s="98"/>
      <c r="CIG26" s="98"/>
      <c r="CIH26" s="98"/>
      <c r="CII26" s="98"/>
      <c r="CIJ26" s="98"/>
      <c r="CIK26" s="98"/>
      <c r="CIL26" s="98"/>
      <c r="CIM26" s="98"/>
      <c r="CIN26" s="98"/>
      <c r="CIO26" s="98"/>
      <c r="CIP26" s="98"/>
      <c r="CIQ26" s="98"/>
      <c r="CIR26" s="98"/>
      <c r="CIS26" s="98"/>
      <c r="CIT26" s="98"/>
      <c r="CIU26" s="98"/>
      <c r="CIV26" s="98"/>
      <c r="CIW26" s="98"/>
      <c r="CIX26" s="98"/>
      <c r="CIY26" s="98"/>
      <c r="CIZ26" s="98"/>
      <c r="CJA26" s="98"/>
      <c r="CJB26" s="98"/>
      <c r="CJC26" s="98"/>
      <c r="CJD26" s="98"/>
      <c r="CJE26" s="98"/>
      <c r="CJF26" s="98"/>
      <c r="CJG26" s="98"/>
      <c r="CJH26" s="98"/>
      <c r="CJI26" s="98"/>
      <c r="CJJ26" s="98"/>
      <c r="CJK26" s="98"/>
      <c r="CJL26" s="98"/>
      <c r="CJM26" s="98"/>
      <c r="CJN26" s="98"/>
      <c r="CJO26" s="98"/>
      <c r="CJP26" s="98"/>
      <c r="CJQ26" s="98"/>
      <c r="CJR26" s="98"/>
      <c r="CJS26" s="98"/>
      <c r="CJT26" s="98"/>
      <c r="CJU26" s="98"/>
      <c r="CJV26" s="98"/>
      <c r="CJW26" s="98"/>
      <c r="CJX26" s="98"/>
      <c r="CJY26" s="98"/>
      <c r="CJZ26" s="98"/>
      <c r="CKA26" s="98"/>
      <c r="CKB26" s="98"/>
      <c r="CKC26" s="98"/>
      <c r="CKD26" s="98"/>
      <c r="CKE26" s="98"/>
      <c r="CKF26" s="98"/>
      <c r="CKG26" s="98"/>
      <c r="CKH26" s="98"/>
      <c r="CKI26" s="98"/>
      <c r="CKJ26" s="98"/>
      <c r="CKK26" s="98"/>
      <c r="CKL26" s="98"/>
      <c r="CKM26" s="98"/>
      <c r="CKN26" s="98"/>
      <c r="CKO26" s="98"/>
      <c r="CKP26" s="98"/>
      <c r="CKQ26" s="98"/>
      <c r="CKR26" s="98"/>
      <c r="CKS26" s="98"/>
      <c r="CKT26" s="98"/>
      <c r="CKU26" s="98"/>
      <c r="CKV26" s="98"/>
      <c r="CKW26" s="98"/>
      <c r="CKX26" s="98"/>
      <c r="CKY26" s="98"/>
      <c r="CKZ26" s="98"/>
      <c r="CLA26" s="98"/>
      <c r="CLB26" s="98"/>
      <c r="CLC26" s="98"/>
      <c r="CLD26" s="98"/>
      <c r="CLE26" s="98"/>
      <c r="CLF26" s="98"/>
      <c r="CLG26" s="98"/>
      <c r="CLH26" s="98"/>
      <c r="CLI26" s="98"/>
      <c r="CLJ26" s="98"/>
      <c r="CLK26" s="98"/>
      <c r="CLL26" s="98"/>
      <c r="CLM26" s="98"/>
      <c r="CLN26" s="98"/>
      <c r="CLO26" s="98"/>
      <c r="CLP26" s="98"/>
      <c r="CLQ26" s="98"/>
      <c r="CLR26" s="98"/>
      <c r="CLS26" s="98"/>
      <c r="CLT26" s="98"/>
      <c r="CLU26" s="98"/>
      <c r="CLV26" s="98"/>
      <c r="CLW26" s="98"/>
      <c r="CLX26" s="98"/>
      <c r="CLY26" s="98"/>
      <c r="CLZ26" s="98"/>
      <c r="CMA26" s="98"/>
      <c r="CMB26" s="98"/>
      <c r="CMC26" s="98"/>
      <c r="CMD26" s="98"/>
      <c r="CME26" s="98"/>
      <c r="CMF26" s="98"/>
      <c r="CMG26" s="98"/>
      <c r="CMH26" s="98"/>
      <c r="CMI26" s="98"/>
      <c r="CMJ26" s="98"/>
      <c r="CMK26" s="98"/>
      <c r="CML26" s="98"/>
      <c r="CMM26" s="98"/>
      <c r="CMN26" s="98"/>
      <c r="CMO26" s="98"/>
      <c r="CMP26" s="98"/>
      <c r="CMQ26" s="98"/>
      <c r="CMR26" s="98"/>
      <c r="CMS26" s="98"/>
      <c r="CMT26" s="98"/>
      <c r="CMU26" s="98"/>
      <c r="CMV26" s="98"/>
      <c r="CMW26" s="98"/>
      <c r="CMX26" s="98"/>
      <c r="CMY26" s="98"/>
      <c r="CMZ26" s="98"/>
      <c r="CNA26" s="98"/>
      <c r="CNB26" s="98"/>
      <c r="CNC26" s="98"/>
      <c r="CND26" s="98"/>
      <c r="CNE26" s="98"/>
      <c r="CNF26" s="98"/>
      <c r="CNG26" s="98"/>
      <c r="CNH26" s="98"/>
      <c r="CNI26" s="98"/>
      <c r="CNJ26" s="98"/>
      <c r="CNK26" s="98"/>
      <c r="CNL26" s="98"/>
      <c r="CNM26" s="98"/>
      <c r="CNN26" s="98"/>
      <c r="CNO26" s="98"/>
      <c r="CNP26" s="98"/>
      <c r="CNQ26" s="98"/>
      <c r="CNR26" s="98"/>
      <c r="CNS26" s="98"/>
      <c r="CNT26" s="98"/>
      <c r="CNU26" s="98"/>
      <c r="CNV26" s="98"/>
      <c r="CNW26" s="98"/>
      <c r="CNX26" s="98"/>
      <c r="CNY26" s="98"/>
      <c r="CNZ26" s="98"/>
      <c r="COA26" s="98"/>
      <c r="COB26" s="98"/>
      <c r="COC26" s="98"/>
      <c r="COD26" s="98"/>
      <c r="COE26" s="98"/>
      <c r="COF26" s="98"/>
      <c r="COG26" s="98"/>
      <c r="COH26" s="98"/>
      <c r="COI26" s="98"/>
      <c r="COJ26" s="98"/>
      <c r="COK26" s="98"/>
      <c r="COL26" s="98"/>
      <c r="COM26" s="98"/>
      <c r="CON26" s="98"/>
      <c r="COO26" s="98"/>
      <c r="COP26" s="98"/>
      <c r="COQ26" s="98"/>
      <c r="COR26" s="98"/>
      <c r="COS26" s="98"/>
      <c r="COT26" s="98"/>
      <c r="COU26" s="98"/>
      <c r="COV26" s="98"/>
      <c r="COW26" s="98"/>
      <c r="COX26" s="98"/>
      <c r="COY26" s="98"/>
      <c r="COZ26" s="98"/>
      <c r="CPA26" s="98"/>
      <c r="CPB26" s="98"/>
      <c r="CPC26" s="98"/>
      <c r="CPD26" s="98"/>
      <c r="CPE26" s="98"/>
      <c r="CPF26" s="98"/>
      <c r="CPG26" s="98"/>
      <c r="CPH26" s="98"/>
      <c r="CPI26" s="98"/>
      <c r="CPJ26" s="98"/>
      <c r="CPK26" s="98"/>
      <c r="CPL26" s="98"/>
      <c r="CPM26" s="98"/>
      <c r="CPN26" s="98"/>
      <c r="CPO26" s="98"/>
      <c r="CPP26" s="98"/>
      <c r="CPQ26" s="98"/>
      <c r="CPR26" s="98"/>
      <c r="CPS26" s="98"/>
      <c r="CPT26" s="98"/>
      <c r="CPU26" s="98"/>
      <c r="CPV26" s="98"/>
      <c r="CPW26" s="98"/>
      <c r="CPX26" s="98"/>
      <c r="CPY26" s="98"/>
      <c r="CPZ26" s="98"/>
      <c r="CQA26" s="98"/>
      <c r="CQB26" s="98"/>
      <c r="CQC26" s="98"/>
      <c r="CQD26" s="98"/>
      <c r="CQE26" s="98"/>
      <c r="CQF26" s="98"/>
      <c r="CQG26" s="98"/>
      <c r="CQH26" s="98"/>
      <c r="CQI26" s="98"/>
      <c r="CQJ26" s="98"/>
      <c r="CQK26" s="98"/>
      <c r="CQL26" s="98"/>
      <c r="CQM26" s="98"/>
      <c r="CQN26" s="98"/>
      <c r="CQO26" s="98"/>
      <c r="CQP26" s="98"/>
      <c r="CQQ26" s="98"/>
      <c r="CQR26" s="98"/>
      <c r="CQS26" s="98"/>
      <c r="CQT26" s="98"/>
      <c r="CQU26" s="98"/>
      <c r="CQV26" s="98"/>
      <c r="CQW26" s="98"/>
      <c r="CQX26" s="98"/>
      <c r="CQY26" s="98"/>
      <c r="CQZ26" s="98"/>
      <c r="CRA26" s="98"/>
      <c r="CRB26" s="98"/>
      <c r="CRC26" s="98"/>
      <c r="CRD26" s="98"/>
      <c r="CRE26" s="98"/>
      <c r="CRF26" s="98"/>
      <c r="CRG26" s="98"/>
      <c r="CRH26" s="98"/>
      <c r="CRI26" s="98"/>
      <c r="CRJ26" s="98"/>
      <c r="CRK26" s="98"/>
      <c r="CRL26" s="98"/>
      <c r="CRM26" s="98"/>
      <c r="CRN26" s="98"/>
      <c r="CRO26" s="98"/>
      <c r="CRP26" s="98"/>
      <c r="CRQ26" s="98"/>
      <c r="CRR26" s="98"/>
      <c r="CRS26" s="98"/>
      <c r="CRT26" s="98"/>
      <c r="CRU26" s="98"/>
      <c r="CRV26" s="98"/>
      <c r="CRW26" s="98"/>
      <c r="CRX26" s="98"/>
      <c r="CRY26" s="98"/>
      <c r="CRZ26" s="98"/>
      <c r="CSA26" s="98"/>
      <c r="CSB26" s="98"/>
      <c r="CSC26" s="98"/>
      <c r="CSD26" s="98"/>
      <c r="CSE26" s="98"/>
      <c r="CSF26" s="98"/>
      <c r="CSG26" s="98"/>
      <c r="CSH26" s="98"/>
      <c r="CSI26" s="98"/>
      <c r="CSJ26" s="98"/>
      <c r="CSK26" s="98"/>
      <c r="CSL26" s="98"/>
      <c r="CSM26" s="98"/>
      <c r="CSN26" s="98"/>
      <c r="CSO26" s="98"/>
      <c r="CSP26" s="98"/>
      <c r="CSQ26" s="98"/>
      <c r="CSR26" s="98"/>
      <c r="CSS26" s="98"/>
      <c r="CST26" s="98"/>
      <c r="CSU26" s="98"/>
      <c r="CSV26" s="98"/>
      <c r="CSW26" s="98"/>
      <c r="CSX26" s="98"/>
      <c r="CSY26" s="98"/>
      <c r="CSZ26" s="98"/>
      <c r="CTA26" s="98"/>
      <c r="CTB26" s="98"/>
      <c r="CTC26" s="98"/>
      <c r="CTD26" s="98"/>
      <c r="CTE26" s="98"/>
      <c r="CTF26" s="98"/>
      <c r="CTG26" s="98"/>
      <c r="CTH26" s="98"/>
      <c r="CTI26" s="98"/>
      <c r="CTJ26" s="98"/>
      <c r="CTK26" s="98"/>
      <c r="CTL26" s="98"/>
      <c r="CTM26" s="98"/>
      <c r="CTN26" s="98"/>
      <c r="CTO26" s="98"/>
      <c r="CTP26" s="98"/>
      <c r="CTQ26" s="98"/>
      <c r="CTR26" s="98"/>
      <c r="CTS26" s="98"/>
      <c r="CTT26" s="98"/>
      <c r="CTU26" s="98"/>
      <c r="CTV26" s="98"/>
      <c r="CTW26" s="98"/>
      <c r="CTX26" s="98"/>
      <c r="CTY26" s="98"/>
      <c r="CTZ26" s="98"/>
      <c r="CUA26" s="98"/>
      <c r="CUB26" s="98"/>
      <c r="CUC26" s="98"/>
      <c r="CUD26" s="98"/>
      <c r="CUE26" s="98"/>
      <c r="CUF26" s="98"/>
      <c r="CUG26" s="98"/>
      <c r="CUH26" s="98"/>
      <c r="CUI26" s="98"/>
      <c r="CUJ26" s="98"/>
      <c r="CUK26" s="98"/>
      <c r="CUL26" s="98"/>
      <c r="CUM26" s="98"/>
      <c r="CUN26" s="98"/>
      <c r="CUO26" s="98"/>
      <c r="CUP26" s="98"/>
      <c r="CUQ26" s="98"/>
      <c r="CUR26" s="98"/>
      <c r="CUS26" s="98"/>
      <c r="CUT26" s="98"/>
      <c r="CUU26" s="98"/>
      <c r="CUV26" s="98"/>
      <c r="CUW26" s="98"/>
      <c r="CUX26" s="98"/>
      <c r="CUY26" s="98"/>
      <c r="CUZ26" s="98"/>
      <c r="CVA26" s="98"/>
      <c r="CVB26" s="98"/>
      <c r="CVC26" s="98"/>
      <c r="CVD26" s="98"/>
      <c r="CVE26" s="98"/>
      <c r="CVF26" s="98"/>
      <c r="CVG26" s="98"/>
      <c r="CVH26" s="98"/>
      <c r="CVI26" s="98"/>
      <c r="CVJ26" s="98"/>
      <c r="CVK26" s="98"/>
      <c r="CVL26" s="98"/>
      <c r="CVM26" s="98"/>
      <c r="CVN26" s="98"/>
      <c r="CVO26" s="98"/>
      <c r="CVP26" s="98"/>
      <c r="CVQ26" s="98"/>
      <c r="CVR26" s="98"/>
      <c r="CVS26" s="98"/>
      <c r="CVT26" s="98"/>
      <c r="CVU26" s="98"/>
      <c r="CVV26" s="98"/>
      <c r="CVW26" s="98"/>
      <c r="CVX26" s="98"/>
      <c r="CVY26" s="98"/>
      <c r="CVZ26" s="98"/>
      <c r="CWA26" s="98"/>
      <c r="CWB26" s="98"/>
      <c r="CWC26" s="98"/>
      <c r="CWD26" s="98"/>
      <c r="CWE26" s="98"/>
      <c r="CWF26" s="98"/>
      <c r="CWG26" s="98"/>
      <c r="CWH26" s="98"/>
      <c r="CWI26" s="98"/>
      <c r="CWJ26" s="98"/>
      <c r="CWK26" s="98"/>
      <c r="CWL26" s="98"/>
      <c r="CWM26" s="98"/>
      <c r="CWN26" s="98"/>
      <c r="CWO26" s="98"/>
      <c r="CWP26" s="98"/>
      <c r="CWQ26" s="98"/>
      <c r="CWR26" s="98"/>
      <c r="CWS26" s="98"/>
      <c r="CWT26" s="98"/>
      <c r="CWU26" s="98"/>
      <c r="CWV26" s="98"/>
      <c r="CWW26" s="98"/>
      <c r="CWX26" s="98"/>
      <c r="CWY26" s="98"/>
      <c r="CWZ26" s="98"/>
      <c r="CXA26" s="98"/>
      <c r="CXB26" s="98"/>
      <c r="CXC26" s="98"/>
      <c r="CXD26" s="98"/>
      <c r="CXE26" s="98"/>
      <c r="CXF26" s="98"/>
      <c r="CXG26" s="98"/>
      <c r="CXH26" s="98"/>
      <c r="CXI26" s="98"/>
      <c r="CXJ26" s="98"/>
      <c r="CXK26" s="98"/>
      <c r="CXL26" s="98"/>
      <c r="CXM26" s="98"/>
      <c r="CXN26" s="98"/>
      <c r="CXO26" s="98"/>
      <c r="CXP26" s="98"/>
      <c r="CXQ26" s="98"/>
      <c r="CXR26" s="98"/>
      <c r="CXS26" s="98"/>
      <c r="CXT26" s="98"/>
      <c r="CXU26" s="98"/>
      <c r="CXV26" s="98"/>
      <c r="CXW26" s="98"/>
      <c r="CXX26" s="98"/>
      <c r="CXY26" s="98"/>
      <c r="CXZ26" s="98"/>
      <c r="CYA26" s="98"/>
      <c r="CYB26" s="98"/>
      <c r="CYC26" s="98"/>
      <c r="CYD26" s="98"/>
      <c r="CYE26" s="98"/>
      <c r="CYF26" s="98"/>
      <c r="CYG26" s="98"/>
      <c r="CYH26" s="98"/>
      <c r="CYI26" s="98"/>
      <c r="CYJ26" s="98"/>
      <c r="CYK26" s="98"/>
      <c r="CYL26" s="98"/>
      <c r="CYM26" s="98"/>
      <c r="CYN26" s="98"/>
      <c r="CYO26" s="98"/>
      <c r="CYP26" s="98"/>
      <c r="CYQ26" s="98"/>
      <c r="CYR26" s="98"/>
      <c r="CYS26" s="98"/>
      <c r="CYT26" s="98"/>
      <c r="CYU26" s="98"/>
      <c r="CYV26" s="98"/>
      <c r="CYW26" s="98"/>
      <c r="CYX26" s="98"/>
      <c r="CYY26" s="98"/>
      <c r="CYZ26" s="98"/>
      <c r="CZA26" s="98"/>
      <c r="CZB26" s="98"/>
      <c r="CZC26" s="98"/>
      <c r="CZD26" s="98"/>
      <c r="CZE26" s="98"/>
      <c r="CZF26" s="98"/>
      <c r="CZG26" s="98"/>
      <c r="CZH26" s="98"/>
      <c r="CZI26" s="98"/>
      <c r="CZJ26" s="98"/>
      <c r="CZK26" s="98"/>
      <c r="CZL26" s="98"/>
      <c r="CZM26" s="98"/>
      <c r="CZN26" s="98"/>
      <c r="CZO26" s="98"/>
      <c r="CZP26" s="98"/>
      <c r="CZQ26" s="98"/>
      <c r="CZR26" s="98"/>
      <c r="CZS26" s="98"/>
      <c r="CZT26" s="98"/>
      <c r="CZU26" s="98"/>
      <c r="CZV26" s="98"/>
      <c r="CZW26" s="98"/>
      <c r="CZX26" s="98"/>
      <c r="CZY26" s="98"/>
      <c r="CZZ26" s="98"/>
      <c r="DAA26" s="98"/>
      <c r="DAB26" s="98"/>
      <c r="DAC26" s="98"/>
      <c r="DAD26" s="98"/>
      <c r="DAE26" s="98"/>
      <c r="DAF26" s="98"/>
      <c r="DAG26" s="98"/>
      <c r="DAH26" s="98"/>
      <c r="DAI26" s="98"/>
      <c r="DAJ26" s="98"/>
      <c r="DAK26" s="98"/>
      <c r="DAL26" s="98"/>
      <c r="DAM26" s="98"/>
      <c r="DAN26" s="98"/>
      <c r="DAO26" s="98"/>
      <c r="DAP26" s="98"/>
      <c r="DAQ26" s="98"/>
      <c r="DAR26" s="98"/>
      <c r="DAS26" s="98"/>
      <c r="DAT26" s="98"/>
      <c r="DAU26" s="98"/>
      <c r="DAV26" s="98"/>
      <c r="DAW26" s="98"/>
      <c r="DAX26" s="98"/>
      <c r="DAY26" s="98"/>
      <c r="DAZ26" s="98"/>
      <c r="DBA26" s="98"/>
      <c r="DBB26" s="98"/>
      <c r="DBC26" s="98"/>
      <c r="DBD26" s="98"/>
      <c r="DBE26" s="98"/>
      <c r="DBF26" s="98"/>
      <c r="DBG26" s="98"/>
      <c r="DBH26" s="98"/>
      <c r="DBI26" s="98"/>
      <c r="DBJ26" s="98"/>
      <c r="DBK26" s="98"/>
      <c r="DBL26" s="98"/>
      <c r="DBM26" s="98"/>
      <c r="DBN26" s="98"/>
      <c r="DBO26" s="98"/>
      <c r="DBP26" s="98"/>
      <c r="DBQ26" s="98"/>
      <c r="DBR26" s="98"/>
      <c r="DBS26" s="98"/>
      <c r="DBT26" s="98"/>
      <c r="DBU26" s="98"/>
      <c r="DBV26" s="98"/>
      <c r="DBW26" s="98"/>
      <c r="DBX26" s="98"/>
      <c r="DBY26" s="98"/>
      <c r="DBZ26" s="98"/>
      <c r="DCA26" s="98"/>
      <c r="DCB26" s="98"/>
      <c r="DCC26" s="98"/>
      <c r="DCD26" s="98"/>
      <c r="DCE26" s="98"/>
      <c r="DCF26" s="98"/>
      <c r="DCG26" s="98"/>
      <c r="DCH26" s="98"/>
      <c r="DCI26" s="98"/>
      <c r="DCJ26" s="98"/>
      <c r="DCK26" s="98"/>
      <c r="DCL26" s="98"/>
      <c r="DCM26" s="98"/>
      <c r="DCN26" s="98"/>
      <c r="DCO26" s="98"/>
      <c r="DCP26" s="98"/>
      <c r="DCQ26" s="98"/>
      <c r="DCR26" s="98"/>
      <c r="DCS26" s="98"/>
      <c r="DCT26" s="98"/>
      <c r="DCU26" s="98"/>
      <c r="DCV26" s="98"/>
      <c r="DCW26" s="98"/>
      <c r="DCX26" s="98"/>
      <c r="DCY26" s="98"/>
      <c r="DCZ26" s="98"/>
      <c r="DDA26" s="98"/>
      <c r="DDB26" s="98"/>
      <c r="DDC26" s="98"/>
      <c r="DDD26" s="98"/>
      <c r="DDE26" s="98"/>
      <c r="DDF26" s="98"/>
      <c r="DDG26" s="98"/>
      <c r="DDH26" s="98"/>
      <c r="DDI26" s="98"/>
      <c r="DDJ26" s="98"/>
      <c r="DDK26" s="98"/>
      <c r="DDL26" s="98"/>
      <c r="DDM26" s="98"/>
      <c r="DDN26" s="98"/>
      <c r="DDO26" s="98"/>
      <c r="DDP26" s="98"/>
      <c r="DDQ26" s="98"/>
      <c r="DDR26" s="98"/>
      <c r="DDS26" s="98"/>
      <c r="DDT26" s="98"/>
      <c r="DDU26" s="98"/>
      <c r="DDV26" s="98"/>
      <c r="DDW26" s="98"/>
      <c r="DDX26" s="98"/>
      <c r="DDY26" s="98"/>
      <c r="DDZ26" s="98"/>
      <c r="DEA26" s="98"/>
      <c r="DEB26" s="98"/>
      <c r="DEC26" s="98"/>
      <c r="DED26" s="98"/>
      <c r="DEE26" s="98"/>
      <c r="DEF26" s="98"/>
      <c r="DEG26" s="98"/>
      <c r="DEH26" s="98"/>
      <c r="DEI26" s="98"/>
      <c r="DEJ26" s="98"/>
      <c r="DEK26" s="98"/>
      <c r="DEL26" s="98"/>
      <c r="DEM26" s="98"/>
      <c r="DEN26" s="98"/>
      <c r="DEO26" s="98"/>
      <c r="DEP26" s="98"/>
      <c r="DEQ26" s="98"/>
      <c r="DER26" s="98"/>
      <c r="DES26" s="98"/>
      <c r="DET26" s="98"/>
      <c r="DEU26" s="98"/>
      <c r="DEV26" s="98"/>
      <c r="DEW26" s="98"/>
      <c r="DEX26" s="98"/>
      <c r="DEY26" s="98"/>
      <c r="DEZ26" s="98"/>
      <c r="DFA26" s="98"/>
      <c r="DFB26" s="98"/>
      <c r="DFC26" s="98"/>
      <c r="DFD26" s="98"/>
      <c r="DFE26" s="98"/>
      <c r="DFF26" s="98"/>
      <c r="DFG26" s="98"/>
      <c r="DFH26" s="98"/>
      <c r="DFI26" s="98"/>
      <c r="DFJ26" s="98"/>
      <c r="DFK26" s="98"/>
      <c r="DFL26" s="98"/>
      <c r="DFM26" s="98"/>
      <c r="DFN26" s="98"/>
      <c r="DFO26" s="98"/>
      <c r="DFP26" s="98"/>
      <c r="DFQ26" s="98"/>
      <c r="DFR26" s="98"/>
      <c r="DFS26" s="98"/>
      <c r="DFT26" s="98"/>
      <c r="DFU26" s="98"/>
      <c r="DFV26" s="98"/>
      <c r="DFW26" s="98"/>
      <c r="DFX26" s="98"/>
      <c r="DFY26" s="98"/>
      <c r="DFZ26" s="98"/>
      <c r="DGA26" s="98"/>
      <c r="DGB26" s="98"/>
      <c r="DGC26" s="98"/>
      <c r="DGD26" s="98"/>
      <c r="DGE26" s="98"/>
      <c r="DGF26" s="98"/>
      <c r="DGG26" s="98"/>
      <c r="DGH26" s="98"/>
      <c r="DGI26" s="98"/>
      <c r="DGJ26" s="98"/>
      <c r="DGK26" s="98"/>
      <c r="DGL26" s="98"/>
      <c r="DGM26" s="98"/>
      <c r="DGN26" s="98"/>
      <c r="DGO26" s="98"/>
      <c r="DGP26" s="98"/>
      <c r="DGQ26" s="98"/>
      <c r="DGR26" s="98"/>
      <c r="DGS26" s="98"/>
      <c r="DGT26" s="98"/>
      <c r="DGU26" s="98"/>
      <c r="DGV26" s="98"/>
      <c r="DGW26" s="98"/>
      <c r="DGX26" s="98"/>
      <c r="DGY26" s="98"/>
      <c r="DGZ26" s="98"/>
      <c r="DHA26" s="98"/>
      <c r="DHB26" s="98"/>
      <c r="DHC26" s="98"/>
      <c r="DHD26" s="98"/>
      <c r="DHE26" s="98"/>
      <c r="DHF26" s="98"/>
      <c r="DHG26" s="98"/>
      <c r="DHH26" s="98"/>
      <c r="DHI26" s="98"/>
      <c r="DHJ26" s="98"/>
      <c r="DHK26" s="98"/>
      <c r="DHL26" s="98"/>
      <c r="DHM26" s="98"/>
      <c r="DHN26" s="98"/>
      <c r="DHO26" s="98"/>
      <c r="DHP26" s="98"/>
      <c r="DHQ26" s="98"/>
      <c r="DHR26" s="98"/>
      <c r="DHS26" s="98"/>
      <c r="DHT26" s="98"/>
      <c r="DHU26" s="98"/>
      <c r="DHV26" s="98"/>
      <c r="DHW26" s="98"/>
      <c r="DHX26" s="98"/>
      <c r="DHY26" s="98"/>
      <c r="DHZ26" s="98"/>
      <c r="DIA26" s="98"/>
      <c r="DIB26" s="98"/>
      <c r="DIC26" s="98"/>
      <c r="DID26" s="98"/>
      <c r="DIE26" s="98"/>
      <c r="DIF26" s="98"/>
      <c r="DIG26" s="98"/>
      <c r="DIH26" s="98"/>
      <c r="DII26" s="98"/>
      <c r="DIJ26" s="98"/>
      <c r="DIK26" s="98"/>
      <c r="DIL26" s="98"/>
      <c r="DIM26" s="98"/>
      <c r="DIN26" s="98"/>
      <c r="DIO26" s="98"/>
      <c r="DIP26" s="98"/>
      <c r="DIQ26" s="98"/>
      <c r="DIR26" s="98"/>
      <c r="DIS26" s="98"/>
      <c r="DIT26" s="98"/>
      <c r="DIU26" s="98"/>
      <c r="DIV26" s="98"/>
      <c r="DIW26" s="98"/>
      <c r="DIX26" s="98"/>
      <c r="DIY26" s="98"/>
      <c r="DIZ26" s="98"/>
      <c r="DJA26" s="98"/>
      <c r="DJB26" s="98"/>
      <c r="DJC26" s="98"/>
      <c r="DJD26" s="98"/>
      <c r="DJE26" s="98"/>
      <c r="DJF26" s="98"/>
      <c r="DJG26" s="98"/>
      <c r="DJH26" s="98"/>
      <c r="DJI26" s="98"/>
      <c r="DJJ26" s="98"/>
      <c r="DJK26" s="98"/>
      <c r="DJL26" s="98"/>
      <c r="DJM26" s="98"/>
      <c r="DJN26" s="98"/>
      <c r="DJO26" s="98"/>
      <c r="DJP26" s="98"/>
      <c r="DJQ26" s="98"/>
      <c r="DJR26" s="98"/>
      <c r="DJS26" s="98"/>
      <c r="DJT26" s="98"/>
      <c r="DJU26" s="98"/>
      <c r="DJV26" s="98"/>
      <c r="DJW26" s="98"/>
      <c r="DJX26" s="98"/>
      <c r="DJY26" s="98"/>
      <c r="DJZ26" s="98"/>
      <c r="DKA26" s="98"/>
      <c r="DKB26" s="98"/>
      <c r="DKC26" s="98"/>
      <c r="DKD26" s="98"/>
      <c r="DKE26" s="98"/>
      <c r="DKF26" s="98"/>
      <c r="DKG26" s="98"/>
      <c r="DKH26" s="98"/>
      <c r="DKI26" s="98"/>
      <c r="DKJ26" s="98"/>
      <c r="DKK26" s="98"/>
      <c r="DKL26" s="98"/>
      <c r="DKM26" s="98"/>
      <c r="DKN26" s="98"/>
      <c r="DKO26" s="98"/>
      <c r="DKP26" s="98"/>
      <c r="DKQ26" s="98"/>
      <c r="DKR26" s="98"/>
      <c r="DKS26" s="98"/>
      <c r="DKT26" s="98"/>
      <c r="DKU26" s="98"/>
      <c r="DKV26" s="98"/>
      <c r="DKW26" s="98"/>
      <c r="DKX26" s="98"/>
      <c r="DKY26" s="98"/>
      <c r="DKZ26" s="98"/>
      <c r="DLA26" s="98"/>
      <c r="DLB26" s="98"/>
      <c r="DLC26" s="98"/>
      <c r="DLD26" s="98"/>
      <c r="DLE26" s="98"/>
      <c r="DLF26" s="98"/>
      <c r="DLG26" s="98"/>
      <c r="DLH26" s="98"/>
      <c r="DLI26" s="98"/>
      <c r="DLJ26" s="98"/>
      <c r="DLK26" s="98"/>
      <c r="DLL26" s="98"/>
      <c r="DLM26" s="98"/>
      <c r="DLN26" s="98"/>
      <c r="DLO26" s="98"/>
      <c r="DLP26" s="98"/>
      <c r="DLQ26" s="98"/>
      <c r="DLR26" s="98"/>
      <c r="DLS26" s="98"/>
      <c r="DLT26" s="98"/>
      <c r="DLU26" s="98"/>
      <c r="DLV26" s="98"/>
      <c r="DLW26" s="98"/>
      <c r="DLX26" s="98"/>
      <c r="DLY26" s="98"/>
      <c r="DLZ26" s="98"/>
      <c r="DMA26" s="98"/>
      <c r="DMB26" s="98"/>
      <c r="DMC26" s="98"/>
      <c r="DMD26" s="98"/>
      <c r="DME26" s="98"/>
      <c r="DMF26" s="98"/>
      <c r="DMG26" s="98"/>
      <c r="DMH26" s="98"/>
      <c r="DMI26" s="98"/>
      <c r="DMJ26" s="98"/>
      <c r="DMK26" s="98"/>
      <c r="DML26" s="98"/>
      <c r="DMM26" s="98"/>
      <c r="DMN26" s="98"/>
      <c r="DMO26" s="98"/>
      <c r="DMP26" s="98"/>
      <c r="DMQ26" s="98"/>
      <c r="DMR26" s="98"/>
      <c r="DMS26" s="98"/>
      <c r="DMT26" s="98"/>
      <c r="DMU26" s="98"/>
      <c r="DMV26" s="98"/>
      <c r="DMW26" s="98"/>
      <c r="DMX26" s="98"/>
      <c r="DMY26" s="98"/>
      <c r="DMZ26" s="98"/>
      <c r="DNA26" s="98"/>
      <c r="DNB26" s="98"/>
      <c r="DNC26" s="98"/>
      <c r="DND26" s="98"/>
      <c r="DNE26" s="98"/>
      <c r="DNF26" s="98"/>
      <c r="DNG26" s="98"/>
      <c r="DNH26" s="98"/>
      <c r="DNI26" s="98"/>
      <c r="DNJ26" s="98"/>
      <c r="DNK26" s="98"/>
      <c r="DNL26" s="98"/>
      <c r="DNM26" s="98"/>
      <c r="DNN26" s="98"/>
      <c r="DNO26" s="98"/>
      <c r="DNP26" s="98"/>
      <c r="DNQ26" s="98"/>
      <c r="DNR26" s="98"/>
      <c r="DNS26" s="98"/>
      <c r="DNT26" s="98"/>
      <c r="DNU26" s="98"/>
      <c r="DNV26" s="98"/>
      <c r="DNW26" s="98"/>
      <c r="DNX26" s="98"/>
      <c r="DNY26" s="98"/>
      <c r="DNZ26" s="98"/>
      <c r="DOA26" s="98"/>
      <c r="DOB26" s="98"/>
      <c r="DOC26" s="98"/>
      <c r="DOD26" s="98"/>
      <c r="DOE26" s="98"/>
      <c r="DOF26" s="98"/>
      <c r="DOG26" s="98"/>
      <c r="DOH26" s="98"/>
      <c r="DOI26" s="98"/>
      <c r="DOJ26" s="98"/>
      <c r="DOK26" s="98"/>
      <c r="DOL26" s="98"/>
      <c r="DOM26" s="98"/>
      <c r="DON26" s="98"/>
      <c r="DOO26" s="98"/>
      <c r="DOP26" s="98"/>
      <c r="DOQ26" s="98"/>
      <c r="DOR26" s="98"/>
      <c r="DOS26" s="98"/>
      <c r="DOT26" s="98"/>
      <c r="DOU26" s="98"/>
      <c r="DOV26" s="98"/>
      <c r="DOW26" s="98"/>
      <c r="DOX26" s="98"/>
      <c r="DOY26" s="98"/>
      <c r="DOZ26" s="98"/>
      <c r="DPA26" s="98"/>
      <c r="DPB26" s="98"/>
      <c r="DPC26" s="98"/>
      <c r="DPD26" s="98"/>
      <c r="DPE26" s="98"/>
      <c r="DPF26" s="98"/>
      <c r="DPG26" s="98"/>
      <c r="DPH26" s="98"/>
      <c r="DPI26" s="98"/>
      <c r="DPJ26" s="98"/>
      <c r="DPK26" s="98"/>
      <c r="DPL26" s="98"/>
      <c r="DPM26" s="98"/>
      <c r="DPN26" s="98"/>
      <c r="DPO26" s="98"/>
      <c r="DPP26" s="98"/>
      <c r="DPQ26" s="98"/>
      <c r="DPR26" s="98"/>
      <c r="DPS26" s="98"/>
      <c r="DPT26" s="98"/>
      <c r="DPU26" s="98"/>
      <c r="DPV26" s="98"/>
      <c r="DPW26" s="98"/>
      <c r="DPX26" s="98"/>
      <c r="DPY26" s="98"/>
      <c r="DPZ26" s="98"/>
      <c r="DQA26" s="98"/>
      <c r="DQB26" s="98"/>
      <c r="DQC26" s="98"/>
      <c r="DQD26" s="98"/>
      <c r="DQE26" s="98"/>
      <c r="DQF26" s="98"/>
      <c r="DQG26" s="98"/>
      <c r="DQH26" s="98"/>
      <c r="DQI26" s="98"/>
      <c r="DQJ26" s="98"/>
      <c r="DQK26" s="98"/>
      <c r="DQL26" s="98"/>
      <c r="DQM26" s="98"/>
      <c r="DQN26" s="98"/>
      <c r="DQO26" s="98"/>
      <c r="DQP26" s="98"/>
      <c r="DQQ26" s="98"/>
      <c r="DQR26" s="98"/>
      <c r="DQS26" s="98"/>
      <c r="DQT26" s="98"/>
      <c r="DQU26" s="98"/>
      <c r="DQV26" s="98"/>
      <c r="DQW26" s="98"/>
      <c r="DQX26" s="98"/>
      <c r="DQY26" s="98"/>
      <c r="DQZ26" s="98"/>
      <c r="DRA26" s="98"/>
      <c r="DRB26" s="98"/>
      <c r="DRC26" s="98"/>
      <c r="DRD26" s="98"/>
      <c r="DRE26" s="98"/>
      <c r="DRF26" s="98"/>
      <c r="DRG26" s="98"/>
      <c r="DRH26" s="98"/>
      <c r="DRI26" s="98"/>
      <c r="DRJ26" s="98"/>
      <c r="DRK26" s="98"/>
      <c r="DRL26" s="98"/>
      <c r="DRM26" s="98"/>
      <c r="DRN26" s="98"/>
      <c r="DRO26" s="98"/>
      <c r="DRP26" s="98"/>
      <c r="DRQ26" s="98"/>
      <c r="DRR26" s="98"/>
      <c r="DRS26" s="98"/>
      <c r="DRT26" s="98"/>
      <c r="DRU26" s="98"/>
      <c r="DRV26" s="98"/>
      <c r="DRW26" s="98"/>
      <c r="DRX26" s="98"/>
      <c r="DRY26" s="98"/>
      <c r="DRZ26" s="98"/>
      <c r="DSA26" s="98"/>
      <c r="DSB26" s="98"/>
      <c r="DSC26" s="98"/>
      <c r="DSD26" s="98"/>
      <c r="DSE26" s="98"/>
      <c r="DSF26" s="98"/>
      <c r="DSG26" s="98"/>
      <c r="DSH26" s="98"/>
      <c r="DSI26" s="98"/>
      <c r="DSJ26" s="98"/>
      <c r="DSK26" s="98"/>
      <c r="DSL26" s="98"/>
      <c r="DSM26" s="98"/>
      <c r="DSN26" s="98"/>
      <c r="DSO26" s="98"/>
      <c r="DSP26" s="98"/>
      <c r="DSQ26" s="98"/>
      <c r="DSR26" s="98"/>
      <c r="DSS26" s="98"/>
      <c r="DST26" s="98"/>
      <c r="DSU26" s="98"/>
      <c r="DSV26" s="98"/>
      <c r="DSW26" s="98"/>
      <c r="DSX26" s="98"/>
      <c r="DSY26" s="98"/>
      <c r="DSZ26" s="98"/>
      <c r="DTA26" s="98"/>
      <c r="DTB26" s="98"/>
      <c r="DTC26" s="98"/>
      <c r="DTD26" s="98"/>
      <c r="DTE26" s="98"/>
      <c r="DTF26" s="98"/>
      <c r="DTG26" s="98"/>
      <c r="DTH26" s="98"/>
      <c r="DTI26" s="98"/>
      <c r="DTJ26" s="98"/>
      <c r="DTK26" s="98"/>
      <c r="DTL26" s="98"/>
      <c r="DTM26" s="98"/>
      <c r="DTN26" s="98"/>
      <c r="DTO26" s="98"/>
      <c r="DTP26" s="98"/>
      <c r="DTQ26" s="98"/>
      <c r="DTR26" s="98"/>
      <c r="DTS26" s="98"/>
      <c r="DTT26" s="98"/>
      <c r="DTU26" s="98"/>
      <c r="DTV26" s="98"/>
      <c r="DTW26" s="98"/>
      <c r="DTX26" s="98"/>
      <c r="DTY26" s="98"/>
      <c r="DTZ26" s="98"/>
      <c r="DUA26" s="98"/>
      <c r="DUB26" s="98"/>
      <c r="DUC26" s="98"/>
      <c r="DUD26" s="98"/>
      <c r="DUE26" s="98"/>
      <c r="DUF26" s="98"/>
      <c r="DUG26" s="98"/>
      <c r="DUH26" s="98"/>
      <c r="DUI26" s="98"/>
      <c r="DUJ26" s="98"/>
      <c r="DUK26" s="98"/>
      <c r="DUL26" s="98"/>
      <c r="DUM26" s="98"/>
      <c r="DUN26" s="98"/>
      <c r="DUO26" s="98"/>
      <c r="DUP26" s="98"/>
      <c r="DUQ26" s="98"/>
      <c r="DUR26" s="98"/>
      <c r="DUS26" s="98"/>
      <c r="DUT26" s="98"/>
      <c r="DUU26" s="98"/>
      <c r="DUV26" s="98"/>
      <c r="DUW26" s="98"/>
      <c r="DUX26" s="98"/>
      <c r="DUY26" s="98"/>
      <c r="DUZ26" s="98"/>
      <c r="DVA26" s="98"/>
      <c r="DVB26" s="98"/>
      <c r="DVC26" s="98"/>
      <c r="DVD26" s="98"/>
      <c r="DVE26" s="98"/>
      <c r="DVF26" s="98"/>
      <c r="DVG26" s="98"/>
      <c r="DVH26" s="98"/>
      <c r="DVI26" s="98"/>
      <c r="DVJ26" s="98"/>
      <c r="DVK26" s="98"/>
      <c r="DVL26" s="98"/>
      <c r="DVM26" s="98"/>
      <c r="DVN26" s="98"/>
      <c r="DVO26" s="98"/>
      <c r="DVP26" s="98"/>
      <c r="DVQ26" s="98"/>
      <c r="DVR26" s="98"/>
      <c r="DVS26" s="98"/>
      <c r="DVT26" s="98"/>
      <c r="DVU26" s="98"/>
      <c r="DVV26" s="98"/>
      <c r="DVW26" s="98"/>
      <c r="DVX26" s="98"/>
      <c r="DVY26" s="98"/>
      <c r="DVZ26" s="98"/>
      <c r="DWA26" s="98"/>
      <c r="DWB26" s="98"/>
      <c r="DWC26" s="98"/>
      <c r="DWD26" s="98"/>
      <c r="DWE26" s="98"/>
      <c r="DWF26" s="98"/>
      <c r="DWG26" s="98"/>
      <c r="DWH26" s="98"/>
      <c r="DWI26" s="98"/>
      <c r="DWJ26" s="98"/>
      <c r="DWK26" s="98"/>
      <c r="DWL26" s="98"/>
      <c r="DWM26" s="98"/>
      <c r="DWN26" s="98"/>
      <c r="DWO26" s="98"/>
      <c r="DWP26" s="98"/>
      <c r="DWQ26" s="98"/>
      <c r="DWR26" s="98"/>
      <c r="DWS26" s="98"/>
      <c r="DWT26" s="98"/>
      <c r="DWU26" s="98"/>
      <c r="DWV26" s="98"/>
      <c r="DWW26" s="98"/>
      <c r="DWX26" s="98"/>
      <c r="DWY26" s="98"/>
      <c r="DWZ26" s="98"/>
      <c r="DXA26" s="98"/>
      <c r="DXB26" s="98"/>
      <c r="DXC26" s="98"/>
      <c r="DXD26" s="98"/>
      <c r="DXE26" s="98"/>
      <c r="DXF26" s="98"/>
      <c r="DXG26" s="98"/>
      <c r="DXH26" s="98"/>
      <c r="DXI26" s="98"/>
      <c r="DXJ26" s="98"/>
      <c r="DXK26" s="98"/>
      <c r="DXL26" s="98"/>
      <c r="DXM26" s="98"/>
      <c r="DXN26" s="98"/>
      <c r="DXO26" s="98"/>
      <c r="DXP26" s="98"/>
      <c r="DXQ26" s="98"/>
      <c r="DXR26" s="98"/>
      <c r="DXS26" s="98"/>
      <c r="DXT26" s="98"/>
      <c r="DXU26" s="98"/>
      <c r="DXV26" s="98"/>
      <c r="DXW26" s="98"/>
      <c r="DXX26" s="98"/>
      <c r="DXY26" s="98"/>
      <c r="DXZ26" s="98"/>
      <c r="DYA26" s="98"/>
      <c r="DYB26" s="98"/>
      <c r="DYC26" s="98"/>
      <c r="DYD26" s="98"/>
      <c r="DYE26" s="98"/>
      <c r="DYF26" s="98"/>
      <c r="DYG26" s="98"/>
      <c r="DYH26" s="98"/>
      <c r="DYI26" s="98"/>
      <c r="DYJ26" s="98"/>
      <c r="DYK26" s="98"/>
      <c r="DYL26" s="98"/>
      <c r="DYM26" s="98"/>
      <c r="DYN26" s="98"/>
      <c r="DYO26" s="98"/>
      <c r="DYP26" s="98"/>
      <c r="DYQ26" s="98"/>
      <c r="DYR26" s="98"/>
      <c r="DYS26" s="98"/>
      <c r="DYT26" s="98"/>
      <c r="DYU26" s="98"/>
      <c r="DYV26" s="98"/>
      <c r="DYW26" s="98"/>
      <c r="DYX26" s="98"/>
      <c r="DYY26" s="98"/>
      <c r="DYZ26" s="98"/>
      <c r="DZA26" s="98"/>
      <c r="DZB26" s="98"/>
      <c r="DZC26" s="98"/>
      <c r="DZD26" s="98"/>
      <c r="DZE26" s="98"/>
      <c r="DZF26" s="98"/>
      <c r="DZG26" s="98"/>
      <c r="DZH26" s="98"/>
      <c r="DZI26" s="98"/>
      <c r="DZJ26" s="98"/>
      <c r="DZK26" s="98"/>
      <c r="DZL26" s="98"/>
      <c r="DZM26" s="98"/>
      <c r="DZN26" s="98"/>
      <c r="DZO26" s="98"/>
      <c r="DZP26" s="98"/>
      <c r="DZQ26" s="98"/>
      <c r="DZR26" s="98"/>
      <c r="DZS26" s="98"/>
      <c r="DZT26" s="98"/>
      <c r="DZU26" s="98"/>
      <c r="DZV26" s="98"/>
      <c r="DZW26" s="98"/>
      <c r="DZX26" s="98"/>
      <c r="DZY26" s="98"/>
      <c r="DZZ26" s="98"/>
      <c r="EAA26" s="98"/>
      <c r="EAB26" s="98"/>
      <c r="EAC26" s="98"/>
      <c r="EAD26" s="98"/>
      <c r="EAE26" s="98"/>
      <c r="EAF26" s="98"/>
      <c r="EAG26" s="98"/>
      <c r="EAH26" s="98"/>
      <c r="EAI26" s="98"/>
      <c r="EAJ26" s="98"/>
      <c r="EAK26" s="98"/>
      <c r="EAL26" s="98"/>
      <c r="EAM26" s="98"/>
      <c r="EAN26" s="98"/>
      <c r="EAO26" s="98"/>
      <c r="EAP26" s="98"/>
      <c r="EAQ26" s="98"/>
      <c r="EAR26" s="98"/>
      <c r="EAS26" s="98"/>
      <c r="EAT26" s="98"/>
      <c r="EAU26" s="98"/>
      <c r="EAV26" s="98"/>
      <c r="EAW26" s="98"/>
      <c r="EAX26" s="98"/>
      <c r="EAY26" s="98"/>
      <c r="EAZ26" s="98"/>
      <c r="EBA26" s="98"/>
      <c r="EBB26" s="98"/>
      <c r="EBC26" s="98"/>
      <c r="EBD26" s="98"/>
      <c r="EBE26" s="98"/>
      <c r="EBF26" s="98"/>
      <c r="EBG26" s="98"/>
      <c r="EBH26" s="98"/>
      <c r="EBI26" s="98"/>
      <c r="EBJ26" s="98"/>
      <c r="EBK26" s="98"/>
      <c r="EBL26" s="98"/>
      <c r="EBM26" s="98"/>
      <c r="EBN26" s="98"/>
      <c r="EBO26" s="98"/>
      <c r="EBP26" s="98"/>
      <c r="EBQ26" s="98"/>
      <c r="EBR26" s="98"/>
      <c r="EBS26" s="98"/>
      <c r="EBT26" s="98"/>
      <c r="EBU26" s="98"/>
      <c r="EBV26" s="98"/>
      <c r="EBW26" s="98"/>
      <c r="EBX26" s="98"/>
      <c r="EBY26" s="98"/>
      <c r="EBZ26" s="98"/>
      <c r="ECA26" s="98"/>
      <c r="ECB26" s="98"/>
      <c r="ECC26" s="98"/>
      <c r="ECD26" s="98"/>
      <c r="ECE26" s="98"/>
      <c r="ECF26" s="98"/>
      <c r="ECG26" s="98"/>
      <c r="ECH26" s="98"/>
      <c r="ECI26" s="98"/>
      <c r="ECJ26" s="98"/>
      <c r="ECK26" s="98"/>
      <c r="ECL26" s="98"/>
      <c r="ECM26" s="98"/>
      <c r="ECN26" s="98"/>
      <c r="ECO26" s="98"/>
      <c r="ECP26" s="98"/>
      <c r="ECQ26" s="98"/>
      <c r="ECR26" s="98"/>
      <c r="ECS26" s="98"/>
      <c r="ECT26" s="98"/>
      <c r="ECU26" s="98"/>
      <c r="ECV26" s="98"/>
      <c r="ECW26" s="98"/>
      <c r="ECX26" s="98"/>
      <c r="ECY26" s="98"/>
      <c r="ECZ26" s="98"/>
      <c r="EDA26" s="98"/>
      <c r="EDB26" s="98"/>
      <c r="EDC26" s="98"/>
      <c r="EDD26" s="98"/>
      <c r="EDE26" s="98"/>
      <c r="EDF26" s="98"/>
      <c r="EDG26" s="98"/>
      <c r="EDH26" s="98"/>
      <c r="EDI26" s="98"/>
      <c r="EDJ26" s="98"/>
      <c r="EDK26" s="98"/>
      <c r="EDL26" s="98"/>
      <c r="EDM26" s="98"/>
      <c r="EDN26" s="98"/>
      <c r="EDO26" s="98"/>
      <c r="EDP26" s="98"/>
      <c r="EDQ26" s="98"/>
      <c r="EDR26" s="98"/>
      <c r="EDS26" s="98"/>
      <c r="EDT26" s="98"/>
      <c r="EDU26" s="98"/>
      <c r="EDV26" s="98"/>
      <c r="EDW26" s="98"/>
      <c r="EDX26" s="98"/>
      <c r="EDY26" s="98"/>
      <c r="EDZ26" s="98"/>
      <c r="EEA26" s="98"/>
      <c r="EEB26" s="98"/>
      <c r="EEC26" s="98"/>
      <c r="EED26" s="98"/>
      <c r="EEE26" s="98"/>
      <c r="EEF26" s="98"/>
      <c r="EEG26" s="98"/>
      <c r="EEH26" s="98"/>
      <c r="EEI26" s="98"/>
      <c r="EEJ26" s="98"/>
      <c r="EEK26" s="98"/>
      <c r="EEL26" s="98"/>
      <c r="EEM26" s="98"/>
      <c r="EEN26" s="98"/>
      <c r="EEO26" s="98"/>
      <c r="EEP26" s="98"/>
      <c r="EEQ26" s="98"/>
      <c r="EER26" s="98"/>
      <c r="EES26" s="98"/>
      <c r="EET26" s="98"/>
      <c r="EEU26" s="98"/>
      <c r="EEV26" s="98"/>
      <c r="EEW26" s="98"/>
      <c r="EEX26" s="98"/>
      <c r="EEY26" s="98"/>
      <c r="EEZ26" s="98"/>
      <c r="EFA26" s="98"/>
      <c r="EFB26" s="98"/>
      <c r="EFC26" s="98"/>
      <c r="EFD26" s="98"/>
      <c r="EFE26" s="98"/>
      <c r="EFF26" s="98"/>
      <c r="EFG26" s="98"/>
      <c r="EFH26" s="98"/>
      <c r="EFI26" s="98"/>
      <c r="EFJ26" s="98"/>
      <c r="EFK26" s="98"/>
      <c r="EFL26" s="98"/>
      <c r="EFM26" s="98"/>
      <c r="EFN26" s="98"/>
      <c r="EFO26" s="98"/>
      <c r="EFP26" s="98"/>
      <c r="EFQ26" s="98"/>
      <c r="EFR26" s="98"/>
      <c r="EFS26" s="98"/>
      <c r="EFT26" s="98"/>
      <c r="EFU26" s="98"/>
      <c r="EFV26" s="98"/>
      <c r="EFW26" s="98"/>
      <c r="EFX26" s="98"/>
      <c r="EFY26" s="98"/>
      <c r="EFZ26" s="98"/>
      <c r="EGA26" s="98"/>
      <c r="EGB26" s="98"/>
      <c r="EGC26" s="98"/>
      <c r="EGD26" s="98"/>
      <c r="EGE26" s="98"/>
      <c r="EGF26" s="98"/>
      <c r="EGG26" s="98"/>
      <c r="EGH26" s="98"/>
      <c r="EGI26" s="98"/>
      <c r="EGJ26" s="98"/>
      <c r="EGK26" s="98"/>
      <c r="EGL26" s="98"/>
      <c r="EGM26" s="98"/>
      <c r="EGN26" s="98"/>
      <c r="EGO26" s="98"/>
      <c r="EGP26" s="98"/>
      <c r="EGQ26" s="98"/>
      <c r="EGR26" s="98"/>
      <c r="EGS26" s="98"/>
      <c r="EGT26" s="98"/>
      <c r="EGU26" s="98"/>
      <c r="EGV26" s="98"/>
      <c r="EGW26" s="98"/>
      <c r="EGX26" s="98"/>
      <c r="EGY26" s="98"/>
      <c r="EGZ26" s="98"/>
      <c r="EHA26" s="98"/>
      <c r="EHB26" s="98"/>
      <c r="EHC26" s="98"/>
      <c r="EHD26" s="98"/>
      <c r="EHE26" s="98"/>
      <c r="EHF26" s="98"/>
      <c r="EHG26" s="98"/>
      <c r="EHH26" s="98"/>
      <c r="EHI26" s="98"/>
      <c r="EHJ26" s="98"/>
      <c r="EHK26" s="98"/>
      <c r="EHL26" s="98"/>
      <c r="EHM26" s="98"/>
      <c r="EHN26" s="98"/>
      <c r="EHO26" s="98"/>
      <c r="EHP26" s="98"/>
      <c r="EHQ26" s="98"/>
      <c r="EHR26" s="98"/>
      <c r="EHS26" s="98"/>
      <c r="EHT26" s="98"/>
      <c r="EHU26" s="98"/>
      <c r="EHV26" s="98"/>
      <c r="EHW26" s="98"/>
      <c r="EHX26" s="98"/>
      <c r="EHY26" s="98"/>
      <c r="EHZ26" s="98"/>
      <c r="EIA26" s="98"/>
      <c r="EIB26" s="98"/>
      <c r="EIC26" s="98"/>
      <c r="EID26" s="98"/>
      <c r="EIE26" s="98"/>
      <c r="EIF26" s="98"/>
      <c r="EIG26" s="98"/>
      <c r="EIH26" s="98"/>
      <c r="EII26" s="98"/>
      <c r="EIJ26" s="98"/>
      <c r="EIK26" s="98"/>
      <c r="EIL26" s="98"/>
      <c r="EIM26" s="98"/>
      <c r="EIN26" s="98"/>
      <c r="EIO26" s="98"/>
      <c r="EIP26" s="98"/>
      <c r="EIQ26" s="98"/>
      <c r="EIR26" s="98"/>
      <c r="EIS26" s="98"/>
      <c r="EIT26" s="98"/>
      <c r="EIU26" s="98"/>
      <c r="EIV26" s="98"/>
      <c r="EIW26" s="98"/>
      <c r="EIX26" s="98"/>
      <c r="EIY26" s="98"/>
      <c r="EIZ26" s="98"/>
      <c r="EJA26" s="98"/>
      <c r="EJB26" s="98"/>
      <c r="EJC26" s="98"/>
      <c r="EJD26" s="98"/>
      <c r="EJE26" s="98"/>
      <c r="EJF26" s="98"/>
      <c r="EJG26" s="98"/>
      <c r="EJH26" s="98"/>
      <c r="EJI26" s="98"/>
      <c r="EJJ26" s="98"/>
      <c r="EJK26" s="98"/>
      <c r="EJL26" s="98"/>
      <c r="EJM26" s="98"/>
      <c r="EJN26" s="98"/>
      <c r="EJO26" s="98"/>
      <c r="EJP26" s="98"/>
      <c r="EJQ26" s="98"/>
      <c r="EJR26" s="98"/>
      <c r="EJS26" s="98"/>
      <c r="EJT26" s="98"/>
      <c r="EJU26" s="98"/>
      <c r="EJV26" s="98"/>
      <c r="EJW26" s="98"/>
      <c r="EJX26" s="98"/>
      <c r="EJY26" s="98"/>
      <c r="EJZ26" s="98"/>
      <c r="EKA26" s="98"/>
      <c r="EKB26" s="98"/>
      <c r="EKC26" s="98"/>
      <c r="EKD26" s="98"/>
      <c r="EKE26" s="98"/>
      <c r="EKF26" s="98"/>
      <c r="EKG26" s="98"/>
      <c r="EKH26" s="98"/>
      <c r="EKI26" s="98"/>
      <c r="EKJ26" s="98"/>
      <c r="EKK26" s="98"/>
      <c r="EKL26" s="98"/>
      <c r="EKM26" s="98"/>
      <c r="EKN26" s="98"/>
      <c r="EKO26" s="98"/>
      <c r="EKP26" s="98"/>
      <c r="EKQ26" s="98"/>
      <c r="EKR26" s="98"/>
      <c r="EKS26" s="98"/>
      <c r="EKT26" s="98"/>
      <c r="EKU26" s="98"/>
      <c r="EKV26" s="98"/>
      <c r="EKW26" s="98"/>
      <c r="EKX26" s="98"/>
      <c r="EKY26" s="98"/>
      <c r="EKZ26" s="98"/>
      <c r="ELA26" s="98"/>
      <c r="ELB26" s="98"/>
      <c r="ELC26" s="98"/>
      <c r="ELD26" s="98"/>
      <c r="ELE26" s="98"/>
      <c r="ELF26" s="98"/>
      <c r="ELG26" s="98"/>
      <c r="ELH26" s="98"/>
      <c r="ELI26" s="98"/>
      <c r="ELJ26" s="98"/>
      <c r="ELK26" s="98"/>
      <c r="ELL26" s="98"/>
      <c r="ELM26" s="98"/>
      <c r="ELN26" s="98"/>
      <c r="ELO26" s="98"/>
      <c r="ELP26" s="98"/>
      <c r="ELQ26" s="98"/>
      <c r="ELR26" s="98"/>
      <c r="ELS26" s="98"/>
      <c r="ELT26" s="98"/>
      <c r="ELU26" s="98"/>
      <c r="ELV26" s="98"/>
      <c r="ELW26" s="98"/>
      <c r="ELX26" s="98"/>
      <c r="ELY26" s="98"/>
      <c r="ELZ26" s="98"/>
      <c r="EMA26" s="98"/>
      <c r="EMB26" s="98"/>
      <c r="EMC26" s="98"/>
      <c r="EMD26" s="98"/>
      <c r="EME26" s="98"/>
      <c r="EMF26" s="98"/>
      <c r="EMG26" s="98"/>
      <c r="EMH26" s="98"/>
      <c r="EMI26" s="98"/>
      <c r="EMJ26" s="98"/>
      <c r="EMK26" s="98"/>
      <c r="EML26" s="98"/>
      <c r="EMM26" s="98"/>
      <c r="EMN26" s="98"/>
      <c r="EMO26" s="98"/>
      <c r="EMP26" s="98"/>
      <c r="EMQ26" s="98"/>
      <c r="EMR26" s="98"/>
      <c r="EMS26" s="98"/>
      <c r="EMT26" s="98"/>
      <c r="EMU26" s="98"/>
      <c r="EMV26" s="98"/>
      <c r="EMW26" s="98"/>
      <c r="EMX26" s="98"/>
      <c r="EMY26" s="98"/>
      <c r="EMZ26" s="98"/>
      <c r="ENA26" s="98"/>
      <c r="ENB26" s="98"/>
      <c r="ENC26" s="98"/>
      <c r="END26" s="98"/>
      <c r="ENE26" s="98"/>
      <c r="ENF26" s="98"/>
      <c r="ENG26" s="98"/>
      <c r="ENH26" s="98"/>
      <c r="ENI26" s="98"/>
      <c r="ENJ26" s="98"/>
      <c r="ENK26" s="98"/>
      <c r="ENL26" s="98"/>
      <c r="ENM26" s="98"/>
      <c r="ENN26" s="98"/>
      <c r="ENO26" s="98"/>
      <c r="ENP26" s="98"/>
      <c r="ENQ26" s="98"/>
      <c r="ENR26" s="98"/>
      <c r="ENS26" s="98"/>
      <c r="ENT26" s="98"/>
      <c r="ENU26" s="98"/>
      <c r="ENV26" s="98"/>
      <c r="ENW26" s="98"/>
      <c r="ENX26" s="98"/>
      <c r="ENY26" s="98"/>
      <c r="ENZ26" s="98"/>
      <c r="EOA26" s="98"/>
      <c r="EOB26" s="98"/>
      <c r="EOC26" s="98"/>
      <c r="EOD26" s="98"/>
      <c r="EOE26" s="98"/>
      <c r="EOF26" s="98"/>
      <c r="EOG26" s="98"/>
      <c r="EOH26" s="98"/>
      <c r="EOI26" s="98"/>
      <c r="EOJ26" s="98"/>
      <c r="EOK26" s="98"/>
      <c r="EOL26" s="98"/>
      <c r="EOM26" s="98"/>
      <c r="EON26" s="98"/>
      <c r="EOO26" s="98"/>
      <c r="EOP26" s="98"/>
      <c r="EOQ26" s="98"/>
      <c r="EOR26" s="98"/>
      <c r="EOS26" s="98"/>
      <c r="EOT26" s="98"/>
      <c r="EOU26" s="98"/>
      <c r="EOV26" s="98"/>
      <c r="EOW26" s="98"/>
      <c r="EOX26" s="98"/>
      <c r="EOY26" s="98"/>
      <c r="EOZ26" s="98"/>
      <c r="EPA26" s="98"/>
      <c r="EPB26" s="98"/>
      <c r="EPC26" s="98"/>
      <c r="EPD26" s="98"/>
      <c r="EPE26" s="98"/>
      <c r="EPF26" s="98"/>
      <c r="EPG26" s="98"/>
      <c r="EPH26" s="98"/>
      <c r="EPI26" s="98"/>
      <c r="EPJ26" s="98"/>
      <c r="EPK26" s="98"/>
      <c r="EPL26" s="98"/>
      <c r="EPM26" s="98"/>
      <c r="EPN26" s="98"/>
      <c r="EPO26" s="98"/>
      <c r="EPP26" s="98"/>
      <c r="EPQ26" s="98"/>
      <c r="EPR26" s="98"/>
      <c r="EPS26" s="98"/>
      <c r="EPT26" s="98"/>
      <c r="EPU26" s="98"/>
      <c r="EPV26" s="98"/>
      <c r="EPW26" s="98"/>
      <c r="EPX26" s="98"/>
      <c r="EPY26" s="98"/>
      <c r="EPZ26" s="98"/>
      <c r="EQA26" s="98"/>
      <c r="EQB26" s="98"/>
      <c r="EQC26" s="98"/>
      <c r="EQD26" s="98"/>
      <c r="EQE26" s="98"/>
      <c r="EQF26" s="98"/>
      <c r="EQG26" s="98"/>
      <c r="EQH26" s="98"/>
      <c r="EQI26" s="98"/>
      <c r="EQJ26" s="98"/>
      <c r="EQK26" s="98"/>
      <c r="EQL26" s="98"/>
      <c r="EQM26" s="98"/>
      <c r="EQN26" s="98"/>
      <c r="EQO26" s="98"/>
      <c r="EQP26" s="98"/>
      <c r="EQQ26" s="98"/>
      <c r="EQR26" s="98"/>
      <c r="EQS26" s="98"/>
      <c r="EQT26" s="98"/>
      <c r="EQU26" s="98"/>
      <c r="EQV26" s="98"/>
      <c r="EQW26" s="98"/>
      <c r="EQX26" s="98"/>
      <c r="EQY26" s="98"/>
      <c r="EQZ26" s="98"/>
      <c r="ERA26" s="98"/>
      <c r="ERB26" s="98"/>
      <c r="ERC26" s="98"/>
      <c r="ERD26" s="98"/>
      <c r="ERE26" s="98"/>
      <c r="ERF26" s="98"/>
      <c r="ERG26" s="98"/>
      <c r="ERH26" s="98"/>
      <c r="ERI26" s="98"/>
      <c r="ERJ26" s="98"/>
      <c r="ERK26" s="98"/>
      <c r="ERL26" s="98"/>
      <c r="ERM26" s="98"/>
      <c r="ERN26" s="98"/>
      <c r="ERO26" s="98"/>
      <c r="ERP26" s="98"/>
      <c r="ERQ26" s="98"/>
      <c r="ERR26" s="98"/>
      <c r="ERS26" s="98"/>
      <c r="ERT26" s="98"/>
      <c r="ERU26" s="98"/>
      <c r="ERV26" s="98"/>
      <c r="ERW26" s="98"/>
      <c r="ERX26" s="98"/>
      <c r="ERY26" s="98"/>
      <c r="ERZ26" s="98"/>
      <c r="ESA26" s="98"/>
      <c r="ESB26" s="98"/>
      <c r="ESC26" s="98"/>
      <c r="ESD26" s="98"/>
      <c r="ESE26" s="98"/>
      <c r="ESF26" s="98"/>
      <c r="ESG26" s="98"/>
      <c r="ESH26" s="98"/>
      <c r="ESI26" s="98"/>
      <c r="ESJ26" s="98"/>
      <c r="ESK26" s="98"/>
      <c r="ESL26" s="98"/>
      <c r="ESM26" s="98"/>
      <c r="ESN26" s="98"/>
      <c r="ESO26" s="98"/>
      <c r="ESP26" s="98"/>
      <c r="ESQ26" s="98"/>
      <c r="ESR26" s="98"/>
      <c r="ESS26" s="98"/>
      <c r="EST26" s="98"/>
      <c r="ESU26" s="98"/>
      <c r="ESV26" s="98"/>
      <c r="ESW26" s="98"/>
      <c r="ESX26" s="98"/>
      <c r="ESY26" s="98"/>
      <c r="ESZ26" s="98"/>
      <c r="ETA26" s="98"/>
      <c r="ETB26" s="98"/>
      <c r="ETC26" s="98"/>
      <c r="ETD26" s="98"/>
      <c r="ETE26" s="98"/>
      <c r="ETF26" s="98"/>
      <c r="ETG26" s="98"/>
      <c r="ETH26" s="98"/>
      <c r="ETI26" s="98"/>
      <c r="ETJ26" s="98"/>
      <c r="ETK26" s="98"/>
      <c r="ETL26" s="98"/>
      <c r="ETM26" s="98"/>
      <c r="ETN26" s="98"/>
      <c r="ETO26" s="98"/>
      <c r="ETP26" s="98"/>
      <c r="ETQ26" s="98"/>
      <c r="ETR26" s="98"/>
      <c r="ETS26" s="98"/>
      <c r="ETT26" s="98"/>
      <c r="ETU26" s="98"/>
      <c r="ETV26" s="98"/>
      <c r="ETW26" s="98"/>
      <c r="ETX26" s="98"/>
      <c r="ETY26" s="98"/>
      <c r="ETZ26" s="98"/>
      <c r="EUA26" s="98"/>
      <c r="EUB26" s="98"/>
      <c r="EUC26" s="98"/>
      <c r="EUD26" s="98"/>
      <c r="EUE26" s="98"/>
      <c r="EUF26" s="98"/>
      <c r="EUG26" s="98"/>
      <c r="EUH26" s="98"/>
      <c r="EUI26" s="98"/>
      <c r="EUJ26" s="98"/>
      <c r="EUK26" s="98"/>
      <c r="EUL26" s="98"/>
      <c r="EUM26" s="98"/>
      <c r="EUN26" s="98"/>
      <c r="EUO26" s="98"/>
      <c r="EUP26" s="98"/>
      <c r="EUQ26" s="98"/>
      <c r="EUR26" s="98"/>
      <c r="EUS26" s="98"/>
      <c r="EUT26" s="98"/>
      <c r="EUU26" s="98"/>
      <c r="EUV26" s="98"/>
      <c r="EUW26" s="98"/>
      <c r="EUX26" s="98"/>
      <c r="EUY26" s="98"/>
      <c r="EUZ26" s="98"/>
      <c r="EVA26" s="98"/>
      <c r="EVB26" s="98"/>
      <c r="EVC26" s="98"/>
      <c r="EVD26" s="98"/>
      <c r="EVE26" s="98"/>
      <c r="EVF26" s="98"/>
      <c r="EVG26" s="98"/>
      <c r="EVH26" s="98"/>
      <c r="EVI26" s="98"/>
      <c r="EVJ26" s="98"/>
      <c r="EVK26" s="98"/>
      <c r="EVL26" s="98"/>
      <c r="EVM26" s="98"/>
      <c r="EVN26" s="98"/>
      <c r="EVO26" s="98"/>
      <c r="EVP26" s="98"/>
      <c r="EVQ26" s="98"/>
      <c r="EVR26" s="98"/>
      <c r="EVS26" s="98"/>
      <c r="EVT26" s="98"/>
      <c r="EVU26" s="98"/>
      <c r="EVV26" s="98"/>
      <c r="EVW26" s="98"/>
      <c r="EVX26" s="98"/>
      <c r="EVY26" s="98"/>
      <c r="EVZ26" s="98"/>
      <c r="EWA26" s="98"/>
      <c r="EWB26" s="98"/>
      <c r="EWC26" s="98"/>
      <c r="EWD26" s="98"/>
      <c r="EWE26" s="98"/>
      <c r="EWF26" s="98"/>
      <c r="EWG26" s="98"/>
      <c r="EWH26" s="98"/>
      <c r="EWI26" s="98"/>
      <c r="EWJ26" s="98"/>
      <c r="EWK26" s="98"/>
      <c r="EWL26" s="98"/>
      <c r="EWM26" s="98"/>
      <c r="EWN26" s="98"/>
      <c r="EWO26" s="98"/>
      <c r="EWP26" s="98"/>
      <c r="EWQ26" s="98"/>
      <c r="EWR26" s="98"/>
      <c r="EWS26" s="98"/>
      <c r="EWT26" s="98"/>
      <c r="EWU26" s="98"/>
      <c r="EWV26" s="98"/>
      <c r="EWW26" s="98"/>
      <c r="EWX26" s="98"/>
      <c r="EWY26" s="98"/>
      <c r="EWZ26" s="98"/>
      <c r="EXA26" s="98"/>
      <c r="EXB26" s="98"/>
      <c r="EXC26" s="98"/>
      <c r="EXD26" s="98"/>
      <c r="EXE26" s="98"/>
      <c r="EXF26" s="98"/>
      <c r="EXG26" s="98"/>
      <c r="EXH26" s="98"/>
      <c r="EXI26" s="98"/>
      <c r="EXJ26" s="98"/>
      <c r="EXK26" s="98"/>
      <c r="EXL26" s="98"/>
      <c r="EXM26" s="98"/>
      <c r="EXN26" s="98"/>
      <c r="EXO26" s="98"/>
      <c r="EXP26" s="98"/>
      <c r="EXQ26" s="98"/>
      <c r="EXR26" s="98"/>
      <c r="EXS26" s="98"/>
      <c r="EXT26" s="98"/>
      <c r="EXU26" s="98"/>
      <c r="EXV26" s="98"/>
      <c r="EXW26" s="98"/>
      <c r="EXX26" s="98"/>
      <c r="EXY26" s="98"/>
      <c r="EXZ26" s="98"/>
      <c r="EYA26" s="98"/>
      <c r="EYB26" s="98"/>
      <c r="EYC26" s="98"/>
      <c r="EYD26" s="98"/>
      <c r="EYE26" s="98"/>
      <c r="EYF26" s="98"/>
      <c r="EYG26" s="98"/>
      <c r="EYH26" s="98"/>
      <c r="EYI26" s="98"/>
      <c r="EYJ26" s="98"/>
      <c r="EYK26" s="98"/>
      <c r="EYL26" s="98"/>
      <c r="EYM26" s="98"/>
      <c r="EYN26" s="98"/>
      <c r="EYO26" s="98"/>
      <c r="EYP26" s="98"/>
      <c r="EYQ26" s="98"/>
      <c r="EYR26" s="98"/>
      <c r="EYS26" s="98"/>
      <c r="EYT26" s="98"/>
      <c r="EYU26" s="98"/>
      <c r="EYV26" s="98"/>
      <c r="EYW26" s="98"/>
      <c r="EYX26" s="98"/>
      <c r="EYY26" s="98"/>
      <c r="EYZ26" s="98"/>
      <c r="EZA26" s="98"/>
      <c r="EZB26" s="98"/>
      <c r="EZC26" s="98"/>
      <c r="EZD26" s="98"/>
      <c r="EZE26" s="98"/>
      <c r="EZF26" s="98"/>
      <c r="EZG26" s="98"/>
      <c r="EZH26" s="98"/>
      <c r="EZI26" s="98"/>
      <c r="EZJ26" s="98"/>
      <c r="EZK26" s="98"/>
      <c r="EZL26" s="98"/>
      <c r="EZM26" s="98"/>
      <c r="EZN26" s="98"/>
      <c r="EZO26" s="98"/>
      <c r="EZP26" s="98"/>
      <c r="EZQ26" s="98"/>
      <c r="EZR26" s="98"/>
      <c r="EZS26" s="98"/>
      <c r="EZT26" s="98"/>
      <c r="EZU26" s="98"/>
      <c r="EZV26" s="98"/>
      <c r="EZW26" s="98"/>
      <c r="EZX26" s="98"/>
      <c r="EZY26" s="98"/>
      <c r="EZZ26" s="98"/>
      <c r="FAA26" s="98"/>
      <c r="FAB26" s="98"/>
      <c r="FAC26" s="98"/>
      <c r="FAD26" s="98"/>
      <c r="FAE26" s="98"/>
      <c r="FAF26" s="98"/>
      <c r="FAG26" s="98"/>
      <c r="FAH26" s="98"/>
      <c r="FAI26" s="98"/>
      <c r="FAJ26" s="98"/>
      <c r="FAK26" s="98"/>
      <c r="FAL26" s="98"/>
      <c r="FAM26" s="98"/>
      <c r="FAN26" s="98"/>
      <c r="FAO26" s="98"/>
      <c r="FAP26" s="98"/>
      <c r="FAQ26" s="98"/>
      <c r="FAR26" s="98"/>
      <c r="FAS26" s="98"/>
      <c r="FAT26" s="98"/>
      <c r="FAU26" s="98"/>
      <c r="FAV26" s="98"/>
      <c r="FAW26" s="98"/>
      <c r="FAX26" s="98"/>
      <c r="FAY26" s="98"/>
      <c r="FAZ26" s="98"/>
      <c r="FBA26" s="98"/>
      <c r="FBB26" s="98"/>
      <c r="FBC26" s="98"/>
      <c r="FBD26" s="98"/>
      <c r="FBE26" s="98"/>
      <c r="FBF26" s="98"/>
      <c r="FBG26" s="98"/>
      <c r="FBH26" s="98"/>
      <c r="FBI26" s="98"/>
      <c r="FBJ26" s="98"/>
      <c r="FBK26" s="98"/>
      <c r="FBL26" s="98"/>
      <c r="FBM26" s="98"/>
      <c r="FBN26" s="98"/>
      <c r="FBO26" s="98"/>
    </row>
    <row r="27" spans="1:4123" ht="35.1" customHeight="1">
      <c r="A27" s="156"/>
      <c r="B27" s="106" t="s">
        <v>237</v>
      </c>
      <c r="C27" s="107"/>
      <c r="D27" s="108" t="s">
        <v>170</v>
      </c>
      <c r="E27" s="108"/>
      <c r="F27" s="108" t="s">
        <v>238</v>
      </c>
      <c r="G27" s="98"/>
      <c r="H27" s="98"/>
      <c r="I27" s="98"/>
      <c r="J27" s="98"/>
      <c r="K27" s="98"/>
      <c r="L27" s="98"/>
      <c r="M27" s="98"/>
      <c r="N27" s="98"/>
      <c r="O27" s="98"/>
      <c r="P27" s="98"/>
      <c r="Q27" s="98"/>
      <c r="R27" s="98"/>
      <c r="S27" s="98"/>
      <c r="T27" s="98"/>
      <c r="U27" s="98"/>
      <c r="V27" s="98"/>
      <c r="W27" s="98"/>
      <c r="X27" s="98"/>
      <c r="Y27" s="98"/>
      <c r="Z27" s="98"/>
      <c r="AA27" s="98"/>
      <c r="AB27" s="98"/>
      <c r="AC27" s="98"/>
      <c r="AD27" s="98"/>
      <c r="AE27" s="98"/>
      <c r="AF27" s="98"/>
      <c r="AG27" s="98"/>
      <c r="AH27" s="98"/>
      <c r="AI27" s="98"/>
      <c r="AJ27" s="98"/>
      <c r="AK27" s="98"/>
      <c r="AL27" s="98"/>
      <c r="AM27" s="98"/>
      <c r="AN27" s="98"/>
      <c r="AO27" s="98"/>
      <c r="AP27" s="98"/>
      <c r="AQ27" s="98"/>
      <c r="AR27" s="98"/>
      <c r="AS27" s="98"/>
      <c r="AT27" s="98"/>
      <c r="AU27" s="98"/>
      <c r="AV27" s="98"/>
      <c r="AW27" s="98"/>
      <c r="AX27" s="98"/>
      <c r="AY27" s="98"/>
      <c r="AZ27" s="98"/>
      <c r="BA27" s="98"/>
      <c r="BB27" s="98"/>
      <c r="BC27" s="98"/>
      <c r="BD27" s="98"/>
      <c r="BE27" s="98"/>
      <c r="BF27" s="98"/>
      <c r="BG27" s="98"/>
      <c r="BH27" s="98"/>
      <c r="BI27" s="98"/>
      <c r="BJ27" s="98"/>
      <c r="BK27" s="98"/>
      <c r="BL27" s="98"/>
      <c r="BM27" s="98"/>
      <c r="BN27" s="98"/>
      <c r="BO27" s="98"/>
      <c r="BP27" s="98"/>
      <c r="BQ27" s="98"/>
      <c r="BR27" s="98"/>
      <c r="BS27" s="98"/>
      <c r="BT27" s="98"/>
      <c r="BU27" s="98"/>
      <c r="BV27" s="98"/>
      <c r="BW27" s="98"/>
      <c r="BX27" s="98"/>
      <c r="BY27" s="98"/>
      <c r="BZ27" s="98"/>
      <c r="CA27" s="98"/>
      <c r="CB27" s="98"/>
      <c r="CC27" s="98"/>
      <c r="CD27" s="98"/>
      <c r="CE27" s="98"/>
      <c r="CF27" s="98"/>
      <c r="CG27" s="98"/>
      <c r="CH27" s="98"/>
      <c r="CI27" s="98"/>
      <c r="CJ27" s="98"/>
      <c r="CK27" s="98"/>
      <c r="CL27" s="98"/>
      <c r="CM27" s="98"/>
      <c r="CN27" s="98"/>
      <c r="CO27" s="98"/>
      <c r="CP27" s="98"/>
      <c r="CQ27" s="98"/>
      <c r="CR27" s="98"/>
      <c r="CS27" s="98"/>
      <c r="CT27" s="98"/>
      <c r="CU27" s="98"/>
      <c r="CV27" s="98"/>
      <c r="CW27" s="98"/>
      <c r="CX27" s="98"/>
      <c r="CY27" s="98"/>
      <c r="CZ27" s="98"/>
      <c r="DA27" s="98"/>
      <c r="DB27" s="98"/>
      <c r="DC27" s="98"/>
      <c r="DD27" s="98"/>
      <c r="DE27" s="98"/>
      <c r="DF27" s="98"/>
      <c r="DG27" s="98"/>
      <c r="DH27" s="98"/>
      <c r="DI27" s="98"/>
      <c r="DJ27" s="98"/>
      <c r="DK27" s="98"/>
      <c r="DL27" s="98"/>
      <c r="DM27" s="98"/>
      <c r="DN27" s="98"/>
      <c r="DO27" s="98"/>
      <c r="DP27" s="98"/>
      <c r="DQ27" s="98"/>
      <c r="DR27" s="98"/>
      <c r="DS27" s="98"/>
      <c r="DT27" s="98"/>
      <c r="DU27" s="98"/>
      <c r="DV27" s="98"/>
      <c r="DW27" s="98"/>
      <c r="DX27" s="98"/>
      <c r="DY27" s="98"/>
      <c r="DZ27" s="98"/>
      <c r="EA27" s="98"/>
      <c r="EB27" s="98"/>
      <c r="EC27" s="98"/>
      <c r="ED27" s="98"/>
      <c r="EE27" s="98"/>
      <c r="EF27" s="98"/>
      <c r="EG27" s="98"/>
      <c r="EH27" s="98"/>
      <c r="EI27" s="98"/>
      <c r="EJ27" s="98"/>
      <c r="EK27" s="98"/>
      <c r="EL27" s="98"/>
      <c r="EM27" s="98"/>
      <c r="EN27" s="98"/>
      <c r="EO27" s="98"/>
      <c r="EP27" s="98"/>
      <c r="EQ27" s="98"/>
      <c r="ER27" s="98"/>
      <c r="ES27" s="98"/>
      <c r="ET27" s="98"/>
      <c r="EU27" s="98"/>
      <c r="EV27" s="98"/>
      <c r="EW27" s="98"/>
      <c r="EX27" s="98"/>
      <c r="EY27" s="98"/>
      <c r="EZ27" s="98"/>
      <c r="FA27" s="98"/>
      <c r="FB27" s="98"/>
      <c r="FC27" s="98"/>
      <c r="FD27" s="98"/>
      <c r="FE27" s="98"/>
      <c r="FF27" s="98"/>
      <c r="FG27" s="98"/>
      <c r="FH27" s="98"/>
      <c r="FI27" s="98"/>
      <c r="FJ27" s="98"/>
      <c r="FK27" s="98"/>
      <c r="FL27" s="98"/>
      <c r="FM27" s="98"/>
      <c r="FN27" s="98"/>
      <c r="FO27" s="98"/>
      <c r="FP27" s="98"/>
      <c r="FQ27" s="98"/>
      <c r="FR27" s="98"/>
      <c r="FS27" s="98"/>
      <c r="FT27" s="98"/>
      <c r="FU27" s="98"/>
      <c r="FV27" s="98"/>
      <c r="FW27" s="98"/>
      <c r="FX27" s="98"/>
      <c r="FY27" s="98"/>
      <c r="FZ27" s="98"/>
      <c r="GA27" s="98"/>
      <c r="GB27" s="98"/>
      <c r="GC27" s="98"/>
      <c r="GD27" s="98"/>
      <c r="GE27" s="98"/>
      <c r="GF27" s="98"/>
      <c r="GG27" s="98"/>
      <c r="GH27" s="98"/>
      <c r="GI27" s="98"/>
      <c r="GJ27" s="98"/>
      <c r="GK27" s="98"/>
      <c r="GL27" s="98"/>
      <c r="GM27" s="98"/>
      <c r="GN27" s="98"/>
      <c r="GO27" s="98"/>
      <c r="GP27" s="98"/>
      <c r="GQ27" s="98"/>
      <c r="GR27" s="98"/>
      <c r="GS27" s="98"/>
      <c r="GT27" s="98"/>
      <c r="GU27" s="98"/>
      <c r="GV27" s="98"/>
      <c r="GW27" s="98"/>
      <c r="GX27" s="98"/>
      <c r="GY27" s="98"/>
      <c r="GZ27" s="98"/>
      <c r="HA27" s="98"/>
      <c r="HB27" s="98"/>
      <c r="HC27" s="98"/>
      <c r="HD27" s="98"/>
      <c r="HE27" s="98"/>
      <c r="HF27" s="98"/>
      <c r="HG27" s="98"/>
      <c r="HH27" s="98"/>
      <c r="HI27" s="98"/>
      <c r="HJ27" s="98"/>
      <c r="HK27" s="98"/>
      <c r="HL27" s="98"/>
      <c r="HM27" s="98"/>
      <c r="HN27" s="98"/>
      <c r="HO27" s="98"/>
      <c r="HP27" s="98"/>
      <c r="HQ27" s="98"/>
      <c r="HR27" s="98"/>
      <c r="HS27" s="98"/>
      <c r="HT27" s="98"/>
      <c r="HU27" s="98"/>
      <c r="HV27" s="98"/>
      <c r="HW27" s="98"/>
      <c r="HX27" s="98"/>
      <c r="HY27" s="98"/>
      <c r="HZ27" s="98"/>
      <c r="IA27" s="98"/>
      <c r="IB27" s="98"/>
      <c r="IC27" s="98"/>
      <c r="ID27" s="98"/>
      <c r="IE27" s="98"/>
      <c r="IF27" s="98"/>
      <c r="IG27" s="98"/>
      <c r="IH27" s="98"/>
      <c r="II27" s="98"/>
      <c r="IJ27" s="98"/>
      <c r="IK27" s="98"/>
      <c r="IL27" s="98"/>
      <c r="IM27" s="98"/>
      <c r="IN27" s="98"/>
      <c r="IO27" s="98"/>
      <c r="IP27" s="98"/>
      <c r="IQ27" s="98"/>
      <c r="IR27" s="98"/>
      <c r="IS27" s="98"/>
      <c r="IT27" s="98"/>
      <c r="IU27" s="98"/>
      <c r="IV27" s="98"/>
      <c r="IW27" s="98"/>
      <c r="IX27" s="98"/>
      <c r="IY27" s="98"/>
      <c r="IZ27" s="98"/>
      <c r="JA27" s="98"/>
      <c r="JB27" s="98"/>
      <c r="JC27" s="98"/>
      <c r="JD27" s="98"/>
      <c r="JE27" s="98"/>
      <c r="JF27" s="98"/>
      <c r="JG27" s="98"/>
      <c r="JH27" s="98"/>
      <c r="JI27" s="98"/>
      <c r="JJ27" s="98"/>
      <c r="JK27" s="98"/>
      <c r="JL27" s="98"/>
      <c r="JM27" s="98"/>
      <c r="JN27" s="98"/>
      <c r="JO27" s="98"/>
      <c r="JP27" s="98"/>
      <c r="JQ27" s="98"/>
      <c r="JR27" s="98"/>
      <c r="JS27" s="98"/>
      <c r="JT27" s="98"/>
      <c r="JU27" s="98"/>
      <c r="JV27" s="98"/>
      <c r="JW27" s="98"/>
      <c r="JX27" s="98"/>
      <c r="JY27" s="98"/>
      <c r="JZ27" s="98"/>
      <c r="KA27" s="98"/>
      <c r="KB27" s="98"/>
      <c r="KC27" s="98"/>
      <c r="KD27" s="98"/>
      <c r="KE27" s="98"/>
      <c r="KF27" s="98"/>
      <c r="KG27" s="98"/>
      <c r="KH27" s="98"/>
      <c r="KI27" s="98"/>
      <c r="KJ27" s="98"/>
      <c r="KK27" s="98"/>
      <c r="KL27" s="98"/>
      <c r="KM27" s="98"/>
      <c r="KN27" s="98"/>
      <c r="KO27" s="98"/>
      <c r="KP27" s="98"/>
      <c r="KQ27" s="98"/>
      <c r="KR27" s="98"/>
      <c r="KS27" s="98"/>
      <c r="KT27" s="98"/>
      <c r="KU27" s="98"/>
      <c r="KV27" s="98"/>
      <c r="KW27" s="98"/>
      <c r="KX27" s="98"/>
      <c r="KY27" s="98"/>
      <c r="KZ27" s="98"/>
      <c r="LA27" s="98"/>
      <c r="LB27" s="98"/>
      <c r="LC27" s="98"/>
      <c r="LD27" s="98"/>
      <c r="LE27" s="98"/>
      <c r="LF27" s="98"/>
      <c r="LG27" s="98"/>
      <c r="LH27" s="98"/>
      <c r="LI27" s="98"/>
      <c r="LJ27" s="98"/>
      <c r="LK27" s="98"/>
      <c r="LL27" s="98"/>
      <c r="LM27" s="98"/>
      <c r="LN27" s="98"/>
      <c r="LO27" s="98"/>
      <c r="LP27" s="98"/>
      <c r="LQ27" s="98"/>
      <c r="LR27" s="98"/>
      <c r="LS27" s="98"/>
      <c r="LT27" s="98"/>
      <c r="LU27" s="98"/>
      <c r="LV27" s="98"/>
      <c r="LW27" s="98"/>
      <c r="LX27" s="98"/>
      <c r="LY27" s="98"/>
      <c r="LZ27" s="98"/>
      <c r="MA27" s="98"/>
      <c r="MB27" s="98"/>
      <c r="MC27" s="98"/>
      <c r="MD27" s="98"/>
      <c r="ME27" s="98"/>
      <c r="MF27" s="98"/>
      <c r="MG27" s="98"/>
      <c r="MH27" s="98"/>
      <c r="MI27" s="98"/>
      <c r="MJ27" s="98"/>
      <c r="MK27" s="98"/>
      <c r="ML27" s="98"/>
      <c r="MM27" s="98"/>
      <c r="MN27" s="98"/>
      <c r="MO27" s="98"/>
      <c r="MP27" s="98"/>
      <c r="MQ27" s="98"/>
      <c r="MR27" s="98"/>
      <c r="MS27" s="98"/>
      <c r="MT27" s="98"/>
      <c r="MU27" s="98"/>
      <c r="MV27" s="98"/>
      <c r="MW27" s="98"/>
      <c r="MX27" s="98"/>
      <c r="MY27" s="98"/>
      <c r="MZ27" s="98"/>
      <c r="NA27" s="98"/>
      <c r="NB27" s="98"/>
      <c r="NC27" s="98"/>
      <c r="ND27" s="98"/>
      <c r="NE27" s="98"/>
      <c r="NF27" s="98"/>
      <c r="NG27" s="98"/>
      <c r="NH27" s="98"/>
      <c r="NI27" s="98"/>
      <c r="NJ27" s="98"/>
      <c r="NK27" s="98"/>
      <c r="NL27" s="98"/>
      <c r="NM27" s="98"/>
      <c r="NN27" s="98"/>
      <c r="NO27" s="98"/>
      <c r="NP27" s="98"/>
      <c r="NQ27" s="98"/>
      <c r="NR27" s="98"/>
      <c r="NS27" s="98"/>
      <c r="NT27" s="98"/>
      <c r="NU27" s="98"/>
      <c r="NV27" s="98"/>
      <c r="NW27" s="98"/>
      <c r="NX27" s="98"/>
      <c r="NY27" s="98"/>
      <c r="NZ27" s="98"/>
      <c r="OA27" s="98"/>
      <c r="OB27" s="98"/>
      <c r="OC27" s="98"/>
      <c r="OD27" s="98"/>
      <c r="OE27" s="98"/>
      <c r="OF27" s="98"/>
      <c r="OG27" s="98"/>
      <c r="OH27" s="98"/>
      <c r="OI27" s="98"/>
      <c r="OJ27" s="98"/>
      <c r="OK27" s="98"/>
      <c r="OL27" s="98"/>
      <c r="OM27" s="98"/>
      <c r="ON27" s="98"/>
      <c r="OO27" s="98"/>
      <c r="OP27" s="98"/>
      <c r="OQ27" s="98"/>
      <c r="OR27" s="98"/>
      <c r="OS27" s="98"/>
      <c r="OT27" s="98"/>
      <c r="OU27" s="98"/>
      <c r="OV27" s="98"/>
      <c r="OW27" s="98"/>
      <c r="OX27" s="98"/>
      <c r="OY27" s="98"/>
      <c r="OZ27" s="98"/>
      <c r="PA27" s="98"/>
      <c r="PB27" s="98"/>
      <c r="PC27" s="98"/>
      <c r="PD27" s="98"/>
      <c r="PE27" s="98"/>
      <c r="PF27" s="98"/>
      <c r="PG27" s="98"/>
      <c r="PH27" s="98"/>
      <c r="PI27" s="98"/>
      <c r="PJ27" s="98"/>
      <c r="PK27" s="98"/>
      <c r="PL27" s="98"/>
      <c r="PM27" s="98"/>
      <c r="PN27" s="98"/>
      <c r="PO27" s="98"/>
      <c r="PP27" s="98"/>
      <c r="PQ27" s="98"/>
      <c r="PR27" s="98"/>
      <c r="PS27" s="98"/>
      <c r="PT27" s="98"/>
      <c r="PU27" s="98"/>
      <c r="PV27" s="98"/>
      <c r="PW27" s="98"/>
      <c r="PX27" s="98"/>
      <c r="PY27" s="98"/>
      <c r="PZ27" s="98"/>
      <c r="QA27" s="98"/>
      <c r="QB27" s="98"/>
      <c r="QC27" s="98"/>
      <c r="QD27" s="98"/>
      <c r="QE27" s="98"/>
      <c r="QF27" s="98"/>
      <c r="QG27" s="98"/>
      <c r="QH27" s="98"/>
      <c r="QI27" s="98"/>
      <c r="QJ27" s="98"/>
      <c r="QK27" s="98"/>
      <c r="QL27" s="98"/>
      <c r="QM27" s="98"/>
      <c r="QN27" s="98"/>
      <c r="QO27" s="98"/>
      <c r="QP27" s="98"/>
      <c r="QQ27" s="98"/>
      <c r="QR27" s="98"/>
      <c r="QS27" s="98"/>
      <c r="QT27" s="98"/>
      <c r="QU27" s="98"/>
      <c r="QV27" s="98"/>
      <c r="QW27" s="98"/>
      <c r="QX27" s="98"/>
      <c r="QY27" s="98"/>
      <c r="QZ27" s="98"/>
      <c r="RA27" s="98"/>
      <c r="RB27" s="98"/>
      <c r="RC27" s="98"/>
      <c r="RD27" s="98"/>
      <c r="RE27" s="98"/>
      <c r="RF27" s="98"/>
      <c r="RG27" s="98"/>
      <c r="RH27" s="98"/>
      <c r="RI27" s="98"/>
      <c r="RJ27" s="98"/>
      <c r="RK27" s="98"/>
      <c r="RL27" s="98"/>
      <c r="RM27" s="98"/>
      <c r="RN27" s="98"/>
      <c r="RO27" s="98"/>
      <c r="RP27" s="98"/>
      <c r="RQ27" s="98"/>
      <c r="RR27" s="98"/>
      <c r="RS27" s="98"/>
      <c r="RT27" s="98"/>
      <c r="RU27" s="98"/>
      <c r="RV27" s="98"/>
      <c r="RW27" s="98"/>
      <c r="RX27" s="98"/>
      <c r="RY27" s="98"/>
      <c r="RZ27" s="98"/>
      <c r="SA27" s="98"/>
      <c r="SB27" s="98"/>
      <c r="SC27" s="98"/>
      <c r="SD27" s="98"/>
      <c r="SE27" s="98"/>
      <c r="SF27" s="98"/>
      <c r="SG27" s="98"/>
      <c r="SH27" s="98"/>
      <c r="SI27" s="98"/>
      <c r="SJ27" s="98"/>
      <c r="SK27" s="98"/>
      <c r="SL27" s="98"/>
      <c r="SM27" s="98"/>
      <c r="SN27" s="98"/>
      <c r="SO27" s="98"/>
      <c r="SP27" s="98"/>
      <c r="SQ27" s="98"/>
      <c r="SR27" s="98"/>
      <c r="SS27" s="98"/>
      <c r="ST27" s="98"/>
      <c r="SU27" s="98"/>
      <c r="SV27" s="98"/>
      <c r="SW27" s="98"/>
      <c r="SX27" s="98"/>
      <c r="SY27" s="98"/>
      <c r="SZ27" s="98"/>
      <c r="TA27" s="98"/>
      <c r="TB27" s="98"/>
      <c r="TC27" s="98"/>
      <c r="TD27" s="98"/>
      <c r="TE27" s="98"/>
      <c r="TF27" s="98"/>
      <c r="TG27" s="98"/>
      <c r="TH27" s="98"/>
      <c r="TI27" s="98"/>
      <c r="TJ27" s="98"/>
      <c r="TK27" s="98"/>
      <c r="TL27" s="98"/>
      <c r="TM27" s="98"/>
      <c r="TN27" s="98"/>
      <c r="TO27" s="98"/>
      <c r="TP27" s="98"/>
      <c r="TQ27" s="98"/>
      <c r="TR27" s="98"/>
      <c r="TS27" s="98"/>
      <c r="TT27" s="98"/>
      <c r="TU27" s="98"/>
      <c r="TV27" s="98"/>
      <c r="TW27" s="98"/>
      <c r="TX27" s="98"/>
      <c r="TY27" s="98"/>
      <c r="TZ27" s="98"/>
      <c r="UA27" s="98"/>
      <c r="UB27" s="98"/>
      <c r="UC27" s="98"/>
      <c r="UD27" s="98"/>
      <c r="UE27" s="98"/>
      <c r="UF27" s="98"/>
      <c r="UG27" s="98"/>
      <c r="UH27" s="98"/>
      <c r="UI27" s="98"/>
      <c r="UJ27" s="98"/>
      <c r="UK27" s="98"/>
      <c r="UL27" s="98"/>
      <c r="UM27" s="98"/>
      <c r="UN27" s="98"/>
      <c r="UO27" s="98"/>
      <c r="UP27" s="98"/>
      <c r="UQ27" s="98"/>
      <c r="UR27" s="98"/>
      <c r="US27" s="98"/>
      <c r="UT27" s="98"/>
      <c r="UU27" s="98"/>
      <c r="UV27" s="98"/>
      <c r="UW27" s="98"/>
      <c r="UX27" s="98"/>
      <c r="UY27" s="98"/>
      <c r="UZ27" s="98"/>
      <c r="VA27" s="98"/>
      <c r="VB27" s="98"/>
      <c r="VC27" s="98"/>
      <c r="VD27" s="98"/>
      <c r="VE27" s="98"/>
      <c r="VF27" s="98"/>
      <c r="VG27" s="98"/>
      <c r="VH27" s="98"/>
      <c r="VI27" s="98"/>
      <c r="VJ27" s="98"/>
      <c r="VK27" s="98"/>
      <c r="VL27" s="98"/>
      <c r="VM27" s="98"/>
      <c r="VN27" s="98"/>
      <c r="VO27" s="98"/>
      <c r="VP27" s="98"/>
      <c r="VQ27" s="98"/>
      <c r="VR27" s="98"/>
      <c r="VS27" s="98"/>
      <c r="VT27" s="98"/>
      <c r="VU27" s="98"/>
      <c r="VV27" s="98"/>
      <c r="VW27" s="98"/>
      <c r="VX27" s="98"/>
      <c r="VY27" s="98"/>
      <c r="VZ27" s="98"/>
      <c r="WA27" s="98"/>
      <c r="WB27" s="98"/>
      <c r="WC27" s="98"/>
      <c r="WD27" s="98"/>
      <c r="WE27" s="98"/>
      <c r="WF27" s="98"/>
      <c r="WG27" s="98"/>
      <c r="WH27" s="98"/>
      <c r="WI27" s="98"/>
      <c r="WJ27" s="98"/>
      <c r="WK27" s="98"/>
      <c r="WL27" s="98"/>
      <c r="WM27" s="98"/>
      <c r="WN27" s="98"/>
      <c r="WO27" s="98"/>
      <c r="WP27" s="98"/>
      <c r="WQ27" s="98"/>
      <c r="WR27" s="98"/>
      <c r="WS27" s="98"/>
      <c r="WT27" s="98"/>
      <c r="WU27" s="98"/>
      <c r="WV27" s="98"/>
      <c r="WW27" s="98"/>
      <c r="WX27" s="98"/>
      <c r="WY27" s="98"/>
      <c r="WZ27" s="98"/>
      <c r="XA27" s="98"/>
      <c r="XB27" s="98"/>
      <c r="XC27" s="98"/>
      <c r="XD27" s="98"/>
      <c r="XE27" s="98"/>
      <c r="XF27" s="98"/>
      <c r="XG27" s="98"/>
      <c r="XH27" s="98"/>
      <c r="XI27" s="98"/>
      <c r="XJ27" s="98"/>
      <c r="XK27" s="98"/>
      <c r="XL27" s="98"/>
      <c r="XM27" s="98"/>
      <c r="XN27" s="98"/>
      <c r="XO27" s="98"/>
      <c r="XP27" s="98"/>
      <c r="XQ27" s="98"/>
      <c r="XR27" s="98"/>
      <c r="XS27" s="98"/>
      <c r="XT27" s="98"/>
      <c r="XU27" s="98"/>
      <c r="XV27" s="98"/>
      <c r="XW27" s="98"/>
      <c r="XX27" s="98"/>
      <c r="XY27" s="98"/>
      <c r="XZ27" s="98"/>
      <c r="YA27" s="98"/>
      <c r="YB27" s="98"/>
      <c r="YC27" s="98"/>
      <c r="YD27" s="98"/>
      <c r="YE27" s="98"/>
      <c r="YF27" s="98"/>
      <c r="YG27" s="98"/>
      <c r="YH27" s="98"/>
      <c r="YI27" s="98"/>
      <c r="YJ27" s="98"/>
      <c r="YK27" s="98"/>
      <c r="YL27" s="98"/>
      <c r="YM27" s="98"/>
      <c r="YN27" s="98"/>
      <c r="YO27" s="98"/>
      <c r="YP27" s="98"/>
      <c r="YQ27" s="98"/>
      <c r="YR27" s="98"/>
      <c r="YS27" s="98"/>
      <c r="YT27" s="98"/>
      <c r="YU27" s="98"/>
      <c r="YV27" s="98"/>
      <c r="YW27" s="98"/>
      <c r="YX27" s="98"/>
      <c r="YY27" s="98"/>
      <c r="YZ27" s="98"/>
      <c r="ZA27" s="98"/>
      <c r="ZB27" s="98"/>
      <c r="ZC27" s="98"/>
      <c r="ZD27" s="98"/>
      <c r="ZE27" s="98"/>
      <c r="ZF27" s="98"/>
      <c r="ZG27" s="98"/>
      <c r="ZH27" s="98"/>
      <c r="ZI27" s="98"/>
      <c r="ZJ27" s="98"/>
      <c r="ZK27" s="98"/>
      <c r="ZL27" s="98"/>
      <c r="ZM27" s="98"/>
      <c r="ZN27" s="98"/>
      <c r="ZO27" s="98"/>
      <c r="ZP27" s="98"/>
      <c r="ZQ27" s="98"/>
      <c r="ZR27" s="98"/>
      <c r="ZS27" s="98"/>
      <c r="ZT27" s="98"/>
      <c r="ZU27" s="98"/>
      <c r="ZV27" s="98"/>
      <c r="ZW27" s="98"/>
      <c r="ZX27" s="98"/>
      <c r="ZY27" s="98"/>
      <c r="ZZ27" s="98"/>
      <c r="AAA27" s="98"/>
      <c r="AAB27" s="98"/>
      <c r="AAC27" s="98"/>
      <c r="AAD27" s="98"/>
      <c r="AAE27" s="98"/>
      <c r="AAF27" s="98"/>
      <c r="AAG27" s="98"/>
      <c r="AAH27" s="98"/>
      <c r="AAI27" s="98"/>
      <c r="AAJ27" s="98"/>
      <c r="AAK27" s="98"/>
      <c r="AAL27" s="98"/>
      <c r="AAM27" s="98"/>
      <c r="AAN27" s="98"/>
      <c r="AAO27" s="98"/>
      <c r="AAP27" s="98"/>
      <c r="AAQ27" s="98"/>
      <c r="AAR27" s="98"/>
      <c r="AAS27" s="98"/>
      <c r="AAT27" s="98"/>
      <c r="AAU27" s="98"/>
      <c r="AAV27" s="98"/>
      <c r="AAW27" s="98"/>
      <c r="AAX27" s="98"/>
      <c r="AAY27" s="98"/>
      <c r="AAZ27" s="98"/>
      <c r="ABA27" s="98"/>
      <c r="ABB27" s="98"/>
      <c r="ABC27" s="98"/>
      <c r="ABD27" s="98"/>
      <c r="ABE27" s="98"/>
      <c r="ABF27" s="98"/>
      <c r="ABG27" s="98"/>
      <c r="ABH27" s="98"/>
      <c r="ABI27" s="98"/>
      <c r="ABJ27" s="98"/>
      <c r="ABK27" s="98"/>
      <c r="ABL27" s="98"/>
      <c r="ABM27" s="98"/>
      <c r="ABN27" s="98"/>
      <c r="ABO27" s="98"/>
      <c r="ABP27" s="98"/>
      <c r="ABQ27" s="98"/>
      <c r="ABR27" s="98"/>
      <c r="ABS27" s="98"/>
      <c r="ABT27" s="98"/>
      <c r="ABU27" s="98"/>
      <c r="ABV27" s="98"/>
      <c r="ABW27" s="98"/>
      <c r="ABX27" s="98"/>
      <c r="ABY27" s="98"/>
      <c r="ABZ27" s="98"/>
      <c r="ACA27" s="98"/>
      <c r="ACB27" s="98"/>
      <c r="ACC27" s="98"/>
      <c r="ACD27" s="98"/>
      <c r="ACE27" s="98"/>
      <c r="ACF27" s="98"/>
      <c r="ACG27" s="98"/>
      <c r="ACH27" s="98"/>
      <c r="ACI27" s="98"/>
      <c r="ACJ27" s="98"/>
      <c r="ACK27" s="98"/>
      <c r="ACL27" s="98"/>
      <c r="ACM27" s="98"/>
      <c r="ACN27" s="98"/>
      <c r="ACO27" s="98"/>
      <c r="ACP27" s="98"/>
      <c r="ACQ27" s="98"/>
      <c r="ACR27" s="98"/>
      <c r="ACS27" s="98"/>
      <c r="ACT27" s="98"/>
      <c r="ACU27" s="98"/>
      <c r="ACV27" s="98"/>
      <c r="ACW27" s="98"/>
      <c r="ACX27" s="98"/>
      <c r="ACY27" s="98"/>
      <c r="ACZ27" s="98"/>
      <c r="ADA27" s="98"/>
      <c r="ADB27" s="98"/>
      <c r="ADC27" s="98"/>
      <c r="ADD27" s="98"/>
      <c r="ADE27" s="98"/>
      <c r="ADF27" s="98"/>
      <c r="ADG27" s="98"/>
      <c r="ADH27" s="98"/>
      <c r="ADI27" s="98"/>
      <c r="ADJ27" s="98"/>
      <c r="ADK27" s="98"/>
      <c r="ADL27" s="98"/>
      <c r="ADM27" s="98"/>
      <c r="ADN27" s="98"/>
      <c r="ADO27" s="98"/>
      <c r="ADP27" s="98"/>
      <c r="ADQ27" s="98"/>
      <c r="ADR27" s="98"/>
      <c r="ADS27" s="98"/>
      <c r="ADT27" s="98"/>
      <c r="ADU27" s="98"/>
      <c r="ADV27" s="98"/>
      <c r="ADW27" s="98"/>
      <c r="ADX27" s="98"/>
      <c r="ADY27" s="98"/>
      <c r="ADZ27" s="98"/>
      <c r="AEA27" s="98"/>
      <c r="AEB27" s="98"/>
      <c r="AEC27" s="98"/>
      <c r="AED27" s="98"/>
      <c r="AEE27" s="98"/>
      <c r="AEF27" s="98"/>
      <c r="AEG27" s="98"/>
      <c r="AEH27" s="98"/>
      <c r="AEI27" s="98"/>
      <c r="AEJ27" s="98"/>
      <c r="AEK27" s="98"/>
      <c r="AEL27" s="98"/>
      <c r="AEM27" s="98"/>
      <c r="AEN27" s="98"/>
      <c r="AEO27" s="98"/>
      <c r="AEP27" s="98"/>
      <c r="AEQ27" s="98"/>
      <c r="AER27" s="98"/>
      <c r="AES27" s="98"/>
      <c r="AET27" s="98"/>
      <c r="AEU27" s="98"/>
      <c r="AEV27" s="98"/>
      <c r="AEW27" s="98"/>
      <c r="AEX27" s="98"/>
      <c r="AEY27" s="98"/>
      <c r="AEZ27" s="98"/>
      <c r="AFA27" s="98"/>
      <c r="AFB27" s="98"/>
      <c r="AFC27" s="98"/>
      <c r="AFD27" s="98"/>
      <c r="AFE27" s="98"/>
      <c r="AFF27" s="98"/>
      <c r="AFG27" s="98"/>
      <c r="AFH27" s="98"/>
      <c r="AFI27" s="98"/>
      <c r="AFJ27" s="98"/>
      <c r="AFK27" s="98"/>
      <c r="AFL27" s="98"/>
      <c r="AFM27" s="98"/>
      <c r="AFN27" s="98"/>
      <c r="AFO27" s="98"/>
      <c r="AFP27" s="98"/>
      <c r="AFQ27" s="98"/>
      <c r="AFR27" s="98"/>
      <c r="AFS27" s="98"/>
      <c r="AFT27" s="98"/>
      <c r="AFU27" s="98"/>
      <c r="AFV27" s="98"/>
      <c r="AFW27" s="98"/>
      <c r="AFX27" s="98"/>
      <c r="AFY27" s="98"/>
      <c r="AFZ27" s="98"/>
      <c r="AGA27" s="98"/>
      <c r="AGB27" s="98"/>
      <c r="AGC27" s="98"/>
      <c r="AGD27" s="98"/>
      <c r="AGE27" s="98"/>
      <c r="AGF27" s="98"/>
      <c r="AGG27" s="98"/>
      <c r="AGH27" s="98"/>
      <c r="AGI27" s="98"/>
      <c r="AGJ27" s="98"/>
      <c r="AGK27" s="98"/>
      <c r="AGL27" s="98"/>
      <c r="AGM27" s="98"/>
      <c r="AGN27" s="98"/>
      <c r="AGO27" s="98"/>
      <c r="AGP27" s="98"/>
      <c r="AGQ27" s="98"/>
      <c r="AGR27" s="98"/>
      <c r="AGS27" s="98"/>
      <c r="AGT27" s="98"/>
      <c r="AGU27" s="98"/>
      <c r="AGV27" s="98"/>
      <c r="AGW27" s="98"/>
      <c r="AGX27" s="98"/>
      <c r="AGY27" s="98"/>
      <c r="AGZ27" s="98"/>
      <c r="AHA27" s="98"/>
      <c r="AHB27" s="98"/>
      <c r="AHC27" s="98"/>
      <c r="AHD27" s="98"/>
      <c r="AHE27" s="98"/>
      <c r="AHF27" s="98"/>
      <c r="AHG27" s="98"/>
      <c r="AHH27" s="98"/>
      <c r="AHI27" s="98"/>
      <c r="AHJ27" s="98"/>
      <c r="AHK27" s="98"/>
      <c r="AHL27" s="98"/>
      <c r="AHM27" s="98"/>
      <c r="AHN27" s="98"/>
      <c r="AHO27" s="98"/>
      <c r="AHP27" s="98"/>
      <c r="AHQ27" s="98"/>
      <c r="AHR27" s="98"/>
      <c r="AHS27" s="98"/>
      <c r="AHT27" s="98"/>
      <c r="AHU27" s="98"/>
      <c r="AHV27" s="98"/>
      <c r="AHW27" s="98"/>
      <c r="AHX27" s="98"/>
      <c r="AHY27" s="98"/>
      <c r="AHZ27" s="98"/>
      <c r="AIA27" s="98"/>
      <c r="AIB27" s="98"/>
      <c r="AIC27" s="98"/>
      <c r="AID27" s="98"/>
      <c r="AIE27" s="98"/>
      <c r="AIF27" s="98"/>
      <c r="AIG27" s="98"/>
      <c r="AIH27" s="98"/>
      <c r="AII27" s="98"/>
      <c r="AIJ27" s="98"/>
      <c r="AIK27" s="98"/>
      <c r="AIL27" s="98"/>
      <c r="AIM27" s="98"/>
      <c r="AIN27" s="98"/>
      <c r="AIO27" s="98"/>
      <c r="AIP27" s="98"/>
      <c r="AIQ27" s="98"/>
      <c r="AIR27" s="98"/>
      <c r="AIS27" s="98"/>
      <c r="AIT27" s="98"/>
      <c r="AIU27" s="98"/>
      <c r="AIV27" s="98"/>
      <c r="AIW27" s="98"/>
      <c r="AIX27" s="98"/>
      <c r="AIY27" s="98"/>
      <c r="AIZ27" s="98"/>
      <c r="AJA27" s="98"/>
      <c r="AJB27" s="98"/>
      <c r="AJC27" s="98"/>
      <c r="AJD27" s="98"/>
      <c r="AJE27" s="98"/>
      <c r="AJF27" s="98"/>
      <c r="AJG27" s="98"/>
      <c r="AJH27" s="98"/>
      <c r="AJI27" s="98"/>
      <c r="AJJ27" s="98"/>
      <c r="AJK27" s="98"/>
      <c r="AJL27" s="98"/>
      <c r="AJM27" s="98"/>
      <c r="AJN27" s="98"/>
      <c r="AJO27" s="98"/>
      <c r="AJP27" s="98"/>
      <c r="AJQ27" s="98"/>
      <c r="AJR27" s="98"/>
      <c r="AJS27" s="98"/>
      <c r="AJT27" s="98"/>
      <c r="AJU27" s="98"/>
      <c r="AJV27" s="98"/>
      <c r="AJW27" s="98"/>
      <c r="AJX27" s="98"/>
      <c r="AJY27" s="98"/>
      <c r="AJZ27" s="98"/>
      <c r="AKA27" s="98"/>
      <c r="AKB27" s="98"/>
      <c r="AKC27" s="98"/>
      <c r="AKD27" s="98"/>
      <c r="AKE27" s="98"/>
      <c r="AKF27" s="98"/>
      <c r="AKG27" s="98"/>
      <c r="AKH27" s="98"/>
      <c r="AKI27" s="98"/>
      <c r="AKJ27" s="98"/>
      <c r="AKK27" s="98"/>
      <c r="AKL27" s="98"/>
      <c r="AKM27" s="98"/>
      <c r="AKN27" s="98"/>
      <c r="AKO27" s="98"/>
      <c r="AKP27" s="98"/>
      <c r="AKQ27" s="98"/>
      <c r="AKR27" s="98"/>
      <c r="AKS27" s="98"/>
      <c r="AKT27" s="98"/>
      <c r="AKU27" s="98"/>
      <c r="AKV27" s="98"/>
      <c r="AKW27" s="98"/>
      <c r="AKX27" s="98"/>
      <c r="AKY27" s="98"/>
      <c r="AKZ27" s="98"/>
      <c r="ALA27" s="98"/>
      <c r="ALB27" s="98"/>
      <c r="ALC27" s="98"/>
      <c r="ALD27" s="98"/>
      <c r="ALE27" s="98"/>
      <c r="ALF27" s="98"/>
      <c r="ALG27" s="98"/>
      <c r="ALH27" s="98"/>
      <c r="ALI27" s="98"/>
      <c r="ALJ27" s="98"/>
      <c r="ALK27" s="98"/>
      <c r="ALL27" s="98"/>
      <c r="ALM27" s="98"/>
      <c r="ALN27" s="98"/>
      <c r="ALO27" s="98"/>
      <c r="ALP27" s="98"/>
      <c r="ALQ27" s="98"/>
      <c r="ALR27" s="98"/>
      <c r="ALS27" s="98"/>
      <c r="ALT27" s="98"/>
      <c r="ALU27" s="98"/>
      <c r="ALV27" s="98"/>
      <c r="ALW27" s="98"/>
      <c r="ALX27" s="98"/>
      <c r="ALY27" s="98"/>
      <c r="ALZ27" s="98"/>
      <c r="AMA27" s="98"/>
      <c r="AMB27" s="98"/>
      <c r="AMC27" s="98"/>
      <c r="AMD27" s="98"/>
      <c r="AME27" s="98"/>
      <c r="AMF27" s="98"/>
      <c r="AMG27" s="98"/>
      <c r="AMH27" s="98"/>
      <c r="AMI27" s="98"/>
      <c r="AMJ27" s="98"/>
      <c r="AMK27" s="98"/>
      <c r="AML27" s="98"/>
      <c r="AMM27" s="98"/>
      <c r="AMN27" s="98"/>
      <c r="AMO27" s="98"/>
      <c r="AMP27" s="98"/>
      <c r="AMQ27" s="98"/>
      <c r="AMR27" s="98"/>
      <c r="AMS27" s="98"/>
      <c r="AMT27" s="98"/>
      <c r="AMU27" s="98"/>
      <c r="AMV27" s="98"/>
      <c r="AMW27" s="98"/>
      <c r="AMX27" s="98"/>
      <c r="AMY27" s="98"/>
      <c r="AMZ27" s="98"/>
      <c r="ANA27" s="98"/>
      <c r="ANB27" s="98"/>
      <c r="ANC27" s="98"/>
      <c r="AND27" s="98"/>
      <c r="ANE27" s="98"/>
      <c r="ANF27" s="98"/>
      <c r="ANG27" s="98"/>
      <c r="ANH27" s="98"/>
      <c r="ANI27" s="98"/>
      <c r="ANJ27" s="98"/>
      <c r="ANK27" s="98"/>
      <c r="ANL27" s="98"/>
      <c r="ANM27" s="98"/>
      <c r="ANN27" s="98"/>
      <c r="ANO27" s="98"/>
      <c r="ANP27" s="98"/>
      <c r="ANQ27" s="98"/>
      <c r="ANR27" s="98"/>
      <c r="ANS27" s="98"/>
      <c r="ANT27" s="98"/>
      <c r="ANU27" s="98"/>
      <c r="ANV27" s="98"/>
      <c r="ANW27" s="98"/>
      <c r="ANX27" s="98"/>
      <c r="ANY27" s="98"/>
      <c r="ANZ27" s="98"/>
      <c r="AOA27" s="98"/>
      <c r="AOB27" s="98"/>
      <c r="AOC27" s="98"/>
      <c r="AOD27" s="98"/>
      <c r="AOE27" s="98"/>
      <c r="AOF27" s="98"/>
      <c r="AOG27" s="98"/>
      <c r="AOH27" s="98"/>
      <c r="AOI27" s="98"/>
      <c r="AOJ27" s="98"/>
      <c r="AOK27" s="98"/>
      <c r="AOL27" s="98"/>
      <c r="AOM27" s="98"/>
      <c r="AON27" s="98"/>
      <c r="AOO27" s="98"/>
      <c r="AOP27" s="98"/>
      <c r="AOQ27" s="98"/>
      <c r="AOR27" s="98"/>
      <c r="AOS27" s="98"/>
      <c r="AOT27" s="98"/>
      <c r="AOU27" s="98"/>
      <c r="AOV27" s="98"/>
      <c r="AOW27" s="98"/>
      <c r="AOX27" s="98"/>
      <c r="AOY27" s="98"/>
      <c r="AOZ27" s="98"/>
      <c r="APA27" s="98"/>
      <c r="APB27" s="98"/>
      <c r="APC27" s="98"/>
      <c r="APD27" s="98"/>
      <c r="APE27" s="98"/>
      <c r="APF27" s="98"/>
      <c r="APG27" s="98"/>
      <c r="APH27" s="98"/>
      <c r="API27" s="98"/>
      <c r="APJ27" s="98"/>
      <c r="APK27" s="98"/>
      <c r="APL27" s="98"/>
      <c r="APM27" s="98"/>
      <c r="APN27" s="98"/>
      <c r="APO27" s="98"/>
      <c r="APP27" s="98"/>
      <c r="APQ27" s="98"/>
      <c r="APR27" s="98"/>
      <c r="APS27" s="98"/>
      <c r="APT27" s="98"/>
      <c r="APU27" s="98"/>
      <c r="APV27" s="98"/>
      <c r="APW27" s="98"/>
      <c r="APX27" s="98"/>
      <c r="APY27" s="98"/>
      <c r="APZ27" s="98"/>
      <c r="AQA27" s="98"/>
      <c r="AQB27" s="98"/>
      <c r="AQC27" s="98"/>
      <c r="AQD27" s="98"/>
      <c r="AQE27" s="98"/>
      <c r="AQF27" s="98"/>
      <c r="AQG27" s="98"/>
      <c r="AQH27" s="98"/>
      <c r="AQI27" s="98"/>
      <c r="AQJ27" s="98"/>
      <c r="AQK27" s="98"/>
      <c r="AQL27" s="98"/>
      <c r="AQM27" s="98"/>
      <c r="AQN27" s="98"/>
      <c r="AQO27" s="98"/>
      <c r="AQP27" s="98"/>
      <c r="AQQ27" s="98"/>
      <c r="AQR27" s="98"/>
      <c r="AQS27" s="98"/>
      <c r="AQT27" s="98"/>
      <c r="AQU27" s="98"/>
      <c r="AQV27" s="98"/>
      <c r="AQW27" s="98"/>
      <c r="AQX27" s="98"/>
      <c r="AQY27" s="98"/>
      <c r="AQZ27" s="98"/>
      <c r="ARA27" s="98"/>
      <c r="ARB27" s="98"/>
      <c r="ARC27" s="98"/>
      <c r="ARD27" s="98"/>
      <c r="ARE27" s="98"/>
      <c r="ARF27" s="98"/>
      <c r="ARG27" s="98"/>
      <c r="ARH27" s="98"/>
      <c r="ARI27" s="98"/>
      <c r="ARJ27" s="98"/>
      <c r="ARK27" s="98"/>
      <c r="ARL27" s="98"/>
      <c r="ARM27" s="98"/>
      <c r="ARN27" s="98"/>
      <c r="ARO27" s="98"/>
      <c r="ARP27" s="98"/>
      <c r="ARQ27" s="98"/>
      <c r="ARR27" s="98"/>
      <c r="ARS27" s="98"/>
      <c r="ART27" s="98"/>
      <c r="ARU27" s="98"/>
      <c r="ARV27" s="98"/>
      <c r="ARW27" s="98"/>
      <c r="ARX27" s="98"/>
      <c r="ARY27" s="98"/>
      <c r="ARZ27" s="98"/>
      <c r="ASA27" s="98"/>
      <c r="ASB27" s="98"/>
      <c r="ASC27" s="98"/>
      <c r="ASD27" s="98"/>
      <c r="ASE27" s="98"/>
      <c r="ASF27" s="98"/>
      <c r="ASG27" s="98"/>
      <c r="ASH27" s="98"/>
      <c r="ASI27" s="98"/>
      <c r="ASJ27" s="98"/>
      <c r="ASK27" s="98"/>
      <c r="ASL27" s="98"/>
      <c r="ASM27" s="98"/>
      <c r="ASN27" s="98"/>
      <c r="ASO27" s="98"/>
      <c r="ASP27" s="98"/>
      <c r="ASQ27" s="98"/>
      <c r="ASR27" s="98"/>
      <c r="ASS27" s="98"/>
      <c r="AST27" s="98"/>
      <c r="ASU27" s="98"/>
      <c r="ASV27" s="98"/>
      <c r="ASW27" s="98"/>
      <c r="ASX27" s="98"/>
      <c r="ASY27" s="98"/>
      <c r="ASZ27" s="98"/>
      <c r="ATA27" s="98"/>
      <c r="ATB27" s="98"/>
      <c r="ATC27" s="98"/>
      <c r="ATD27" s="98"/>
      <c r="ATE27" s="98"/>
      <c r="ATF27" s="98"/>
      <c r="ATG27" s="98"/>
      <c r="ATH27" s="98"/>
      <c r="ATI27" s="98"/>
      <c r="ATJ27" s="98"/>
      <c r="ATK27" s="98"/>
      <c r="ATL27" s="98"/>
      <c r="ATM27" s="98"/>
      <c r="ATN27" s="98"/>
      <c r="ATO27" s="98"/>
      <c r="ATP27" s="98"/>
      <c r="ATQ27" s="98"/>
      <c r="ATR27" s="98"/>
      <c r="ATS27" s="98"/>
      <c r="ATT27" s="98"/>
      <c r="ATU27" s="98"/>
      <c r="ATV27" s="98"/>
      <c r="ATW27" s="98"/>
      <c r="ATX27" s="98"/>
      <c r="ATY27" s="98"/>
      <c r="ATZ27" s="98"/>
      <c r="AUA27" s="98"/>
      <c r="AUB27" s="98"/>
      <c r="AUC27" s="98"/>
      <c r="AUD27" s="98"/>
      <c r="AUE27" s="98"/>
      <c r="AUF27" s="98"/>
      <c r="AUG27" s="98"/>
      <c r="AUH27" s="98"/>
      <c r="AUI27" s="98"/>
      <c r="AUJ27" s="98"/>
      <c r="AUK27" s="98"/>
      <c r="AUL27" s="98"/>
      <c r="AUM27" s="98"/>
      <c r="AUN27" s="98"/>
      <c r="AUO27" s="98"/>
      <c r="AUP27" s="98"/>
      <c r="AUQ27" s="98"/>
      <c r="AUR27" s="98"/>
      <c r="AUS27" s="98"/>
      <c r="AUT27" s="98"/>
      <c r="AUU27" s="98"/>
      <c r="AUV27" s="98"/>
      <c r="AUW27" s="98"/>
      <c r="AUX27" s="98"/>
      <c r="AUY27" s="98"/>
      <c r="AUZ27" s="98"/>
      <c r="AVA27" s="98"/>
      <c r="AVB27" s="98"/>
      <c r="AVC27" s="98"/>
      <c r="AVD27" s="98"/>
      <c r="AVE27" s="98"/>
      <c r="AVF27" s="98"/>
      <c r="AVG27" s="98"/>
      <c r="AVH27" s="98"/>
      <c r="AVI27" s="98"/>
      <c r="AVJ27" s="98"/>
      <c r="AVK27" s="98"/>
      <c r="AVL27" s="98"/>
      <c r="AVM27" s="98"/>
      <c r="AVN27" s="98"/>
      <c r="AVO27" s="98"/>
      <c r="AVP27" s="98"/>
      <c r="AVQ27" s="98"/>
      <c r="AVR27" s="98"/>
      <c r="AVS27" s="98"/>
      <c r="AVT27" s="98"/>
      <c r="AVU27" s="98"/>
      <c r="AVV27" s="98"/>
      <c r="AVW27" s="98"/>
      <c r="AVX27" s="98"/>
      <c r="AVY27" s="98"/>
      <c r="AVZ27" s="98"/>
      <c r="AWA27" s="98"/>
      <c r="AWB27" s="98"/>
      <c r="AWC27" s="98"/>
      <c r="AWD27" s="98"/>
      <c r="AWE27" s="98"/>
      <c r="AWF27" s="98"/>
      <c r="AWG27" s="98"/>
      <c r="AWH27" s="98"/>
      <c r="AWI27" s="98"/>
      <c r="AWJ27" s="98"/>
      <c r="AWK27" s="98"/>
      <c r="AWL27" s="98"/>
      <c r="AWM27" s="98"/>
      <c r="AWN27" s="98"/>
      <c r="AWO27" s="98"/>
      <c r="AWP27" s="98"/>
      <c r="AWQ27" s="98"/>
      <c r="AWR27" s="98"/>
      <c r="AWS27" s="98"/>
      <c r="AWT27" s="98"/>
      <c r="AWU27" s="98"/>
      <c r="AWV27" s="98"/>
      <c r="AWW27" s="98"/>
      <c r="AWX27" s="98"/>
      <c r="AWY27" s="98"/>
      <c r="AWZ27" s="98"/>
      <c r="AXA27" s="98"/>
      <c r="AXB27" s="98"/>
      <c r="AXC27" s="98"/>
      <c r="AXD27" s="98"/>
      <c r="AXE27" s="98"/>
      <c r="AXF27" s="98"/>
      <c r="AXG27" s="98"/>
      <c r="AXH27" s="98"/>
      <c r="AXI27" s="98"/>
      <c r="AXJ27" s="98"/>
      <c r="AXK27" s="98"/>
      <c r="AXL27" s="98"/>
      <c r="AXM27" s="98"/>
      <c r="AXN27" s="98"/>
      <c r="AXO27" s="98"/>
      <c r="AXP27" s="98"/>
      <c r="AXQ27" s="98"/>
      <c r="AXR27" s="98"/>
      <c r="AXS27" s="98"/>
      <c r="AXT27" s="98"/>
      <c r="AXU27" s="98"/>
      <c r="AXV27" s="98"/>
      <c r="AXW27" s="98"/>
      <c r="AXX27" s="98"/>
      <c r="AXY27" s="98"/>
      <c r="AXZ27" s="98"/>
      <c r="AYA27" s="98"/>
      <c r="AYB27" s="98"/>
      <c r="AYC27" s="98"/>
      <c r="AYD27" s="98"/>
      <c r="AYE27" s="98"/>
      <c r="AYF27" s="98"/>
      <c r="AYG27" s="98"/>
      <c r="AYH27" s="98"/>
      <c r="AYI27" s="98"/>
      <c r="AYJ27" s="98"/>
      <c r="AYK27" s="98"/>
      <c r="AYL27" s="98"/>
      <c r="AYM27" s="98"/>
      <c r="AYN27" s="98"/>
      <c r="AYO27" s="98"/>
      <c r="AYP27" s="98"/>
      <c r="AYQ27" s="98"/>
      <c r="AYR27" s="98"/>
      <c r="AYS27" s="98"/>
      <c r="AYT27" s="98"/>
      <c r="AYU27" s="98"/>
      <c r="AYV27" s="98"/>
      <c r="AYW27" s="98"/>
      <c r="AYX27" s="98"/>
      <c r="AYY27" s="98"/>
      <c r="AYZ27" s="98"/>
      <c r="AZA27" s="98"/>
      <c r="AZB27" s="98"/>
      <c r="AZC27" s="98"/>
      <c r="AZD27" s="98"/>
      <c r="AZE27" s="98"/>
      <c r="AZF27" s="98"/>
      <c r="AZG27" s="98"/>
      <c r="AZH27" s="98"/>
      <c r="AZI27" s="98"/>
      <c r="AZJ27" s="98"/>
      <c r="AZK27" s="98"/>
      <c r="AZL27" s="98"/>
      <c r="AZM27" s="98"/>
      <c r="AZN27" s="98"/>
      <c r="AZO27" s="98"/>
      <c r="AZP27" s="98"/>
      <c r="AZQ27" s="98"/>
      <c r="AZR27" s="98"/>
      <c r="AZS27" s="98"/>
      <c r="AZT27" s="98"/>
      <c r="AZU27" s="98"/>
      <c r="AZV27" s="98"/>
      <c r="AZW27" s="98"/>
      <c r="AZX27" s="98"/>
      <c r="AZY27" s="98"/>
      <c r="AZZ27" s="98"/>
      <c r="BAA27" s="98"/>
      <c r="BAB27" s="98"/>
      <c r="BAC27" s="98"/>
      <c r="BAD27" s="98"/>
      <c r="BAE27" s="98"/>
      <c r="BAF27" s="98"/>
      <c r="BAG27" s="98"/>
      <c r="BAH27" s="98"/>
      <c r="BAI27" s="98"/>
      <c r="BAJ27" s="98"/>
      <c r="BAK27" s="98"/>
      <c r="BAL27" s="98"/>
      <c r="BAM27" s="98"/>
      <c r="BAN27" s="98"/>
      <c r="BAO27" s="98"/>
      <c r="BAP27" s="98"/>
      <c r="BAQ27" s="98"/>
      <c r="BAR27" s="98"/>
      <c r="BAS27" s="98"/>
      <c r="BAT27" s="98"/>
      <c r="BAU27" s="98"/>
      <c r="BAV27" s="98"/>
      <c r="BAW27" s="98"/>
      <c r="BAX27" s="98"/>
      <c r="BAY27" s="98"/>
      <c r="BAZ27" s="98"/>
      <c r="BBA27" s="98"/>
      <c r="BBB27" s="98"/>
      <c r="BBC27" s="98"/>
      <c r="BBD27" s="98"/>
      <c r="BBE27" s="98"/>
      <c r="BBF27" s="98"/>
      <c r="BBG27" s="98"/>
      <c r="BBH27" s="98"/>
      <c r="BBI27" s="98"/>
      <c r="BBJ27" s="98"/>
      <c r="BBK27" s="98"/>
      <c r="BBL27" s="98"/>
      <c r="BBM27" s="98"/>
      <c r="BBN27" s="98"/>
      <c r="BBO27" s="98"/>
      <c r="BBP27" s="98"/>
      <c r="BBQ27" s="98"/>
      <c r="BBR27" s="98"/>
      <c r="BBS27" s="98"/>
      <c r="BBT27" s="98"/>
      <c r="BBU27" s="98"/>
      <c r="BBV27" s="98"/>
      <c r="BBW27" s="98"/>
      <c r="BBX27" s="98"/>
      <c r="BBY27" s="98"/>
      <c r="BBZ27" s="98"/>
      <c r="BCA27" s="98"/>
      <c r="BCB27" s="98"/>
      <c r="BCC27" s="98"/>
      <c r="BCD27" s="98"/>
      <c r="BCE27" s="98"/>
      <c r="BCF27" s="98"/>
      <c r="BCG27" s="98"/>
      <c r="BCH27" s="98"/>
      <c r="BCI27" s="98"/>
      <c r="BCJ27" s="98"/>
      <c r="BCK27" s="98"/>
      <c r="BCL27" s="98"/>
      <c r="BCM27" s="98"/>
      <c r="BCN27" s="98"/>
      <c r="BCO27" s="98"/>
      <c r="BCP27" s="98"/>
      <c r="BCQ27" s="98"/>
      <c r="BCR27" s="98"/>
      <c r="BCS27" s="98"/>
      <c r="BCT27" s="98"/>
      <c r="BCU27" s="98"/>
      <c r="BCV27" s="98"/>
      <c r="BCW27" s="98"/>
      <c r="BCX27" s="98"/>
      <c r="BCY27" s="98"/>
      <c r="BCZ27" s="98"/>
      <c r="BDA27" s="98"/>
      <c r="BDB27" s="98"/>
      <c r="BDC27" s="98"/>
      <c r="BDD27" s="98"/>
      <c r="BDE27" s="98"/>
      <c r="BDF27" s="98"/>
      <c r="BDG27" s="98"/>
      <c r="BDH27" s="98"/>
      <c r="BDI27" s="98"/>
      <c r="BDJ27" s="98"/>
      <c r="BDK27" s="98"/>
      <c r="BDL27" s="98"/>
      <c r="BDM27" s="98"/>
      <c r="BDN27" s="98"/>
      <c r="BDO27" s="98"/>
      <c r="BDP27" s="98"/>
      <c r="BDQ27" s="98"/>
      <c r="BDR27" s="98"/>
      <c r="BDS27" s="98"/>
      <c r="BDT27" s="98"/>
      <c r="BDU27" s="98"/>
      <c r="BDV27" s="98"/>
      <c r="BDW27" s="98"/>
      <c r="BDX27" s="98"/>
      <c r="BDY27" s="98"/>
      <c r="BDZ27" s="98"/>
      <c r="BEA27" s="98"/>
      <c r="BEB27" s="98"/>
      <c r="BEC27" s="98"/>
      <c r="BED27" s="98"/>
      <c r="BEE27" s="98"/>
      <c r="BEF27" s="98"/>
      <c r="BEG27" s="98"/>
      <c r="BEH27" s="98"/>
      <c r="BEI27" s="98"/>
      <c r="BEJ27" s="98"/>
      <c r="BEK27" s="98"/>
      <c r="BEL27" s="98"/>
      <c r="BEM27" s="98"/>
      <c r="BEN27" s="98"/>
      <c r="BEO27" s="98"/>
      <c r="BEP27" s="98"/>
      <c r="BEQ27" s="98"/>
      <c r="BER27" s="98"/>
      <c r="BES27" s="98"/>
      <c r="BET27" s="98"/>
      <c r="BEU27" s="98"/>
      <c r="BEV27" s="98"/>
      <c r="BEW27" s="98"/>
      <c r="BEX27" s="98"/>
      <c r="BEY27" s="98"/>
      <c r="BEZ27" s="98"/>
      <c r="BFA27" s="98"/>
      <c r="BFB27" s="98"/>
      <c r="BFC27" s="98"/>
      <c r="BFD27" s="98"/>
      <c r="BFE27" s="98"/>
      <c r="BFF27" s="98"/>
      <c r="BFG27" s="98"/>
      <c r="BFH27" s="98"/>
      <c r="BFI27" s="98"/>
      <c r="BFJ27" s="98"/>
      <c r="BFK27" s="98"/>
      <c r="BFL27" s="98"/>
      <c r="BFM27" s="98"/>
      <c r="BFN27" s="98"/>
      <c r="BFO27" s="98"/>
      <c r="BFP27" s="98"/>
      <c r="BFQ27" s="98"/>
      <c r="BFR27" s="98"/>
      <c r="BFS27" s="98"/>
      <c r="BFT27" s="98"/>
      <c r="BFU27" s="98"/>
      <c r="BFV27" s="98"/>
      <c r="BFW27" s="98"/>
      <c r="BFX27" s="98"/>
      <c r="BFY27" s="98"/>
      <c r="BFZ27" s="98"/>
      <c r="BGA27" s="98"/>
      <c r="BGB27" s="98"/>
      <c r="BGC27" s="98"/>
      <c r="BGD27" s="98"/>
      <c r="BGE27" s="98"/>
      <c r="BGF27" s="98"/>
      <c r="BGG27" s="98"/>
      <c r="BGH27" s="98"/>
      <c r="BGI27" s="98"/>
      <c r="BGJ27" s="98"/>
      <c r="BGK27" s="98"/>
      <c r="BGL27" s="98"/>
      <c r="BGM27" s="98"/>
      <c r="BGN27" s="98"/>
      <c r="BGO27" s="98"/>
      <c r="BGP27" s="98"/>
      <c r="BGQ27" s="98"/>
      <c r="BGR27" s="98"/>
      <c r="BGS27" s="98"/>
      <c r="BGT27" s="98"/>
      <c r="BGU27" s="98"/>
      <c r="BGV27" s="98"/>
      <c r="BGW27" s="98"/>
      <c r="BGX27" s="98"/>
      <c r="BGY27" s="98"/>
      <c r="BGZ27" s="98"/>
      <c r="BHA27" s="98"/>
      <c r="BHB27" s="98"/>
      <c r="BHC27" s="98"/>
      <c r="BHD27" s="98"/>
      <c r="BHE27" s="98"/>
      <c r="BHF27" s="98"/>
      <c r="BHG27" s="98"/>
      <c r="BHH27" s="98"/>
      <c r="BHI27" s="98"/>
      <c r="BHJ27" s="98"/>
      <c r="BHK27" s="98"/>
      <c r="BHL27" s="98"/>
      <c r="BHM27" s="98"/>
      <c r="BHN27" s="98"/>
      <c r="BHO27" s="98"/>
      <c r="BHP27" s="98"/>
      <c r="BHQ27" s="98"/>
      <c r="BHR27" s="98"/>
      <c r="BHS27" s="98"/>
      <c r="BHT27" s="98"/>
      <c r="BHU27" s="98"/>
      <c r="BHV27" s="98"/>
      <c r="BHW27" s="98"/>
      <c r="BHX27" s="98"/>
      <c r="BHY27" s="98"/>
      <c r="BHZ27" s="98"/>
      <c r="BIA27" s="98"/>
      <c r="BIB27" s="98"/>
      <c r="BIC27" s="98"/>
      <c r="BID27" s="98"/>
      <c r="BIE27" s="98"/>
      <c r="BIF27" s="98"/>
      <c r="BIG27" s="98"/>
      <c r="BIH27" s="98"/>
      <c r="BII27" s="98"/>
      <c r="BIJ27" s="98"/>
      <c r="BIK27" s="98"/>
      <c r="BIL27" s="98"/>
      <c r="BIM27" s="98"/>
      <c r="BIN27" s="98"/>
      <c r="BIO27" s="98"/>
      <c r="BIP27" s="98"/>
      <c r="BIQ27" s="98"/>
      <c r="BIR27" s="98"/>
      <c r="BIS27" s="98"/>
      <c r="BIT27" s="98"/>
      <c r="BIU27" s="98"/>
      <c r="BIV27" s="98"/>
      <c r="BIW27" s="98"/>
      <c r="BIX27" s="98"/>
      <c r="BIY27" s="98"/>
      <c r="BIZ27" s="98"/>
      <c r="BJA27" s="98"/>
      <c r="BJB27" s="98"/>
      <c r="BJC27" s="98"/>
      <c r="BJD27" s="98"/>
      <c r="BJE27" s="98"/>
      <c r="BJF27" s="98"/>
      <c r="BJG27" s="98"/>
      <c r="BJH27" s="98"/>
      <c r="BJI27" s="98"/>
      <c r="BJJ27" s="98"/>
      <c r="BJK27" s="98"/>
      <c r="BJL27" s="98"/>
      <c r="BJM27" s="98"/>
      <c r="BJN27" s="98"/>
      <c r="BJO27" s="98"/>
      <c r="BJP27" s="98"/>
      <c r="BJQ27" s="98"/>
      <c r="BJR27" s="98"/>
      <c r="BJS27" s="98"/>
      <c r="BJT27" s="98"/>
      <c r="BJU27" s="98"/>
      <c r="BJV27" s="98"/>
      <c r="BJW27" s="98"/>
      <c r="BJX27" s="98"/>
      <c r="BJY27" s="98"/>
      <c r="BJZ27" s="98"/>
      <c r="BKA27" s="98"/>
      <c r="BKB27" s="98"/>
      <c r="BKC27" s="98"/>
      <c r="BKD27" s="98"/>
      <c r="BKE27" s="98"/>
      <c r="BKF27" s="98"/>
      <c r="BKG27" s="98"/>
      <c r="BKH27" s="98"/>
      <c r="BKI27" s="98"/>
      <c r="BKJ27" s="98"/>
      <c r="BKK27" s="98"/>
      <c r="BKL27" s="98"/>
      <c r="BKM27" s="98"/>
      <c r="BKN27" s="98"/>
      <c r="BKO27" s="98"/>
      <c r="BKP27" s="98"/>
      <c r="BKQ27" s="98"/>
      <c r="BKR27" s="98"/>
      <c r="BKS27" s="98"/>
      <c r="BKT27" s="98"/>
      <c r="BKU27" s="98"/>
      <c r="BKV27" s="98"/>
      <c r="BKW27" s="98"/>
      <c r="BKX27" s="98"/>
      <c r="BKY27" s="98"/>
      <c r="BKZ27" s="98"/>
      <c r="BLA27" s="98"/>
      <c r="BLB27" s="98"/>
      <c r="BLC27" s="98"/>
      <c r="BLD27" s="98"/>
      <c r="BLE27" s="98"/>
      <c r="BLF27" s="98"/>
      <c r="BLG27" s="98"/>
      <c r="BLH27" s="98"/>
      <c r="BLI27" s="98"/>
      <c r="BLJ27" s="98"/>
      <c r="BLK27" s="98"/>
      <c r="BLL27" s="98"/>
      <c r="BLM27" s="98"/>
      <c r="BLN27" s="98"/>
      <c r="BLO27" s="98"/>
      <c r="BLP27" s="98"/>
      <c r="BLQ27" s="98"/>
      <c r="BLR27" s="98"/>
      <c r="BLS27" s="98"/>
      <c r="BLT27" s="98"/>
      <c r="BLU27" s="98"/>
      <c r="BLV27" s="98"/>
      <c r="BLW27" s="98"/>
      <c r="BLX27" s="98"/>
      <c r="BLY27" s="98"/>
      <c r="BLZ27" s="98"/>
      <c r="BMA27" s="98"/>
      <c r="BMB27" s="98"/>
      <c r="BMC27" s="98"/>
      <c r="BMD27" s="98"/>
      <c r="BME27" s="98"/>
      <c r="BMF27" s="98"/>
      <c r="BMG27" s="98"/>
      <c r="BMH27" s="98"/>
      <c r="BMI27" s="98"/>
      <c r="BMJ27" s="98"/>
      <c r="BMK27" s="98"/>
      <c r="BML27" s="98"/>
      <c r="BMM27" s="98"/>
      <c r="BMN27" s="98"/>
      <c r="BMO27" s="98"/>
      <c r="BMP27" s="98"/>
      <c r="BMQ27" s="98"/>
      <c r="BMR27" s="98"/>
      <c r="BMS27" s="98"/>
      <c r="BMT27" s="98"/>
      <c r="BMU27" s="98"/>
      <c r="BMV27" s="98"/>
      <c r="BMW27" s="98"/>
      <c r="BMX27" s="98"/>
      <c r="BMY27" s="98"/>
      <c r="BMZ27" s="98"/>
      <c r="BNA27" s="98"/>
      <c r="BNB27" s="98"/>
      <c r="BNC27" s="98"/>
      <c r="BND27" s="98"/>
      <c r="BNE27" s="98"/>
      <c r="BNF27" s="98"/>
      <c r="BNG27" s="98"/>
      <c r="BNH27" s="98"/>
      <c r="BNI27" s="98"/>
      <c r="BNJ27" s="98"/>
      <c r="BNK27" s="98"/>
      <c r="BNL27" s="98"/>
      <c r="BNM27" s="98"/>
      <c r="BNN27" s="98"/>
      <c r="BNO27" s="98"/>
      <c r="BNP27" s="98"/>
      <c r="BNQ27" s="98"/>
      <c r="BNR27" s="98"/>
      <c r="BNS27" s="98"/>
      <c r="BNT27" s="98"/>
      <c r="BNU27" s="98"/>
      <c r="BNV27" s="98"/>
      <c r="BNW27" s="98"/>
      <c r="BNX27" s="98"/>
      <c r="BNY27" s="98"/>
      <c r="BNZ27" s="98"/>
      <c r="BOA27" s="98"/>
      <c r="BOB27" s="98"/>
      <c r="BOC27" s="98"/>
      <c r="BOD27" s="98"/>
      <c r="BOE27" s="98"/>
      <c r="BOF27" s="98"/>
      <c r="BOG27" s="98"/>
      <c r="BOH27" s="98"/>
      <c r="BOI27" s="98"/>
      <c r="BOJ27" s="98"/>
      <c r="BOK27" s="98"/>
      <c r="BOL27" s="98"/>
      <c r="BOM27" s="98"/>
      <c r="BON27" s="98"/>
      <c r="BOO27" s="98"/>
      <c r="BOP27" s="98"/>
      <c r="BOQ27" s="98"/>
      <c r="BOR27" s="98"/>
      <c r="BOS27" s="98"/>
      <c r="BOT27" s="98"/>
      <c r="BOU27" s="98"/>
      <c r="BOV27" s="98"/>
      <c r="BOW27" s="98"/>
      <c r="BOX27" s="98"/>
      <c r="BOY27" s="98"/>
      <c r="BOZ27" s="98"/>
      <c r="BPA27" s="98"/>
      <c r="BPB27" s="98"/>
      <c r="BPC27" s="98"/>
      <c r="BPD27" s="98"/>
      <c r="BPE27" s="98"/>
      <c r="BPF27" s="98"/>
      <c r="BPG27" s="98"/>
      <c r="BPH27" s="98"/>
      <c r="BPI27" s="98"/>
      <c r="BPJ27" s="98"/>
      <c r="BPK27" s="98"/>
      <c r="BPL27" s="98"/>
      <c r="BPM27" s="98"/>
      <c r="BPN27" s="98"/>
      <c r="BPO27" s="98"/>
      <c r="BPP27" s="98"/>
      <c r="BPQ27" s="98"/>
      <c r="BPR27" s="98"/>
      <c r="BPS27" s="98"/>
      <c r="BPT27" s="98"/>
      <c r="BPU27" s="98"/>
      <c r="BPV27" s="98"/>
      <c r="BPW27" s="98"/>
      <c r="BPX27" s="98"/>
      <c r="BPY27" s="98"/>
      <c r="BPZ27" s="98"/>
      <c r="BQA27" s="98"/>
      <c r="BQB27" s="98"/>
      <c r="BQC27" s="98"/>
      <c r="BQD27" s="98"/>
      <c r="BQE27" s="98"/>
      <c r="BQF27" s="98"/>
      <c r="BQG27" s="98"/>
      <c r="BQH27" s="98"/>
      <c r="BQI27" s="98"/>
      <c r="BQJ27" s="98"/>
      <c r="BQK27" s="98"/>
      <c r="BQL27" s="98"/>
      <c r="BQM27" s="98"/>
      <c r="BQN27" s="98"/>
      <c r="BQO27" s="98"/>
      <c r="BQP27" s="98"/>
      <c r="BQQ27" s="98"/>
      <c r="BQR27" s="98"/>
      <c r="BQS27" s="98"/>
      <c r="BQT27" s="98"/>
      <c r="BQU27" s="98"/>
      <c r="BQV27" s="98"/>
      <c r="BQW27" s="98"/>
      <c r="BQX27" s="98"/>
      <c r="BQY27" s="98"/>
      <c r="BQZ27" s="98"/>
      <c r="BRA27" s="98"/>
      <c r="BRB27" s="98"/>
      <c r="BRC27" s="98"/>
      <c r="BRD27" s="98"/>
      <c r="BRE27" s="98"/>
      <c r="BRF27" s="98"/>
      <c r="BRG27" s="98"/>
      <c r="BRH27" s="98"/>
      <c r="BRI27" s="98"/>
      <c r="BRJ27" s="98"/>
      <c r="BRK27" s="98"/>
      <c r="BRL27" s="98"/>
      <c r="BRM27" s="98"/>
      <c r="BRN27" s="98"/>
      <c r="BRO27" s="98"/>
      <c r="BRP27" s="98"/>
      <c r="BRQ27" s="98"/>
      <c r="BRR27" s="98"/>
      <c r="BRS27" s="98"/>
      <c r="BRT27" s="98"/>
      <c r="BRU27" s="98"/>
      <c r="BRV27" s="98"/>
      <c r="BRW27" s="98"/>
      <c r="BRX27" s="98"/>
      <c r="BRY27" s="98"/>
      <c r="BRZ27" s="98"/>
      <c r="BSA27" s="98"/>
      <c r="BSB27" s="98"/>
      <c r="BSC27" s="98"/>
      <c r="BSD27" s="98"/>
      <c r="BSE27" s="98"/>
      <c r="BSF27" s="98"/>
      <c r="BSG27" s="98"/>
      <c r="BSH27" s="98"/>
      <c r="BSI27" s="98"/>
      <c r="BSJ27" s="98"/>
      <c r="BSK27" s="98"/>
      <c r="BSL27" s="98"/>
      <c r="BSM27" s="98"/>
      <c r="BSN27" s="98"/>
      <c r="BSO27" s="98"/>
      <c r="BSP27" s="98"/>
      <c r="BSQ27" s="98"/>
      <c r="BSR27" s="98"/>
      <c r="BSS27" s="98"/>
      <c r="BST27" s="98"/>
      <c r="BSU27" s="98"/>
      <c r="BSV27" s="98"/>
      <c r="BSW27" s="98"/>
      <c r="BSX27" s="98"/>
      <c r="BSY27" s="98"/>
      <c r="BSZ27" s="98"/>
      <c r="BTA27" s="98"/>
      <c r="BTB27" s="98"/>
      <c r="BTC27" s="98"/>
      <c r="BTD27" s="98"/>
      <c r="BTE27" s="98"/>
      <c r="BTF27" s="98"/>
      <c r="BTG27" s="98"/>
      <c r="BTH27" s="98"/>
      <c r="BTI27" s="98"/>
      <c r="BTJ27" s="98"/>
      <c r="BTK27" s="98"/>
      <c r="BTL27" s="98"/>
      <c r="BTM27" s="98"/>
      <c r="BTN27" s="98"/>
      <c r="BTO27" s="98"/>
      <c r="BTP27" s="98"/>
      <c r="BTQ27" s="98"/>
      <c r="BTR27" s="98"/>
      <c r="BTS27" s="98"/>
      <c r="BTT27" s="98"/>
      <c r="BTU27" s="98"/>
      <c r="BTV27" s="98"/>
      <c r="BTW27" s="98"/>
      <c r="BTX27" s="98"/>
      <c r="BTY27" s="98"/>
      <c r="BTZ27" s="98"/>
      <c r="BUA27" s="98"/>
      <c r="BUB27" s="98"/>
      <c r="BUC27" s="98"/>
      <c r="BUD27" s="98"/>
      <c r="BUE27" s="98"/>
      <c r="BUF27" s="98"/>
      <c r="BUG27" s="98"/>
      <c r="BUH27" s="98"/>
      <c r="BUI27" s="98"/>
      <c r="BUJ27" s="98"/>
      <c r="BUK27" s="98"/>
      <c r="BUL27" s="98"/>
      <c r="BUM27" s="98"/>
      <c r="BUN27" s="98"/>
      <c r="BUO27" s="98"/>
      <c r="BUP27" s="98"/>
      <c r="BUQ27" s="98"/>
      <c r="BUR27" s="98"/>
      <c r="BUS27" s="98"/>
      <c r="BUT27" s="98"/>
      <c r="BUU27" s="98"/>
      <c r="BUV27" s="98"/>
      <c r="BUW27" s="98"/>
      <c r="BUX27" s="98"/>
      <c r="BUY27" s="98"/>
      <c r="BUZ27" s="98"/>
      <c r="BVA27" s="98"/>
      <c r="BVB27" s="98"/>
      <c r="BVC27" s="98"/>
      <c r="BVD27" s="98"/>
      <c r="BVE27" s="98"/>
      <c r="BVF27" s="98"/>
      <c r="BVG27" s="98"/>
      <c r="BVH27" s="98"/>
      <c r="BVI27" s="98"/>
      <c r="BVJ27" s="98"/>
      <c r="BVK27" s="98"/>
      <c r="BVL27" s="98"/>
      <c r="BVM27" s="98"/>
      <c r="BVN27" s="98"/>
      <c r="BVO27" s="98"/>
      <c r="BVP27" s="98"/>
      <c r="BVQ27" s="98"/>
      <c r="BVR27" s="98"/>
      <c r="BVS27" s="98"/>
      <c r="BVT27" s="98"/>
      <c r="BVU27" s="98"/>
      <c r="BVV27" s="98"/>
      <c r="BVW27" s="98"/>
      <c r="BVX27" s="98"/>
      <c r="BVY27" s="98"/>
      <c r="BVZ27" s="98"/>
      <c r="BWA27" s="98"/>
      <c r="BWB27" s="98"/>
      <c r="BWC27" s="98"/>
      <c r="BWD27" s="98"/>
      <c r="BWE27" s="98"/>
      <c r="BWF27" s="98"/>
      <c r="BWG27" s="98"/>
      <c r="BWH27" s="98"/>
      <c r="BWI27" s="98"/>
      <c r="BWJ27" s="98"/>
      <c r="BWK27" s="98"/>
      <c r="BWL27" s="98"/>
      <c r="BWM27" s="98"/>
      <c r="BWN27" s="98"/>
      <c r="BWO27" s="98"/>
      <c r="BWP27" s="98"/>
      <c r="BWQ27" s="98"/>
      <c r="BWR27" s="98"/>
      <c r="BWS27" s="98"/>
      <c r="BWT27" s="98"/>
      <c r="BWU27" s="98"/>
      <c r="BWV27" s="98"/>
      <c r="BWW27" s="98"/>
      <c r="BWX27" s="98"/>
      <c r="BWY27" s="98"/>
      <c r="BWZ27" s="98"/>
      <c r="BXA27" s="98"/>
      <c r="BXB27" s="98"/>
      <c r="BXC27" s="98"/>
      <c r="BXD27" s="98"/>
      <c r="BXE27" s="98"/>
      <c r="BXF27" s="98"/>
      <c r="BXG27" s="98"/>
      <c r="BXH27" s="98"/>
      <c r="BXI27" s="98"/>
      <c r="BXJ27" s="98"/>
      <c r="BXK27" s="98"/>
      <c r="BXL27" s="98"/>
      <c r="BXM27" s="98"/>
      <c r="BXN27" s="98"/>
      <c r="BXO27" s="98"/>
      <c r="BXP27" s="98"/>
      <c r="BXQ27" s="98"/>
      <c r="BXR27" s="98"/>
      <c r="BXS27" s="98"/>
      <c r="BXT27" s="98"/>
      <c r="BXU27" s="98"/>
      <c r="BXV27" s="98"/>
      <c r="BXW27" s="98"/>
      <c r="BXX27" s="98"/>
      <c r="BXY27" s="98"/>
      <c r="BXZ27" s="98"/>
      <c r="BYA27" s="98"/>
      <c r="BYB27" s="98"/>
      <c r="BYC27" s="98"/>
      <c r="BYD27" s="98"/>
      <c r="BYE27" s="98"/>
      <c r="BYF27" s="98"/>
      <c r="BYG27" s="98"/>
      <c r="BYH27" s="98"/>
      <c r="BYI27" s="98"/>
      <c r="BYJ27" s="98"/>
      <c r="BYK27" s="98"/>
      <c r="BYL27" s="98"/>
      <c r="BYM27" s="98"/>
      <c r="BYN27" s="98"/>
      <c r="BYO27" s="98"/>
      <c r="BYP27" s="98"/>
      <c r="BYQ27" s="98"/>
      <c r="BYR27" s="98"/>
      <c r="BYS27" s="98"/>
      <c r="BYT27" s="98"/>
      <c r="BYU27" s="98"/>
      <c r="BYV27" s="98"/>
      <c r="BYW27" s="98"/>
      <c r="BYX27" s="98"/>
      <c r="BYY27" s="98"/>
      <c r="BYZ27" s="98"/>
      <c r="BZA27" s="98"/>
      <c r="BZB27" s="98"/>
      <c r="BZC27" s="98"/>
      <c r="BZD27" s="98"/>
      <c r="BZE27" s="98"/>
      <c r="BZF27" s="98"/>
      <c r="BZG27" s="98"/>
      <c r="BZH27" s="98"/>
      <c r="BZI27" s="98"/>
      <c r="BZJ27" s="98"/>
      <c r="BZK27" s="98"/>
      <c r="BZL27" s="98"/>
      <c r="BZM27" s="98"/>
      <c r="BZN27" s="98"/>
      <c r="BZO27" s="98"/>
      <c r="BZP27" s="98"/>
      <c r="BZQ27" s="98"/>
      <c r="BZR27" s="98"/>
      <c r="BZS27" s="98"/>
      <c r="BZT27" s="98"/>
      <c r="BZU27" s="98"/>
      <c r="BZV27" s="98"/>
      <c r="BZW27" s="98"/>
      <c r="BZX27" s="98"/>
      <c r="BZY27" s="98"/>
      <c r="BZZ27" s="98"/>
      <c r="CAA27" s="98"/>
      <c r="CAB27" s="98"/>
      <c r="CAC27" s="98"/>
      <c r="CAD27" s="98"/>
      <c r="CAE27" s="98"/>
      <c r="CAF27" s="98"/>
      <c r="CAG27" s="98"/>
      <c r="CAH27" s="98"/>
      <c r="CAI27" s="98"/>
      <c r="CAJ27" s="98"/>
      <c r="CAK27" s="98"/>
      <c r="CAL27" s="98"/>
      <c r="CAM27" s="98"/>
      <c r="CAN27" s="98"/>
      <c r="CAO27" s="98"/>
      <c r="CAP27" s="98"/>
      <c r="CAQ27" s="98"/>
      <c r="CAR27" s="98"/>
      <c r="CAS27" s="98"/>
      <c r="CAT27" s="98"/>
      <c r="CAU27" s="98"/>
      <c r="CAV27" s="98"/>
      <c r="CAW27" s="98"/>
      <c r="CAX27" s="98"/>
      <c r="CAY27" s="98"/>
      <c r="CAZ27" s="98"/>
      <c r="CBA27" s="98"/>
      <c r="CBB27" s="98"/>
      <c r="CBC27" s="98"/>
      <c r="CBD27" s="98"/>
      <c r="CBE27" s="98"/>
      <c r="CBF27" s="98"/>
      <c r="CBG27" s="98"/>
      <c r="CBH27" s="98"/>
      <c r="CBI27" s="98"/>
      <c r="CBJ27" s="98"/>
      <c r="CBK27" s="98"/>
      <c r="CBL27" s="98"/>
      <c r="CBM27" s="98"/>
      <c r="CBN27" s="98"/>
      <c r="CBO27" s="98"/>
      <c r="CBP27" s="98"/>
      <c r="CBQ27" s="98"/>
      <c r="CBR27" s="98"/>
      <c r="CBS27" s="98"/>
      <c r="CBT27" s="98"/>
      <c r="CBU27" s="98"/>
      <c r="CBV27" s="98"/>
      <c r="CBW27" s="98"/>
      <c r="CBX27" s="98"/>
      <c r="CBY27" s="98"/>
      <c r="CBZ27" s="98"/>
      <c r="CCA27" s="98"/>
      <c r="CCB27" s="98"/>
      <c r="CCC27" s="98"/>
      <c r="CCD27" s="98"/>
      <c r="CCE27" s="98"/>
      <c r="CCF27" s="98"/>
      <c r="CCG27" s="98"/>
      <c r="CCH27" s="98"/>
      <c r="CCI27" s="98"/>
      <c r="CCJ27" s="98"/>
      <c r="CCK27" s="98"/>
      <c r="CCL27" s="98"/>
      <c r="CCM27" s="98"/>
      <c r="CCN27" s="98"/>
      <c r="CCO27" s="98"/>
      <c r="CCP27" s="98"/>
      <c r="CCQ27" s="98"/>
      <c r="CCR27" s="98"/>
      <c r="CCS27" s="98"/>
      <c r="CCT27" s="98"/>
      <c r="CCU27" s="98"/>
      <c r="CCV27" s="98"/>
      <c r="CCW27" s="98"/>
      <c r="CCX27" s="98"/>
      <c r="CCY27" s="98"/>
      <c r="CCZ27" s="98"/>
      <c r="CDA27" s="98"/>
      <c r="CDB27" s="98"/>
      <c r="CDC27" s="98"/>
      <c r="CDD27" s="98"/>
      <c r="CDE27" s="98"/>
      <c r="CDF27" s="98"/>
      <c r="CDG27" s="98"/>
      <c r="CDH27" s="98"/>
      <c r="CDI27" s="98"/>
      <c r="CDJ27" s="98"/>
      <c r="CDK27" s="98"/>
      <c r="CDL27" s="98"/>
      <c r="CDM27" s="98"/>
      <c r="CDN27" s="98"/>
      <c r="CDO27" s="98"/>
      <c r="CDP27" s="98"/>
      <c r="CDQ27" s="98"/>
      <c r="CDR27" s="98"/>
      <c r="CDS27" s="98"/>
      <c r="CDT27" s="98"/>
      <c r="CDU27" s="98"/>
      <c r="CDV27" s="98"/>
      <c r="CDW27" s="98"/>
      <c r="CDX27" s="98"/>
      <c r="CDY27" s="98"/>
      <c r="CDZ27" s="98"/>
      <c r="CEA27" s="98"/>
      <c r="CEB27" s="98"/>
      <c r="CEC27" s="98"/>
      <c r="CED27" s="98"/>
      <c r="CEE27" s="98"/>
      <c r="CEF27" s="98"/>
      <c r="CEG27" s="98"/>
      <c r="CEH27" s="98"/>
      <c r="CEI27" s="98"/>
      <c r="CEJ27" s="98"/>
      <c r="CEK27" s="98"/>
      <c r="CEL27" s="98"/>
      <c r="CEM27" s="98"/>
      <c r="CEN27" s="98"/>
      <c r="CEO27" s="98"/>
      <c r="CEP27" s="98"/>
      <c r="CEQ27" s="98"/>
      <c r="CER27" s="98"/>
      <c r="CES27" s="98"/>
      <c r="CET27" s="98"/>
      <c r="CEU27" s="98"/>
      <c r="CEV27" s="98"/>
      <c r="CEW27" s="98"/>
      <c r="CEX27" s="98"/>
      <c r="CEY27" s="98"/>
      <c r="CEZ27" s="98"/>
      <c r="CFA27" s="98"/>
      <c r="CFB27" s="98"/>
      <c r="CFC27" s="98"/>
      <c r="CFD27" s="98"/>
      <c r="CFE27" s="98"/>
      <c r="CFF27" s="98"/>
      <c r="CFG27" s="98"/>
      <c r="CFH27" s="98"/>
      <c r="CFI27" s="98"/>
      <c r="CFJ27" s="98"/>
      <c r="CFK27" s="98"/>
      <c r="CFL27" s="98"/>
      <c r="CFM27" s="98"/>
      <c r="CFN27" s="98"/>
      <c r="CFO27" s="98"/>
      <c r="CFP27" s="98"/>
      <c r="CFQ27" s="98"/>
      <c r="CFR27" s="98"/>
      <c r="CFS27" s="98"/>
      <c r="CFT27" s="98"/>
      <c r="CFU27" s="98"/>
      <c r="CFV27" s="98"/>
      <c r="CFW27" s="98"/>
      <c r="CFX27" s="98"/>
      <c r="CFY27" s="98"/>
      <c r="CFZ27" s="98"/>
      <c r="CGA27" s="98"/>
      <c r="CGB27" s="98"/>
      <c r="CGC27" s="98"/>
      <c r="CGD27" s="98"/>
      <c r="CGE27" s="98"/>
      <c r="CGF27" s="98"/>
      <c r="CGG27" s="98"/>
      <c r="CGH27" s="98"/>
      <c r="CGI27" s="98"/>
      <c r="CGJ27" s="98"/>
      <c r="CGK27" s="98"/>
      <c r="CGL27" s="98"/>
      <c r="CGM27" s="98"/>
      <c r="CGN27" s="98"/>
      <c r="CGO27" s="98"/>
      <c r="CGP27" s="98"/>
      <c r="CGQ27" s="98"/>
      <c r="CGR27" s="98"/>
      <c r="CGS27" s="98"/>
      <c r="CGT27" s="98"/>
      <c r="CGU27" s="98"/>
      <c r="CGV27" s="98"/>
      <c r="CGW27" s="98"/>
      <c r="CGX27" s="98"/>
      <c r="CGY27" s="98"/>
      <c r="CGZ27" s="98"/>
      <c r="CHA27" s="98"/>
      <c r="CHB27" s="98"/>
      <c r="CHC27" s="98"/>
      <c r="CHD27" s="98"/>
      <c r="CHE27" s="98"/>
      <c r="CHF27" s="98"/>
      <c r="CHG27" s="98"/>
      <c r="CHH27" s="98"/>
      <c r="CHI27" s="98"/>
      <c r="CHJ27" s="98"/>
      <c r="CHK27" s="98"/>
      <c r="CHL27" s="98"/>
      <c r="CHM27" s="98"/>
      <c r="CHN27" s="98"/>
      <c r="CHO27" s="98"/>
      <c r="CHP27" s="98"/>
      <c r="CHQ27" s="98"/>
      <c r="CHR27" s="98"/>
      <c r="CHS27" s="98"/>
      <c r="CHT27" s="98"/>
      <c r="CHU27" s="98"/>
      <c r="CHV27" s="98"/>
      <c r="CHW27" s="98"/>
      <c r="CHX27" s="98"/>
      <c r="CHY27" s="98"/>
      <c r="CHZ27" s="98"/>
      <c r="CIA27" s="98"/>
      <c r="CIB27" s="98"/>
      <c r="CIC27" s="98"/>
      <c r="CID27" s="98"/>
      <c r="CIE27" s="98"/>
      <c r="CIF27" s="98"/>
      <c r="CIG27" s="98"/>
      <c r="CIH27" s="98"/>
      <c r="CII27" s="98"/>
      <c r="CIJ27" s="98"/>
      <c r="CIK27" s="98"/>
      <c r="CIL27" s="98"/>
      <c r="CIM27" s="98"/>
      <c r="CIN27" s="98"/>
      <c r="CIO27" s="98"/>
      <c r="CIP27" s="98"/>
      <c r="CIQ27" s="98"/>
      <c r="CIR27" s="98"/>
      <c r="CIS27" s="98"/>
      <c r="CIT27" s="98"/>
      <c r="CIU27" s="98"/>
      <c r="CIV27" s="98"/>
      <c r="CIW27" s="98"/>
      <c r="CIX27" s="98"/>
      <c r="CIY27" s="98"/>
      <c r="CIZ27" s="98"/>
      <c r="CJA27" s="98"/>
      <c r="CJB27" s="98"/>
      <c r="CJC27" s="98"/>
      <c r="CJD27" s="98"/>
      <c r="CJE27" s="98"/>
      <c r="CJF27" s="98"/>
      <c r="CJG27" s="98"/>
      <c r="CJH27" s="98"/>
      <c r="CJI27" s="98"/>
      <c r="CJJ27" s="98"/>
      <c r="CJK27" s="98"/>
      <c r="CJL27" s="98"/>
      <c r="CJM27" s="98"/>
      <c r="CJN27" s="98"/>
      <c r="CJO27" s="98"/>
      <c r="CJP27" s="98"/>
      <c r="CJQ27" s="98"/>
      <c r="CJR27" s="98"/>
      <c r="CJS27" s="98"/>
      <c r="CJT27" s="98"/>
      <c r="CJU27" s="98"/>
      <c r="CJV27" s="98"/>
      <c r="CJW27" s="98"/>
      <c r="CJX27" s="98"/>
      <c r="CJY27" s="98"/>
      <c r="CJZ27" s="98"/>
      <c r="CKA27" s="98"/>
      <c r="CKB27" s="98"/>
      <c r="CKC27" s="98"/>
      <c r="CKD27" s="98"/>
      <c r="CKE27" s="98"/>
      <c r="CKF27" s="98"/>
      <c r="CKG27" s="98"/>
      <c r="CKH27" s="98"/>
      <c r="CKI27" s="98"/>
      <c r="CKJ27" s="98"/>
      <c r="CKK27" s="98"/>
      <c r="CKL27" s="98"/>
      <c r="CKM27" s="98"/>
      <c r="CKN27" s="98"/>
      <c r="CKO27" s="98"/>
      <c r="CKP27" s="98"/>
      <c r="CKQ27" s="98"/>
      <c r="CKR27" s="98"/>
      <c r="CKS27" s="98"/>
      <c r="CKT27" s="98"/>
      <c r="CKU27" s="98"/>
      <c r="CKV27" s="98"/>
      <c r="CKW27" s="98"/>
      <c r="CKX27" s="98"/>
      <c r="CKY27" s="98"/>
      <c r="CKZ27" s="98"/>
      <c r="CLA27" s="98"/>
      <c r="CLB27" s="98"/>
      <c r="CLC27" s="98"/>
      <c r="CLD27" s="98"/>
      <c r="CLE27" s="98"/>
      <c r="CLF27" s="98"/>
      <c r="CLG27" s="98"/>
      <c r="CLH27" s="98"/>
      <c r="CLI27" s="98"/>
      <c r="CLJ27" s="98"/>
      <c r="CLK27" s="98"/>
      <c r="CLL27" s="98"/>
      <c r="CLM27" s="98"/>
      <c r="CLN27" s="98"/>
      <c r="CLO27" s="98"/>
      <c r="CLP27" s="98"/>
      <c r="CLQ27" s="98"/>
      <c r="CLR27" s="98"/>
      <c r="CLS27" s="98"/>
      <c r="CLT27" s="98"/>
      <c r="CLU27" s="98"/>
      <c r="CLV27" s="98"/>
      <c r="CLW27" s="98"/>
      <c r="CLX27" s="98"/>
      <c r="CLY27" s="98"/>
      <c r="CLZ27" s="98"/>
      <c r="CMA27" s="98"/>
      <c r="CMB27" s="98"/>
      <c r="CMC27" s="98"/>
      <c r="CMD27" s="98"/>
      <c r="CME27" s="98"/>
      <c r="CMF27" s="98"/>
      <c r="CMG27" s="98"/>
      <c r="CMH27" s="98"/>
      <c r="CMI27" s="98"/>
      <c r="CMJ27" s="98"/>
      <c r="CMK27" s="98"/>
      <c r="CML27" s="98"/>
      <c r="CMM27" s="98"/>
      <c r="CMN27" s="98"/>
      <c r="CMO27" s="98"/>
      <c r="CMP27" s="98"/>
      <c r="CMQ27" s="98"/>
      <c r="CMR27" s="98"/>
      <c r="CMS27" s="98"/>
      <c r="CMT27" s="98"/>
      <c r="CMU27" s="98"/>
      <c r="CMV27" s="98"/>
      <c r="CMW27" s="98"/>
      <c r="CMX27" s="98"/>
      <c r="CMY27" s="98"/>
      <c r="CMZ27" s="98"/>
      <c r="CNA27" s="98"/>
      <c r="CNB27" s="98"/>
      <c r="CNC27" s="98"/>
      <c r="CND27" s="98"/>
      <c r="CNE27" s="98"/>
      <c r="CNF27" s="98"/>
      <c r="CNG27" s="98"/>
      <c r="CNH27" s="98"/>
      <c r="CNI27" s="98"/>
      <c r="CNJ27" s="98"/>
      <c r="CNK27" s="98"/>
      <c r="CNL27" s="98"/>
      <c r="CNM27" s="98"/>
      <c r="CNN27" s="98"/>
      <c r="CNO27" s="98"/>
      <c r="CNP27" s="98"/>
      <c r="CNQ27" s="98"/>
      <c r="CNR27" s="98"/>
      <c r="CNS27" s="98"/>
      <c r="CNT27" s="98"/>
      <c r="CNU27" s="98"/>
      <c r="CNV27" s="98"/>
      <c r="CNW27" s="98"/>
      <c r="CNX27" s="98"/>
      <c r="CNY27" s="98"/>
      <c r="CNZ27" s="98"/>
      <c r="COA27" s="98"/>
      <c r="COB27" s="98"/>
      <c r="COC27" s="98"/>
      <c r="COD27" s="98"/>
      <c r="COE27" s="98"/>
      <c r="COF27" s="98"/>
      <c r="COG27" s="98"/>
      <c r="COH27" s="98"/>
      <c r="COI27" s="98"/>
      <c r="COJ27" s="98"/>
      <c r="COK27" s="98"/>
      <c r="COL27" s="98"/>
      <c r="COM27" s="98"/>
      <c r="CON27" s="98"/>
      <c r="COO27" s="98"/>
      <c r="COP27" s="98"/>
      <c r="COQ27" s="98"/>
      <c r="COR27" s="98"/>
      <c r="COS27" s="98"/>
      <c r="COT27" s="98"/>
      <c r="COU27" s="98"/>
      <c r="COV27" s="98"/>
      <c r="COW27" s="98"/>
      <c r="COX27" s="98"/>
      <c r="COY27" s="98"/>
      <c r="COZ27" s="98"/>
      <c r="CPA27" s="98"/>
      <c r="CPB27" s="98"/>
      <c r="CPC27" s="98"/>
      <c r="CPD27" s="98"/>
      <c r="CPE27" s="98"/>
      <c r="CPF27" s="98"/>
      <c r="CPG27" s="98"/>
      <c r="CPH27" s="98"/>
      <c r="CPI27" s="98"/>
      <c r="CPJ27" s="98"/>
      <c r="CPK27" s="98"/>
      <c r="CPL27" s="98"/>
      <c r="CPM27" s="98"/>
      <c r="CPN27" s="98"/>
      <c r="CPO27" s="98"/>
      <c r="CPP27" s="98"/>
      <c r="CPQ27" s="98"/>
      <c r="CPR27" s="98"/>
      <c r="CPS27" s="98"/>
      <c r="CPT27" s="98"/>
      <c r="CPU27" s="98"/>
      <c r="CPV27" s="98"/>
      <c r="CPW27" s="98"/>
      <c r="CPX27" s="98"/>
      <c r="CPY27" s="98"/>
      <c r="CPZ27" s="98"/>
      <c r="CQA27" s="98"/>
      <c r="CQB27" s="98"/>
      <c r="CQC27" s="98"/>
      <c r="CQD27" s="98"/>
      <c r="CQE27" s="98"/>
      <c r="CQF27" s="98"/>
      <c r="CQG27" s="98"/>
      <c r="CQH27" s="98"/>
      <c r="CQI27" s="98"/>
      <c r="CQJ27" s="98"/>
      <c r="CQK27" s="98"/>
      <c r="CQL27" s="98"/>
      <c r="CQM27" s="98"/>
      <c r="CQN27" s="98"/>
      <c r="CQO27" s="98"/>
      <c r="CQP27" s="98"/>
      <c r="CQQ27" s="98"/>
      <c r="CQR27" s="98"/>
      <c r="CQS27" s="98"/>
      <c r="CQT27" s="98"/>
      <c r="CQU27" s="98"/>
      <c r="CQV27" s="98"/>
      <c r="CQW27" s="98"/>
      <c r="CQX27" s="98"/>
      <c r="CQY27" s="98"/>
      <c r="CQZ27" s="98"/>
      <c r="CRA27" s="98"/>
      <c r="CRB27" s="98"/>
      <c r="CRC27" s="98"/>
      <c r="CRD27" s="98"/>
      <c r="CRE27" s="98"/>
      <c r="CRF27" s="98"/>
      <c r="CRG27" s="98"/>
      <c r="CRH27" s="98"/>
      <c r="CRI27" s="98"/>
      <c r="CRJ27" s="98"/>
      <c r="CRK27" s="98"/>
      <c r="CRL27" s="98"/>
      <c r="CRM27" s="98"/>
      <c r="CRN27" s="98"/>
      <c r="CRO27" s="98"/>
      <c r="CRP27" s="98"/>
      <c r="CRQ27" s="98"/>
      <c r="CRR27" s="98"/>
      <c r="CRS27" s="98"/>
      <c r="CRT27" s="98"/>
      <c r="CRU27" s="98"/>
      <c r="CRV27" s="98"/>
      <c r="CRW27" s="98"/>
      <c r="CRX27" s="98"/>
      <c r="CRY27" s="98"/>
      <c r="CRZ27" s="98"/>
      <c r="CSA27" s="98"/>
      <c r="CSB27" s="98"/>
      <c r="CSC27" s="98"/>
      <c r="CSD27" s="98"/>
      <c r="CSE27" s="98"/>
      <c r="CSF27" s="98"/>
      <c r="CSG27" s="98"/>
      <c r="CSH27" s="98"/>
      <c r="CSI27" s="98"/>
      <c r="CSJ27" s="98"/>
      <c r="CSK27" s="98"/>
      <c r="CSL27" s="98"/>
      <c r="CSM27" s="98"/>
      <c r="CSN27" s="98"/>
      <c r="CSO27" s="98"/>
      <c r="CSP27" s="98"/>
      <c r="CSQ27" s="98"/>
      <c r="CSR27" s="98"/>
      <c r="CSS27" s="98"/>
      <c r="CST27" s="98"/>
      <c r="CSU27" s="98"/>
      <c r="CSV27" s="98"/>
      <c r="CSW27" s="98"/>
      <c r="CSX27" s="98"/>
      <c r="CSY27" s="98"/>
      <c r="CSZ27" s="98"/>
      <c r="CTA27" s="98"/>
      <c r="CTB27" s="98"/>
      <c r="CTC27" s="98"/>
      <c r="CTD27" s="98"/>
      <c r="CTE27" s="98"/>
      <c r="CTF27" s="98"/>
      <c r="CTG27" s="98"/>
      <c r="CTH27" s="98"/>
      <c r="CTI27" s="98"/>
      <c r="CTJ27" s="98"/>
      <c r="CTK27" s="98"/>
      <c r="CTL27" s="98"/>
      <c r="CTM27" s="98"/>
      <c r="CTN27" s="98"/>
      <c r="CTO27" s="98"/>
      <c r="CTP27" s="98"/>
      <c r="CTQ27" s="98"/>
      <c r="CTR27" s="98"/>
      <c r="CTS27" s="98"/>
      <c r="CTT27" s="98"/>
      <c r="CTU27" s="98"/>
      <c r="CTV27" s="98"/>
      <c r="CTW27" s="98"/>
      <c r="CTX27" s="98"/>
      <c r="CTY27" s="98"/>
      <c r="CTZ27" s="98"/>
      <c r="CUA27" s="98"/>
      <c r="CUB27" s="98"/>
      <c r="CUC27" s="98"/>
      <c r="CUD27" s="98"/>
      <c r="CUE27" s="98"/>
      <c r="CUF27" s="98"/>
      <c r="CUG27" s="98"/>
      <c r="CUH27" s="98"/>
      <c r="CUI27" s="98"/>
      <c r="CUJ27" s="98"/>
      <c r="CUK27" s="98"/>
      <c r="CUL27" s="98"/>
      <c r="CUM27" s="98"/>
      <c r="CUN27" s="98"/>
      <c r="CUO27" s="98"/>
      <c r="CUP27" s="98"/>
      <c r="CUQ27" s="98"/>
      <c r="CUR27" s="98"/>
      <c r="CUS27" s="98"/>
      <c r="CUT27" s="98"/>
      <c r="CUU27" s="98"/>
      <c r="CUV27" s="98"/>
      <c r="CUW27" s="98"/>
      <c r="CUX27" s="98"/>
      <c r="CUY27" s="98"/>
      <c r="CUZ27" s="98"/>
      <c r="CVA27" s="98"/>
      <c r="CVB27" s="98"/>
      <c r="CVC27" s="98"/>
      <c r="CVD27" s="98"/>
      <c r="CVE27" s="98"/>
      <c r="CVF27" s="98"/>
      <c r="CVG27" s="98"/>
      <c r="CVH27" s="98"/>
      <c r="CVI27" s="98"/>
      <c r="CVJ27" s="98"/>
      <c r="CVK27" s="98"/>
      <c r="CVL27" s="98"/>
      <c r="CVM27" s="98"/>
      <c r="CVN27" s="98"/>
      <c r="CVO27" s="98"/>
      <c r="CVP27" s="98"/>
      <c r="CVQ27" s="98"/>
      <c r="CVR27" s="98"/>
      <c r="CVS27" s="98"/>
      <c r="CVT27" s="98"/>
      <c r="CVU27" s="98"/>
      <c r="CVV27" s="98"/>
      <c r="CVW27" s="98"/>
      <c r="CVX27" s="98"/>
      <c r="CVY27" s="98"/>
      <c r="CVZ27" s="98"/>
      <c r="CWA27" s="98"/>
      <c r="CWB27" s="98"/>
      <c r="CWC27" s="98"/>
      <c r="CWD27" s="98"/>
      <c r="CWE27" s="98"/>
      <c r="CWF27" s="98"/>
      <c r="CWG27" s="98"/>
      <c r="CWH27" s="98"/>
      <c r="CWI27" s="98"/>
      <c r="CWJ27" s="98"/>
      <c r="CWK27" s="98"/>
      <c r="CWL27" s="98"/>
      <c r="CWM27" s="98"/>
      <c r="CWN27" s="98"/>
      <c r="CWO27" s="98"/>
      <c r="CWP27" s="98"/>
      <c r="CWQ27" s="98"/>
      <c r="CWR27" s="98"/>
      <c r="CWS27" s="98"/>
      <c r="CWT27" s="98"/>
      <c r="CWU27" s="98"/>
      <c r="CWV27" s="98"/>
      <c r="CWW27" s="98"/>
      <c r="CWX27" s="98"/>
      <c r="CWY27" s="98"/>
      <c r="CWZ27" s="98"/>
      <c r="CXA27" s="98"/>
      <c r="CXB27" s="98"/>
      <c r="CXC27" s="98"/>
      <c r="CXD27" s="98"/>
      <c r="CXE27" s="98"/>
      <c r="CXF27" s="98"/>
      <c r="CXG27" s="98"/>
      <c r="CXH27" s="98"/>
      <c r="CXI27" s="98"/>
      <c r="CXJ27" s="98"/>
      <c r="CXK27" s="98"/>
      <c r="CXL27" s="98"/>
      <c r="CXM27" s="98"/>
      <c r="CXN27" s="98"/>
      <c r="CXO27" s="98"/>
      <c r="CXP27" s="98"/>
      <c r="CXQ27" s="98"/>
      <c r="CXR27" s="98"/>
      <c r="CXS27" s="98"/>
      <c r="CXT27" s="98"/>
      <c r="CXU27" s="98"/>
      <c r="CXV27" s="98"/>
      <c r="CXW27" s="98"/>
      <c r="CXX27" s="98"/>
      <c r="CXY27" s="98"/>
      <c r="CXZ27" s="98"/>
      <c r="CYA27" s="98"/>
      <c r="CYB27" s="98"/>
      <c r="CYC27" s="98"/>
      <c r="CYD27" s="98"/>
      <c r="CYE27" s="98"/>
      <c r="CYF27" s="98"/>
      <c r="CYG27" s="98"/>
      <c r="CYH27" s="98"/>
      <c r="CYI27" s="98"/>
      <c r="CYJ27" s="98"/>
      <c r="CYK27" s="98"/>
      <c r="CYL27" s="98"/>
      <c r="CYM27" s="98"/>
      <c r="CYN27" s="98"/>
      <c r="CYO27" s="98"/>
      <c r="CYP27" s="98"/>
      <c r="CYQ27" s="98"/>
      <c r="CYR27" s="98"/>
      <c r="CYS27" s="98"/>
      <c r="CYT27" s="98"/>
      <c r="CYU27" s="98"/>
      <c r="CYV27" s="98"/>
      <c r="CYW27" s="98"/>
      <c r="CYX27" s="98"/>
      <c r="CYY27" s="98"/>
      <c r="CYZ27" s="98"/>
      <c r="CZA27" s="98"/>
      <c r="CZB27" s="98"/>
      <c r="CZC27" s="98"/>
      <c r="CZD27" s="98"/>
      <c r="CZE27" s="98"/>
      <c r="CZF27" s="98"/>
      <c r="CZG27" s="98"/>
      <c r="CZH27" s="98"/>
      <c r="CZI27" s="98"/>
      <c r="CZJ27" s="98"/>
      <c r="CZK27" s="98"/>
      <c r="CZL27" s="98"/>
      <c r="CZM27" s="98"/>
      <c r="CZN27" s="98"/>
      <c r="CZO27" s="98"/>
      <c r="CZP27" s="98"/>
      <c r="CZQ27" s="98"/>
      <c r="CZR27" s="98"/>
      <c r="CZS27" s="98"/>
      <c r="CZT27" s="98"/>
      <c r="CZU27" s="98"/>
      <c r="CZV27" s="98"/>
      <c r="CZW27" s="98"/>
      <c r="CZX27" s="98"/>
      <c r="CZY27" s="98"/>
      <c r="CZZ27" s="98"/>
      <c r="DAA27" s="98"/>
      <c r="DAB27" s="98"/>
      <c r="DAC27" s="98"/>
      <c r="DAD27" s="98"/>
      <c r="DAE27" s="98"/>
      <c r="DAF27" s="98"/>
      <c r="DAG27" s="98"/>
      <c r="DAH27" s="98"/>
      <c r="DAI27" s="98"/>
      <c r="DAJ27" s="98"/>
      <c r="DAK27" s="98"/>
      <c r="DAL27" s="98"/>
      <c r="DAM27" s="98"/>
      <c r="DAN27" s="98"/>
      <c r="DAO27" s="98"/>
      <c r="DAP27" s="98"/>
      <c r="DAQ27" s="98"/>
      <c r="DAR27" s="98"/>
      <c r="DAS27" s="98"/>
      <c r="DAT27" s="98"/>
      <c r="DAU27" s="98"/>
      <c r="DAV27" s="98"/>
      <c r="DAW27" s="98"/>
      <c r="DAX27" s="98"/>
      <c r="DAY27" s="98"/>
      <c r="DAZ27" s="98"/>
      <c r="DBA27" s="98"/>
      <c r="DBB27" s="98"/>
      <c r="DBC27" s="98"/>
      <c r="DBD27" s="98"/>
      <c r="DBE27" s="98"/>
      <c r="DBF27" s="98"/>
      <c r="DBG27" s="98"/>
      <c r="DBH27" s="98"/>
      <c r="DBI27" s="98"/>
      <c r="DBJ27" s="98"/>
      <c r="DBK27" s="98"/>
      <c r="DBL27" s="98"/>
      <c r="DBM27" s="98"/>
      <c r="DBN27" s="98"/>
      <c r="DBO27" s="98"/>
      <c r="DBP27" s="98"/>
      <c r="DBQ27" s="98"/>
      <c r="DBR27" s="98"/>
      <c r="DBS27" s="98"/>
      <c r="DBT27" s="98"/>
      <c r="DBU27" s="98"/>
      <c r="DBV27" s="98"/>
      <c r="DBW27" s="98"/>
      <c r="DBX27" s="98"/>
      <c r="DBY27" s="98"/>
      <c r="DBZ27" s="98"/>
      <c r="DCA27" s="98"/>
      <c r="DCB27" s="98"/>
      <c r="DCC27" s="98"/>
      <c r="DCD27" s="98"/>
      <c r="DCE27" s="98"/>
      <c r="DCF27" s="98"/>
      <c r="DCG27" s="98"/>
      <c r="DCH27" s="98"/>
      <c r="DCI27" s="98"/>
      <c r="DCJ27" s="98"/>
      <c r="DCK27" s="98"/>
      <c r="DCL27" s="98"/>
      <c r="DCM27" s="98"/>
      <c r="DCN27" s="98"/>
      <c r="DCO27" s="98"/>
      <c r="DCP27" s="98"/>
      <c r="DCQ27" s="98"/>
      <c r="DCR27" s="98"/>
      <c r="DCS27" s="98"/>
      <c r="DCT27" s="98"/>
      <c r="DCU27" s="98"/>
      <c r="DCV27" s="98"/>
      <c r="DCW27" s="98"/>
      <c r="DCX27" s="98"/>
      <c r="DCY27" s="98"/>
      <c r="DCZ27" s="98"/>
      <c r="DDA27" s="98"/>
      <c r="DDB27" s="98"/>
      <c r="DDC27" s="98"/>
      <c r="DDD27" s="98"/>
      <c r="DDE27" s="98"/>
      <c r="DDF27" s="98"/>
      <c r="DDG27" s="98"/>
      <c r="DDH27" s="98"/>
      <c r="DDI27" s="98"/>
      <c r="DDJ27" s="98"/>
      <c r="DDK27" s="98"/>
      <c r="DDL27" s="98"/>
      <c r="DDM27" s="98"/>
      <c r="DDN27" s="98"/>
      <c r="DDO27" s="98"/>
      <c r="DDP27" s="98"/>
      <c r="DDQ27" s="98"/>
      <c r="DDR27" s="98"/>
      <c r="DDS27" s="98"/>
      <c r="DDT27" s="98"/>
      <c r="DDU27" s="98"/>
      <c r="DDV27" s="98"/>
      <c r="DDW27" s="98"/>
      <c r="DDX27" s="98"/>
      <c r="DDY27" s="98"/>
      <c r="DDZ27" s="98"/>
      <c r="DEA27" s="98"/>
      <c r="DEB27" s="98"/>
      <c r="DEC27" s="98"/>
      <c r="DED27" s="98"/>
      <c r="DEE27" s="98"/>
      <c r="DEF27" s="98"/>
      <c r="DEG27" s="98"/>
      <c r="DEH27" s="98"/>
      <c r="DEI27" s="98"/>
      <c r="DEJ27" s="98"/>
      <c r="DEK27" s="98"/>
      <c r="DEL27" s="98"/>
      <c r="DEM27" s="98"/>
      <c r="DEN27" s="98"/>
      <c r="DEO27" s="98"/>
      <c r="DEP27" s="98"/>
      <c r="DEQ27" s="98"/>
      <c r="DER27" s="98"/>
      <c r="DES27" s="98"/>
      <c r="DET27" s="98"/>
      <c r="DEU27" s="98"/>
      <c r="DEV27" s="98"/>
      <c r="DEW27" s="98"/>
      <c r="DEX27" s="98"/>
      <c r="DEY27" s="98"/>
      <c r="DEZ27" s="98"/>
      <c r="DFA27" s="98"/>
      <c r="DFB27" s="98"/>
      <c r="DFC27" s="98"/>
      <c r="DFD27" s="98"/>
      <c r="DFE27" s="98"/>
      <c r="DFF27" s="98"/>
      <c r="DFG27" s="98"/>
      <c r="DFH27" s="98"/>
      <c r="DFI27" s="98"/>
      <c r="DFJ27" s="98"/>
      <c r="DFK27" s="98"/>
      <c r="DFL27" s="98"/>
      <c r="DFM27" s="98"/>
      <c r="DFN27" s="98"/>
      <c r="DFO27" s="98"/>
      <c r="DFP27" s="98"/>
      <c r="DFQ27" s="98"/>
      <c r="DFR27" s="98"/>
      <c r="DFS27" s="98"/>
      <c r="DFT27" s="98"/>
      <c r="DFU27" s="98"/>
      <c r="DFV27" s="98"/>
      <c r="DFW27" s="98"/>
      <c r="DFX27" s="98"/>
      <c r="DFY27" s="98"/>
      <c r="DFZ27" s="98"/>
      <c r="DGA27" s="98"/>
      <c r="DGB27" s="98"/>
      <c r="DGC27" s="98"/>
      <c r="DGD27" s="98"/>
      <c r="DGE27" s="98"/>
      <c r="DGF27" s="98"/>
      <c r="DGG27" s="98"/>
      <c r="DGH27" s="98"/>
      <c r="DGI27" s="98"/>
      <c r="DGJ27" s="98"/>
      <c r="DGK27" s="98"/>
      <c r="DGL27" s="98"/>
      <c r="DGM27" s="98"/>
      <c r="DGN27" s="98"/>
      <c r="DGO27" s="98"/>
      <c r="DGP27" s="98"/>
      <c r="DGQ27" s="98"/>
      <c r="DGR27" s="98"/>
      <c r="DGS27" s="98"/>
      <c r="DGT27" s="98"/>
      <c r="DGU27" s="98"/>
      <c r="DGV27" s="98"/>
      <c r="DGW27" s="98"/>
      <c r="DGX27" s="98"/>
      <c r="DGY27" s="98"/>
      <c r="DGZ27" s="98"/>
      <c r="DHA27" s="98"/>
      <c r="DHB27" s="98"/>
      <c r="DHC27" s="98"/>
      <c r="DHD27" s="98"/>
      <c r="DHE27" s="98"/>
      <c r="DHF27" s="98"/>
      <c r="DHG27" s="98"/>
      <c r="DHH27" s="98"/>
      <c r="DHI27" s="98"/>
      <c r="DHJ27" s="98"/>
      <c r="DHK27" s="98"/>
      <c r="DHL27" s="98"/>
      <c r="DHM27" s="98"/>
      <c r="DHN27" s="98"/>
      <c r="DHO27" s="98"/>
      <c r="DHP27" s="98"/>
      <c r="DHQ27" s="98"/>
      <c r="DHR27" s="98"/>
      <c r="DHS27" s="98"/>
      <c r="DHT27" s="98"/>
      <c r="DHU27" s="98"/>
      <c r="DHV27" s="98"/>
      <c r="DHW27" s="98"/>
      <c r="DHX27" s="98"/>
      <c r="DHY27" s="98"/>
      <c r="DHZ27" s="98"/>
      <c r="DIA27" s="98"/>
      <c r="DIB27" s="98"/>
      <c r="DIC27" s="98"/>
      <c r="DID27" s="98"/>
      <c r="DIE27" s="98"/>
      <c r="DIF27" s="98"/>
      <c r="DIG27" s="98"/>
      <c r="DIH27" s="98"/>
      <c r="DII27" s="98"/>
      <c r="DIJ27" s="98"/>
      <c r="DIK27" s="98"/>
      <c r="DIL27" s="98"/>
      <c r="DIM27" s="98"/>
      <c r="DIN27" s="98"/>
      <c r="DIO27" s="98"/>
      <c r="DIP27" s="98"/>
      <c r="DIQ27" s="98"/>
      <c r="DIR27" s="98"/>
      <c r="DIS27" s="98"/>
      <c r="DIT27" s="98"/>
      <c r="DIU27" s="98"/>
      <c r="DIV27" s="98"/>
      <c r="DIW27" s="98"/>
      <c r="DIX27" s="98"/>
      <c r="DIY27" s="98"/>
      <c r="DIZ27" s="98"/>
      <c r="DJA27" s="98"/>
      <c r="DJB27" s="98"/>
      <c r="DJC27" s="98"/>
      <c r="DJD27" s="98"/>
      <c r="DJE27" s="98"/>
      <c r="DJF27" s="98"/>
      <c r="DJG27" s="98"/>
      <c r="DJH27" s="98"/>
      <c r="DJI27" s="98"/>
      <c r="DJJ27" s="98"/>
      <c r="DJK27" s="98"/>
      <c r="DJL27" s="98"/>
      <c r="DJM27" s="98"/>
      <c r="DJN27" s="98"/>
      <c r="DJO27" s="98"/>
      <c r="DJP27" s="98"/>
      <c r="DJQ27" s="98"/>
      <c r="DJR27" s="98"/>
      <c r="DJS27" s="98"/>
      <c r="DJT27" s="98"/>
      <c r="DJU27" s="98"/>
      <c r="DJV27" s="98"/>
      <c r="DJW27" s="98"/>
      <c r="DJX27" s="98"/>
      <c r="DJY27" s="98"/>
      <c r="DJZ27" s="98"/>
      <c r="DKA27" s="98"/>
      <c r="DKB27" s="98"/>
      <c r="DKC27" s="98"/>
      <c r="DKD27" s="98"/>
      <c r="DKE27" s="98"/>
      <c r="DKF27" s="98"/>
      <c r="DKG27" s="98"/>
      <c r="DKH27" s="98"/>
      <c r="DKI27" s="98"/>
      <c r="DKJ27" s="98"/>
      <c r="DKK27" s="98"/>
      <c r="DKL27" s="98"/>
      <c r="DKM27" s="98"/>
      <c r="DKN27" s="98"/>
      <c r="DKO27" s="98"/>
      <c r="DKP27" s="98"/>
      <c r="DKQ27" s="98"/>
      <c r="DKR27" s="98"/>
      <c r="DKS27" s="98"/>
      <c r="DKT27" s="98"/>
      <c r="DKU27" s="98"/>
      <c r="DKV27" s="98"/>
      <c r="DKW27" s="98"/>
      <c r="DKX27" s="98"/>
      <c r="DKY27" s="98"/>
      <c r="DKZ27" s="98"/>
      <c r="DLA27" s="98"/>
      <c r="DLB27" s="98"/>
      <c r="DLC27" s="98"/>
      <c r="DLD27" s="98"/>
      <c r="DLE27" s="98"/>
      <c r="DLF27" s="98"/>
      <c r="DLG27" s="98"/>
      <c r="DLH27" s="98"/>
      <c r="DLI27" s="98"/>
      <c r="DLJ27" s="98"/>
      <c r="DLK27" s="98"/>
      <c r="DLL27" s="98"/>
      <c r="DLM27" s="98"/>
      <c r="DLN27" s="98"/>
      <c r="DLO27" s="98"/>
      <c r="DLP27" s="98"/>
      <c r="DLQ27" s="98"/>
      <c r="DLR27" s="98"/>
      <c r="DLS27" s="98"/>
      <c r="DLT27" s="98"/>
      <c r="DLU27" s="98"/>
      <c r="DLV27" s="98"/>
      <c r="DLW27" s="98"/>
      <c r="DLX27" s="98"/>
      <c r="DLY27" s="98"/>
      <c r="DLZ27" s="98"/>
      <c r="DMA27" s="98"/>
      <c r="DMB27" s="98"/>
      <c r="DMC27" s="98"/>
      <c r="DMD27" s="98"/>
      <c r="DME27" s="98"/>
      <c r="DMF27" s="98"/>
      <c r="DMG27" s="98"/>
      <c r="DMH27" s="98"/>
      <c r="DMI27" s="98"/>
      <c r="DMJ27" s="98"/>
      <c r="DMK27" s="98"/>
      <c r="DML27" s="98"/>
      <c r="DMM27" s="98"/>
      <c r="DMN27" s="98"/>
      <c r="DMO27" s="98"/>
      <c r="DMP27" s="98"/>
      <c r="DMQ27" s="98"/>
      <c r="DMR27" s="98"/>
      <c r="DMS27" s="98"/>
      <c r="DMT27" s="98"/>
      <c r="DMU27" s="98"/>
      <c r="DMV27" s="98"/>
      <c r="DMW27" s="98"/>
      <c r="DMX27" s="98"/>
      <c r="DMY27" s="98"/>
      <c r="DMZ27" s="98"/>
      <c r="DNA27" s="98"/>
      <c r="DNB27" s="98"/>
      <c r="DNC27" s="98"/>
      <c r="DND27" s="98"/>
      <c r="DNE27" s="98"/>
      <c r="DNF27" s="98"/>
      <c r="DNG27" s="98"/>
      <c r="DNH27" s="98"/>
      <c r="DNI27" s="98"/>
      <c r="DNJ27" s="98"/>
      <c r="DNK27" s="98"/>
      <c r="DNL27" s="98"/>
      <c r="DNM27" s="98"/>
      <c r="DNN27" s="98"/>
      <c r="DNO27" s="98"/>
      <c r="DNP27" s="98"/>
      <c r="DNQ27" s="98"/>
      <c r="DNR27" s="98"/>
      <c r="DNS27" s="98"/>
      <c r="DNT27" s="98"/>
      <c r="DNU27" s="98"/>
      <c r="DNV27" s="98"/>
      <c r="DNW27" s="98"/>
      <c r="DNX27" s="98"/>
      <c r="DNY27" s="98"/>
      <c r="DNZ27" s="98"/>
      <c r="DOA27" s="98"/>
      <c r="DOB27" s="98"/>
      <c r="DOC27" s="98"/>
      <c r="DOD27" s="98"/>
      <c r="DOE27" s="98"/>
      <c r="DOF27" s="98"/>
      <c r="DOG27" s="98"/>
      <c r="DOH27" s="98"/>
      <c r="DOI27" s="98"/>
      <c r="DOJ27" s="98"/>
      <c r="DOK27" s="98"/>
      <c r="DOL27" s="98"/>
      <c r="DOM27" s="98"/>
      <c r="DON27" s="98"/>
      <c r="DOO27" s="98"/>
      <c r="DOP27" s="98"/>
      <c r="DOQ27" s="98"/>
      <c r="DOR27" s="98"/>
      <c r="DOS27" s="98"/>
      <c r="DOT27" s="98"/>
      <c r="DOU27" s="98"/>
      <c r="DOV27" s="98"/>
      <c r="DOW27" s="98"/>
      <c r="DOX27" s="98"/>
      <c r="DOY27" s="98"/>
      <c r="DOZ27" s="98"/>
      <c r="DPA27" s="98"/>
      <c r="DPB27" s="98"/>
      <c r="DPC27" s="98"/>
      <c r="DPD27" s="98"/>
      <c r="DPE27" s="98"/>
      <c r="DPF27" s="98"/>
      <c r="DPG27" s="98"/>
      <c r="DPH27" s="98"/>
      <c r="DPI27" s="98"/>
      <c r="DPJ27" s="98"/>
      <c r="DPK27" s="98"/>
      <c r="DPL27" s="98"/>
      <c r="DPM27" s="98"/>
      <c r="DPN27" s="98"/>
      <c r="DPO27" s="98"/>
      <c r="DPP27" s="98"/>
      <c r="DPQ27" s="98"/>
      <c r="DPR27" s="98"/>
      <c r="DPS27" s="98"/>
      <c r="DPT27" s="98"/>
      <c r="DPU27" s="98"/>
      <c r="DPV27" s="98"/>
      <c r="DPW27" s="98"/>
      <c r="DPX27" s="98"/>
      <c r="DPY27" s="98"/>
      <c r="DPZ27" s="98"/>
      <c r="DQA27" s="98"/>
      <c r="DQB27" s="98"/>
      <c r="DQC27" s="98"/>
      <c r="DQD27" s="98"/>
      <c r="DQE27" s="98"/>
      <c r="DQF27" s="98"/>
      <c r="DQG27" s="98"/>
      <c r="DQH27" s="98"/>
      <c r="DQI27" s="98"/>
      <c r="DQJ27" s="98"/>
      <c r="DQK27" s="98"/>
      <c r="DQL27" s="98"/>
      <c r="DQM27" s="98"/>
      <c r="DQN27" s="98"/>
      <c r="DQO27" s="98"/>
      <c r="DQP27" s="98"/>
      <c r="DQQ27" s="98"/>
      <c r="DQR27" s="98"/>
      <c r="DQS27" s="98"/>
      <c r="DQT27" s="98"/>
      <c r="DQU27" s="98"/>
      <c r="DQV27" s="98"/>
      <c r="DQW27" s="98"/>
      <c r="DQX27" s="98"/>
      <c r="DQY27" s="98"/>
      <c r="DQZ27" s="98"/>
      <c r="DRA27" s="98"/>
      <c r="DRB27" s="98"/>
      <c r="DRC27" s="98"/>
      <c r="DRD27" s="98"/>
      <c r="DRE27" s="98"/>
      <c r="DRF27" s="98"/>
      <c r="DRG27" s="98"/>
      <c r="DRH27" s="98"/>
      <c r="DRI27" s="98"/>
      <c r="DRJ27" s="98"/>
      <c r="DRK27" s="98"/>
      <c r="DRL27" s="98"/>
      <c r="DRM27" s="98"/>
      <c r="DRN27" s="98"/>
      <c r="DRO27" s="98"/>
      <c r="DRP27" s="98"/>
      <c r="DRQ27" s="98"/>
      <c r="DRR27" s="98"/>
      <c r="DRS27" s="98"/>
      <c r="DRT27" s="98"/>
      <c r="DRU27" s="98"/>
      <c r="DRV27" s="98"/>
      <c r="DRW27" s="98"/>
      <c r="DRX27" s="98"/>
      <c r="DRY27" s="98"/>
      <c r="DRZ27" s="98"/>
      <c r="DSA27" s="98"/>
      <c r="DSB27" s="98"/>
      <c r="DSC27" s="98"/>
      <c r="DSD27" s="98"/>
      <c r="DSE27" s="98"/>
      <c r="DSF27" s="98"/>
      <c r="DSG27" s="98"/>
      <c r="DSH27" s="98"/>
      <c r="DSI27" s="98"/>
      <c r="DSJ27" s="98"/>
      <c r="DSK27" s="98"/>
      <c r="DSL27" s="98"/>
      <c r="DSM27" s="98"/>
      <c r="DSN27" s="98"/>
      <c r="DSO27" s="98"/>
      <c r="DSP27" s="98"/>
      <c r="DSQ27" s="98"/>
      <c r="DSR27" s="98"/>
      <c r="DSS27" s="98"/>
      <c r="DST27" s="98"/>
      <c r="DSU27" s="98"/>
      <c r="DSV27" s="98"/>
      <c r="DSW27" s="98"/>
      <c r="DSX27" s="98"/>
      <c r="DSY27" s="98"/>
      <c r="DSZ27" s="98"/>
      <c r="DTA27" s="98"/>
      <c r="DTB27" s="98"/>
      <c r="DTC27" s="98"/>
      <c r="DTD27" s="98"/>
      <c r="DTE27" s="98"/>
      <c r="DTF27" s="98"/>
      <c r="DTG27" s="98"/>
      <c r="DTH27" s="98"/>
      <c r="DTI27" s="98"/>
      <c r="DTJ27" s="98"/>
      <c r="DTK27" s="98"/>
      <c r="DTL27" s="98"/>
      <c r="DTM27" s="98"/>
      <c r="DTN27" s="98"/>
      <c r="DTO27" s="98"/>
      <c r="DTP27" s="98"/>
      <c r="DTQ27" s="98"/>
      <c r="DTR27" s="98"/>
      <c r="DTS27" s="98"/>
      <c r="DTT27" s="98"/>
      <c r="DTU27" s="98"/>
      <c r="DTV27" s="98"/>
      <c r="DTW27" s="98"/>
      <c r="DTX27" s="98"/>
      <c r="DTY27" s="98"/>
      <c r="DTZ27" s="98"/>
      <c r="DUA27" s="98"/>
      <c r="DUB27" s="98"/>
      <c r="DUC27" s="98"/>
      <c r="DUD27" s="98"/>
      <c r="DUE27" s="98"/>
      <c r="DUF27" s="98"/>
      <c r="DUG27" s="98"/>
      <c r="DUH27" s="98"/>
      <c r="DUI27" s="98"/>
      <c r="DUJ27" s="98"/>
      <c r="DUK27" s="98"/>
      <c r="DUL27" s="98"/>
      <c r="DUM27" s="98"/>
      <c r="DUN27" s="98"/>
      <c r="DUO27" s="98"/>
      <c r="DUP27" s="98"/>
      <c r="DUQ27" s="98"/>
      <c r="DUR27" s="98"/>
      <c r="DUS27" s="98"/>
      <c r="DUT27" s="98"/>
      <c r="DUU27" s="98"/>
      <c r="DUV27" s="98"/>
      <c r="DUW27" s="98"/>
      <c r="DUX27" s="98"/>
      <c r="DUY27" s="98"/>
      <c r="DUZ27" s="98"/>
      <c r="DVA27" s="98"/>
      <c r="DVB27" s="98"/>
      <c r="DVC27" s="98"/>
      <c r="DVD27" s="98"/>
      <c r="DVE27" s="98"/>
      <c r="DVF27" s="98"/>
      <c r="DVG27" s="98"/>
      <c r="DVH27" s="98"/>
      <c r="DVI27" s="98"/>
      <c r="DVJ27" s="98"/>
      <c r="DVK27" s="98"/>
      <c r="DVL27" s="98"/>
      <c r="DVM27" s="98"/>
      <c r="DVN27" s="98"/>
      <c r="DVO27" s="98"/>
      <c r="DVP27" s="98"/>
      <c r="DVQ27" s="98"/>
      <c r="DVR27" s="98"/>
      <c r="DVS27" s="98"/>
      <c r="DVT27" s="98"/>
      <c r="DVU27" s="98"/>
      <c r="DVV27" s="98"/>
      <c r="DVW27" s="98"/>
      <c r="DVX27" s="98"/>
      <c r="DVY27" s="98"/>
      <c r="DVZ27" s="98"/>
      <c r="DWA27" s="98"/>
      <c r="DWB27" s="98"/>
      <c r="DWC27" s="98"/>
      <c r="DWD27" s="98"/>
      <c r="DWE27" s="98"/>
      <c r="DWF27" s="98"/>
      <c r="DWG27" s="98"/>
      <c r="DWH27" s="98"/>
      <c r="DWI27" s="98"/>
      <c r="DWJ27" s="98"/>
      <c r="DWK27" s="98"/>
      <c r="DWL27" s="98"/>
      <c r="DWM27" s="98"/>
      <c r="DWN27" s="98"/>
      <c r="DWO27" s="98"/>
      <c r="DWP27" s="98"/>
      <c r="DWQ27" s="98"/>
      <c r="DWR27" s="98"/>
      <c r="DWS27" s="98"/>
      <c r="DWT27" s="98"/>
      <c r="DWU27" s="98"/>
      <c r="DWV27" s="98"/>
      <c r="DWW27" s="98"/>
      <c r="DWX27" s="98"/>
      <c r="DWY27" s="98"/>
      <c r="DWZ27" s="98"/>
      <c r="DXA27" s="98"/>
      <c r="DXB27" s="98"/>
      <c r="DXC27" s="98"/>
      <c r="DXD27" s="98"/>
      <c r="DXE27" s="98"/>
      <c r="DXF27" s="98"/>
      <c r="DXG27" s="98"/>
      <c r="DXH27" s="98"/>
      <c r="DXI27" s="98"/>
      <c r="DXJ27" s="98"/>
      <c r="DXK27" s="98"/>
      <c r="DXL27" s="98"/>
      <c r="DXM27" s="98"/>
      <c r="DXN27" s="98"/>
      <c r="DXO27" s="98"/>
      <c r="DXP27" s="98"/>
      <c r="DXQ27" s="98"/>
      <c r="DXR27" s="98"/>
      <c r="DXS27" s="98"/>
      <c r="DXT27" s="98"/>
      <c r="DXU27" s="98"/>
      <c r="DXV27" s="98"/>
      <c r="DXW27" s="98"/>
      <c r="DXX27" s="98"/>
      <c r="DXY27" s="98"/>
      <c r="DXZ27" s="98"/>
      <c r="DYA27" s="98"/>
      <c r="DYB27" s="98"/>
      <c r="DYC27" s="98"/>
      <c r="DYD27" s="98"/>
      <c r="DYE27" s="98"/>
      <c r="DYF27" s="98"/>
      <c r="DYG27" s="98"/>
      <c r="DYH27" s="98"/>
      <c r="DYI27" s="98"/>
      <c r="DYJ27" s="98"/>
      <c r="DYK27" s="98"/>
      <c r="DYL27" s="98"/>
      <c r="DYM27" s="98"/>
      <c r="DYN27" s="98"/>
      <c r="DYO27" s="98"/>
      <c r="DYP27" s="98"/>
      <c r="DYQ27" s="98"/>
      <c r="DYR27" s="98"/>
      <c r="DYS27" s="98"/>
      <c r="DYT27" s="98"/>
      <c r="DYU27" s="98"/>
      <c r="DYV27" s="98"/>
      <c r="DYW27" s="98"/>
      <c r="DYX27" s="98"/>
      <c r="DYY27" s="98"/>
      <c r="DYZ27" s="98"/>
      <c r="DZA27" s="98"/>
      <c r="DZB27" s="98"/>
      <c r="DZC27" s="98"/>
      <c r="DZD27" s="98"/>
      <c r="DZE27" s="98"/>
      <c r="DZF27" s="98"/>
      <c r="DZG27" s="98"/>
      <c r="DZH27" s="98"/>
      <c r="DZI27" s="98"/>
      <c r="DZJ27" s="98"/>
      <c r="DZK27" s="98"/>
      <c r="DZL27" s="98"/>
      <c r="DZM27" s="98"/>
      <c r="DZN27" s="98"/>
      <c r="DZO27" s="98"/>
      <c r="DZP27" s="98"/>
      <c r="DZQ27" s="98"/>
      <c r="DZR27" s="98"/>
      <c r="DZS27" s="98"/>
      <c r="DZT27" s="98"/>
      <c r="DZU27" s="98"/>
      <c r="DZV27" s="98"/>
      <c r="DZW27" s="98"/>
      <c r="DZX27" s="98"/>
      <c r="DZY27" s="98"/>
      <c r="DZZ27" s="98"/>
      <c r="EAA27" s="98"/>
      <c r="EAB27" s="98"/>
      <c r="EAC27" s="98"/>
      <c r="EAD27" s="98"/>
      <c r="EAE27" s="98"/>
      <c r="EAF27" s="98"/>
      <c r="EAG27" s="98"/>
      <c r="EAH27" s="98"/>
      <c r="EAI27" s="98"/>
      <c r="EAJ27" s="98"/>
      <c r="EAK27" s="98"/>
      <c r="EAL27" s="98"/>
      <c r="EAM27" s="98"/>
      <c r="EAN27" s="98"/>
      <c r="EAO27" s="98"/>
      <c r="EAP27" s="98"/>
      <c r="EAQ27" s="98"/>
      <c r="EAR27" s="98"/>
      <c r="EAS27" s="98"/>
      <c r="EAT27" s="98"/>
      <c r="EAU27" s="98"/>
      <c r="EAV27" s="98"/>
      <c r="EAW27" s="98"/>
      <c r="EAX27" s="98"/>
      <c r="EAY27" s="98"/>
      <c r="EAZ27" s="98"/>
      <c r="EBA27" s="98"/>
      <c r="EBB27" s="98"/>
      <c r="EBC27" s="98"/>
      <c r="EBD27" s="98"/>
      <c r="EBE27" s="98"/>
      <c r="EBF27" s="98"/>
      <c r="EBG27" s="98"/>
      <c r="EBH27" s="98"/>
      <c r="EBI27" s="98"/>
      <c r="EBJ27" s="98"/>
      <c r="EBK27" s="98"/>
      <c r="EBL27" s="98"/>
      <c r="EBM27" s="98"/>
      <c r="EBN27" s="98"/>
      <c r="EBO27" s="98"/>
      <c r="EBP27" s="98"/>
      <c r="EBQ27" s="98"/>
      <c r="EBR27" s="98"/>
      <c r="EBS27" s="98"/>
      <c r="EBT27" s="98"/>
      <c r="EBU27" s="98"/>
      <c r="EBV27" s="98"/>
      <c r="EBW27" s="98"/>
      <c r="EBX27" s="98"/>
      <c r="EBY27" s="98"/>
      <c r="EBZ27" s="98"/>
      <c r="ECA27" s="98"/>
      <c r="ECB27" s="98"/>
      <c r="ECC27" s="98"/>
      <c r="ECD27" s="98"/>
      <c r="ECE27" s="98"/>
      <c r="ECF27" s="98"/>
      <c r="ECG27" s="98"/>
      <c r="ECH27" s="98"/>
      <c r="ECI27" s="98"/>
      <c r="ECJ27" s="98"/>
      <c r="ECK27" s="98"/>
      <c r="ECL27" s="98"/>
      <c r="ECM27" s="98"/>
      <c r="ECN27" s="98"/>
      <c r="ECO27" s="98"/>
      <c r="ECP27" s="98"/>
      <c r="ECQ27" s="98"/>
      <c r="ECR27" s="98"/>
      <c r="ECS27" s="98"/>
      <c r="ECT27" s="98"/>
      <c r="ECU27" s="98"/>
      <c r="ECV27" s="98"/>
      <c r="ECW27" s="98"/>
      <c r="ECX27" s="98"/>
      <c r="ECY27" s="98"/>
      <c r="ECZ27" s="98"/>
      <c r="EDA27" s="98"/>
      <c r="EDB27" s="98"/>
      <c r="EDC27" s="98"/>
      <c r="EDD27" s="98"/>
      <c r="EDE27" s="98"/>
      <c r="EDF27" s="98"/>
      <c r="EDG27" s="98"/>
      <c r="EDH27" s="98"/>
      <c r="EDI27" s="98"/>
      <c r="EDJ27" s="98"/>
      <c r="EDK27" s="98"/>
      <c r="EDL27" s="98"/>
      <c r="EDM27" s="98"/>
      <c r="EDN27" s="98"/>
      <c r="EDO27" s="98"/>
      <c r="EDP27" s="98"/>
      <c r="EDQ27" s="98"/>
      <c r="EDR27" s="98"/>
      <c r="EDS27" s="98"/>
      <c r="EDT27" s="98"/>
      <c r="EDU27" s="98"/>
      <c r="EDV27" s="98"/>
      <c r="EDW27" s="98"/>
      <c r="EDX27" s="98"/>
      <c r="EDY27" s="98"/>
      <c r="EDZ27" s="98"/>
      <c r="EEA27" s="98"/>
      <c r="EEB27" s="98"/>
      <c r="EEC27" s="98"/>
      <c r="EED27" s="98"/>
      <c r="EEE27" s="98"/>
      <c r="EEF27" s="98"/>
      <c r="EEG27" s="98"/>
      <c r="EEH27" s="98"/>
      <c r="EEI27" s="98"/>
      <c r="EEJ27" s="98"/>
      <c r="EEK27" s="98"/>
      <c r="EEL27" s="98"/>
      <c r="EEM27" s="98"/>
      <c r="EEN27" s="98"/>
      <c r="EEO27" s="98"/>
      <c r="EEP27" s="98"/>
      <c r="EEQ27" s="98"/>
      <c r="EER27" s="98"/>
      <c r="EES27" s="98"/>
      <c r="EET27" s="98"/>
      <c r="EEU27" s="98"/>
      <c r="EEV27" s="98"/>
      <c r="EEW27" s="98"/>
      <c r="EEX27" s="98"/>
      <c r="EEY27" s="98"/>
      <c r="EEZ27" s="98"/>
      <c r="EFA27" s="98"/>
      <c r="EFB27" s="98"/>
      <c r="EFC27" s="98"/>
      <c r="EFD27" s="98"/>
      <c r="EFE27" s="98"/>
      <c r="EFF27" s="98"/>
      <c r="EFG27" s="98"/>
      <c r="EFH27" s="98"/>
      <c r="EFI27" s="98"/>
      <c r="EFJ27" s="98"/>
      <c r="EFK27" s="98"/>
      <c r="EFL27" s="98"/>
      <c r="EFM27" s="98"/>
      <c r="EFN27" s="98"/>
      <c r="EFO27" s="98"/>
      <c r="EFP27" s="98"/>
      <c r="EFQ27" s="98"/>
      <c r="EFR27" s="98"/>
      <c r="EFS27" s="98"/>
      <c r="EFT27" s="98"/>
      <c r="EFU27" s="98"/>
      <c r="EFV27" s="98"/>
      <c r="EFW27" s="98"/>
      <c r="EFX27" s="98"/>
      <c r="EFY27" s="98"/>
      <c r="EFZ27" s="98"/>
      <c r="EGA27" s="98"/>
      <c r="EGB27" s="98"/>
      <c r="EGC27" s="98"/>
      <c r="EGD27" s="98"/>
      <c r="EGE27" s="98"/>
      <c r="EGF27" s="98"/>
      <c r="EGG27" s="98"/>
      <c r="EGH27" s="98"/>
      <c r="EGI27" s="98"/>
      <c r="EGJ27" s="98"/>
      <c r="EGK27" s="98"/>
      <c r="EGL27" s="98"/>
      <c r="EGM27" s="98"/>
      <c r="EGN27" s="98"/>
      <c r="EGO27" s="98"/>
      <c r="EGP27" s="98"/>
      <c r="EGQ27" s="98"/>
      <c r="EGR27" s="98"/>
      <c r="EGS27" s="98"/>
      <c r="EGT27" s="98"/>
      <c r="EGU27" s="98"/>
      <c r="EGV27" s="98"/>
      <c r="EGW27" s="98"/>
      <c r="EGX27" s="98"/>
      <c r="EGY27" s="98"/>
      <c r="EGZ27" s="98"/>
      <c r="EHA27" s="98"/>
      <c r="EHB27" s="98"/>
      <c r="EHC27" s="98"/>
      <c r="EHD27" s="98"/>
      <c r="EHE27" s="98"/>
      <c r="EHF27" s="98"/>
      <c r="EHG27" s="98"/>
      <c r="EHH27" s="98"/>
      <c r="EHI27" s="98"/>
      <c r="EHJ27" s="98"/>
      <c r="EHK27" s="98"/>
      <c r="EHL27" s="98"/>
      <c r="EHM27" s="98"/>
      <c r="EHN27" s="98"/>
      <c r="EHO27" s="98"/>
      <c r="EHP27" s="98"/>
      <c r="EHQ27" s="98"/>
      <c r="EHR27" s="98"/>
      <c r="EHS27" s="98"/>
      <c r="EHT27" s="98"/>
      <c r="EHU27" s="98"/>
      <c r="EHV27" s="98"/>
      <c r="EHW27" s="98"/>
      <c r="EHX27" s="98"/>
      <c r="EHY27" s="98"/>
      <c r="EHZ27" s="98"/>
      <c r="EIA27" s="98"/>
      <c r="EIB27" s="98"/>
      <c r="EIC27" s="98"/>
      <c r="EID27" s="98"/>
      <c r="EIE27" s="98"/>
      <c r="EIF27" s="98"/>
      <c r="EIG27" s="98"/>
      <c r="EIH27" s="98"/>
      <c r="EII27" s="98"/>
      <c r="EIJ27" s="98"/>
      <c r="EIK27" s="98"/>
      <c r="EIL27" s="98"/>
      <c r="EIM27" s="98"/>
      <c r="EIN27" s="98"/>
      <c r="EIO27" s="98"/>
      <c r="EIP27" s="98"/>
      <c r="EIQ27" s="98"/>
      <c r="EIR27" s="98"/>
      <c r="EIS27" s="98"/>
      <c r="EIT27" s="98"/>
      <c r="EIU27" s="98"/>
      <c r="EIV27" s="98"/>
      <c r="EIW27" s="98"/>
      <c r="EIX27" s="98"/>
      <c r="EIY27" s="98"/>
      <c r="EIZ27" s="98"/>
      <c r="EJA27" s="98"/>
      <c r="EJB27" s="98"/>
      <c r="EJC27" s="98"/>
      <c r="EJD27" s="98"/>
      <c r="EJE27" s="98"/>
      <c r="EJF27" s="98"/>
      <c r="EJG27" s="98"/>
      <c r="EJH27" s="98"/>
      <c r="EJI27" s="98"/>
      <c r="EJJ27" s="98"/>
      <c r="EJK27" s="98"/>
      <c r="EJL27" s="98"/>
      <c r="EJM27" s="98"/>
      <c r="EJN27" s="98"/>
      <c r="EJO27" s="98"/>
      <c r="EJP27" s="98"/>
      <c r="EJQ27" s="98"/>
      <c r="EJR27" s="98"/>
      <c r="EJS27" s="98"/>
      <c r="EJT27" s="98"/>
      <c r="EJU27" s="98"/>
      <c r="EJV27" s="98"/>
      <c r="EJW27" s="98"/>
      <c r="EJX27" s="98"/>
      <c r="EJY27" s="98"/>
      <c r="EJZ27" s="98"/>
      <c r="EKA27" s="98"/>
      <c r="EKB27" s="98"/>
      <c r="EKC27" s="98"/>
      <c r="EKD27" s="98"/>
      <c r="EKE27" s="98"/>
      <c r="EKF27" s="98"/>
      <c r="EKG27" s="98"/>
      <c r="EKH27" s="98"/>
      <c r="EKI27" s="98"/>
      <c r="EKJ27" s="98"/>
      <c r="EKK27" s="98"/>
      <c r="EKL27" s="98"/>
      <c r="EKM27" s="98"/>
      <c r="EKN27" s="98"/>
      <c r="EKO27" s="98"/>
      <c r="EKP27" s="98"/>
      <c r="EKQ27" s="98"/>
      <c r="EKR27" s="98"/>
      <c r="EKS27" s="98"/>
      <c r="EKT27" s="98"/>
      <c r="EKU27" s="98"/>
      <c r="EKV27" s="98"/>
      <c r="EKW27" s="98"/>
      <c r="EKX27" s="98"/>
      <c r="EKY27" s="98"/>
      <c r="EKZ27" s="98"/>
      <c r="ELA27" s="98"/>
      <c r="ELB27" s="98"/>
      <c r="ELC27" s="98"/>
      <c r="ELD27" s="98"/>
      <c r="ELE27" s="98"/>
      <c r="ELF27" s="98"/>
      <c r="ELG27" s="98"/>
      <c r="ELH27" s="98"/>
      <c r="ELI27" s="98"/>
      <c r="ELJ27" s="98"/>
      <c r="ELK27" s="98"/>
      <c r="ELL27" s="98"/>
      <c r="ELM27" s="98"/>
      <c r="ELN27" s="98"/>
      <c r="ELO27" s="98"/>
      <c r="ELP27" s="98"/>
      <c r="ELQ27" s="98"/>
      <c r="ELR27" s="98"/>
      <c r="ELS27" s="98"/>
      <c r="ELT27" s="98"/>
      <c r="ELU27" s="98"/>
      <c r="ELV27" s="98"/>
      <c r="ELW27" s="98"/>
      <c r="ELX27" s="98"/>
      <c r="ELY27" s="98"/>
      <c r="ELZ27" s="98"/>
      <c r="EMA27" s="98"/>
      <c r="EMB27" s="98"/>
      <c r="EMC27" s="98"/>
      <c r="EMD27" s="98"/>
      <c r="EME27" s="98"/>
      <c r="EMF27" s="98"/>
      <c r="EMG27" s="98"/>
      <c r="EMH27" s="98"/>
      <c r="EMI27" s="98"/>
      <c r="EMJ27" s="98"/>
      <c r="EMK27" s="98"/>
      <c r="EML27" s="98"/>
      <c r="EMM27" s="98"/>
      <c r="EMN27" s="98"/>
      <c r="EMO27" s="98"/>
      <c r="EMP27" s="98"/>
      <c r="EMQ27" s="98"/>
      <c r="EMR27" s="98"/>
      <c r="EMS27" s="98"/>
      <c r="EMT27" s="98"/>
      <c r="EMU27" s="98"/>
      <c r="EMV27" s="98"/>
      <c r="EMW27" s="98"/>
      <c r="EMX27" s="98"/>
      <c r="EMY27" s="98"/>
      <c r="EMZ27" s="98"/>
      <c r="ENA27" s="98"/>
      <c r="ENB27" s="98"/>
      <c r="ENC27" s="98"/>
      <c r="END27" s="98"/>
      <c r="ENE27" s="98"/>
      <c r="ENF27" s="98"/>
      <c r="ENG27" s="98"/>
      <c r="ENH27" s="98"/>
      <c r="ENI27" s="98"/>
      <c r="ENJ27" s="98"/>
      <c r="ENK27" s="98"/>
      <c r="ENL27" s="98"/>
      <c r="ENM27" s="98"/>
      <c r="ENN27" s="98"/>
      <c r="ENO27" s="98"/>
      <c r="ENP27" s="98"/>
      <c r="ENQ27" s="98"/>
      <c r="ENR27" s="98"/>
      <c r="ENS27" s="98"/>
      <c r="ENT27" s="98"/>
      <c r="ENU27" s="98"/>
      <c r="ENV27" s="98"/>
      <c r="ENW27" s="98"/>
      <c r="ENX27" s="98"/>
      <c r="ENY27" s="98"/>
      <c r="ENZ27" s="98"/>
      <c r="EOA27" s="98"/>
      <c r="EOB27" s="98"/>
      <c r="EOC27" s="98"/>
      <c r="EOD27" s="98"/>
      <c r="EOE27" s="98"/>
      <c r="EOF27" s="98"/>
      <c r="EOG27" s="98"/>
      <c r="EOH27" s="98"/>
      <c r="EOI27" s="98"/>
      <c r="EOJ27" s="98"/>
      <c r="EOK27" s="98"/>
      <c r="EOL27" s="98"/>
      <c r="EOM27" s="98"/>
      <c r="EON27" s="98"/>
      <c r="EOO27" s="98"/>
      <c r="EOP27" s="98"/>
      <c r="EOQ27" s="98"/>
      <c r="EOR27" s="98"/>
      <c r="EOS27" s="98"/>
      <c r="EOT27" s="98"/>
      <c r="EOU27" s="98"/>
      <c r="EOV27" s="98"/>
      <c r="EOW27" s="98"/>
      <c r="EOX27" s="98"/>
      <c r="EOY27" s="98"/>
      <c r="EOZ27" s="98"/>
      <c r="EPA27" s="98"/>
      <c r="EPB27" s="98"/>
      <c r="EPC27" s="98"/>
      <c r="EPD27" s="98"/>
      <c r="EPE27" s="98"/>
      <c r="EPF27" s="98"/>
      <c r="EPG27" s="98"/>
      <c r="EPH27" s="98"/>
      <c r="EPI27" s="98"/>
      <c r="EPJ27" s="98"/>
      <c r="EPK27" s="98"/>
      <c r="EPL27" s="98"/>
      <c r="EPM27" s="98"/>
      <c r="EPN27" s="98"/>
      <c r="EPO27" s="98"/>
      <c r="EPP27" s="98"/>
      <c r="EPQ27" s="98"/>
      <c r="EPR27" s="98"/>
      <c r="EPS27" s="98"/>
      <c r="EPT27" s="98"/>
      <c r="EPU27" s="98"/>
      <c r="EPV27" s="98"/>
      <c r="EPW27" s="98"/>
      <c r="EPX27" s="98"/>
      <c r="EPY27" s="98"/>
      <c r="EPZ27" s="98"/>
      <c r="EQA27" s="98"/>
      <c r="EQB27" s="98"/>
      <c r="EQC27" s="98"/>
      <c r="EQD27" s="98"/>
      <c r="EQE27" s="98"/>
      <c r="EQF27" s="98"/>
      <c r="EQG27" s="98"/>
      <c r="EQH27" s="98"/>
      <c r="EQI27" s="98"/>
      <c r="EQJ27" s="98"/>
      <c r="EQK27" s="98"/>
      <c r="EQL27" s="98"/>
      <c r="EQM27" s="98"/>
      <c r="EQN27" s="98"/>
      <c r="EQO27" s="98"/>
      <c r="EQP27" s="98"/>
      <c r="EQQ27" s="98"/>
      <c r="EQR27" s="98"/>
      <c r="EQS27" s="98"/>
      <c r="EQT27" s="98"/>
      <c r="EQU27" s="98"/>
      <c r="EQV27" s="98"/>
      <c r="EQW27" s="98"/>
      <c r="EQX27" s="98"/>
      <c r="EQY27" s="98"/>
      <c r="EQZ27" s="98"/>
      <c r="ERA27" s="98"/>
      <c r="ERB27" s="98"/>
      <c r="ERC27" s="98"/>
      <c r="ERD27" s="98"/>
      <c r="ERE27" s="98"/>
      <c r="ERF27" s="98"/>
      <c r="ERG27" s="98"/>
      <c r="ERH27" s="98"/>
      <c r="ERI27" s="98"/>
      <c r="ERJ27" s="98"/>
      <c r="ERK27" s="98"/>
      <c r="ERL27" s="98"/>
      <c r="ERM27" s="98"/>
      <c r="ERN27" s="98"/>
      <c r="ERO27" s="98"/>
      <c r="ERP27" s="98"/>
      <c r="ERQ27" s="98"/>
      <c r="ERR27" s="98"/>
      <c r="ERS27" s="98"/>
      <c r="ERT27" s="98"/>
      <c r="ERU27" s="98"/>
      <c r="ERV27" s="98"/>
      <c r="ERW27" s="98"/>
      <c r="ERX27" s="98"/>
      <c r="ERY27" s="98"/>
      <c r="ERZ27" s="98"/>
      <c r="ESA27" s="98"/>
      <c r="ESB27" s="98"/>
      <c r="ESC27" s="98"/>
      <c r="ESD27" s="98"/>
      <c r="ESE27" s="98"/>
      <c r="ESF27" s="98"/>
      <c r="ESG27" s="98"/>
      <c r="ESH27" s="98"/>
      <c r="ESI27" s="98"/>
      <c r="ESJ27" s="98"/>
      <c r="ESK27" s="98"/>
      <c r="ESL27" s="98"/>
      <c r="ESM27" s="98"/>
      <c r="ESN27" s="98"/>
      <c r="ESO27" s="98"/>
      <c r="ESP27" s="98"/>
      <c r="ESQ27" s="98"/>
      <c r="ESR27" s="98"/>
      <c r="ESS27" s="98"/>
      <c r="EST27" s="98"/>
      <c r="ESU27" s="98"/>
      <c r="ESV27" s="98"/>
      <c r="ESW27" s="98"/>
      <c r="ESX27" s="98"/>
      <c r="ESY27" s="98"/>
      <c r="ESZ27" s="98"/>
      <c r="ETA27" s="98"/>
      <c r="ETB27" s="98"/>
      <c r="ETC27" s="98"/>
      <c r="ETD27" s="98"/>
      <c r="ETE27" s="98"/>
      <c r="ETF27" s="98"/>
      <c r="ETG27" s="98"/>
      <c r="ETH27" s="98"/>
      <c r="ETI27" s="98"/>
      <c r="ETJ27" s="98"/>
      <c r="ETK27" s="98"/>
      <c r="ETL27" s="98"/>
      <c r="ETM27" s="98"/>
      <c r="ETN27" s="98"/>
      <c r="ETO27" s="98"/>
      <c r="ETP27" s="98"/>
      <c r="ETQ27" s="98"/>
      <c r="ETR27" s="98"/>
      <c r="ETS27" s="98"/>
      <c r="ETT27" s="98"/>
      <c r="ETU27" s="98"/>
      <c r="ETV27" s="98"/>
      <c r="ETW27" s="98"/>
      <c r="ETX27" s="98"/>
      <c r="ETY27" s="98"/>
      <c r="ETZ27" s="98"/>
      <c r="EUA27" s="98"/>
      <c r="EUB27" s="98"/>
      <c r="EUC27" s="98"/>
      <c r="EUD27" s="98"/>
      <c r="EUE27" s="98"/>
      <c r="EUF27" s="98"/>
      <c r="EUG27" s="98"/>
      <c r="EUH27" s="98"/>
      <c r="EUI27" s="98"/>
      <c r="EUJ27" s="98"/>
      <c r="EUK27" s="98"/>
      <c r="EUL27" s="98"/>
      <c r="EUM27" s="98"/>
      <c r="EUN27" s="98"/>
      <c r="EUO27" s="98"/>
      <c r="EUP27" s="98"/>
      <c r="EUQ27" s="98"/>
      <c r="EUR27" s="98"/>
      <c r="EUS27" s="98"/>
      <c r="EUT27" s="98"/>
      <c r="EUU27" s="98"/>
      <c r="EUV27" s="98"/>
      <c r="EUW27" s="98"/>
      <c r="EUX27" s="98"/>
      <c r="EUY27" s="98"/>
      <c r="EUZ27" s="98"/>
      <c r="EVA27" s="98"/>
      <c r="EVB27" s="98"/>
      <c r="EVC27" s="98"/>
      <c r="EVD27" s="98"/>
      <c r="EVE27" s="98"/>
      <c r="EVF27" s="98"/>
      <c r="EVG27" s="98"/>
      <c r="EVH27" s="98"/>
      <c r="EVI27" s="98"/>
      <c r="EVJ27" s="98"/>
      <c r="EVK27" s="98"/>
      <c r="EVL27" s="98"/>
      <c r="EVM27" s="98"/>
      <c r="EVN27" s="98"/>
      <c r="EVO27" s="98"/>
      <c r="EVP27" s="98"/>
      <c r="EVQ27" s="98"/>
      <c r="EVR27" s="98"/>
      <c r="EVS27" s="98"/>
      <c r="EVT27" s="98"/>
      <c r="EVU27" s="98"/>
      <c r="EVV27" s="98"/>
      <c r="EVW27" s="98"/>
      <c r="EVX27" s="98"/>
      <c r="EVY27" s="98"/>
      <c r="EVZ27" s="98"/>
      <c r="EWA27" s="98"/>
      <c r="EWB27" s="98"/>
      <c r="EWC27" s="98"/>
      <c r="EWD27" s="98"/>
      <c r="EWE27" s="98"/>
      <c r="EWF27" s="98"/>
      <c r="EWG27" s="98"/>
      <c r="EWH27" s="98"/>
      <c r="EWI27" s="98"/>
      <c r="EWJ27" s="98"/>
      <c r="EWK27" s="98"/>
      <c r="EWL27" s="98"/>
      <c r="EWM27" s="98"/>
      <c r="EWN27" s="98"/>
      <c r="EWO27" s="98"/>
      <c r="EWP27" s="98"/>
      <c r="EWQ27" s="98"/>
      <c r="EWR27" s="98"/>
      <c r="EWS27" s="98"/>
      <c r="EWT27" s="98"/>
      <c r="EWU27" s="98"/>
      <c r="EWV27" s="98"/>
      <c r="EWW27" s="98"/>
      <c r="EWX27" s="98"/>
      <c r="EWY27" s="98"/>
      <c r="EWZ27" s="98"/>
      <c r="EXA27" s="98"/>
      <c r="EXB27" s="98"/>
      <c r="EXC27" s="98"/>
      <c r="EXD27" s="98"/>
      <c r="EXE27" s="98"/>
      <c r="EXF27" s="98"/>
      <c r="EXG27" s="98"/>
      <c r="EXH27" s="98"/>
      <c r="EXI27" s="98"/>
      <c r="EXJ27" s="98"/>
      <c r="EXK27" s="98"/>
      <c r="EXL27" s="98"/>
      <c r="EXM27" s="98"/>
      <c r="EXN27" s="98"/>
      <c r="EXO27" s="98"/>
      <c r="EXP27" s="98"/>
      <c r="EXQ27" s="98"/>
      <c r="EXR27" s="98"/>
      <c r="EXS27" s="98"/>
      <c r="EXT27" s="98"/>
      <c r="EXU27" s="98"/>
      <c r="EXV27" s="98"/>
      <c r="EXW27" s="98"/>
      <c r="EXX27" s="98"/>
      <c r="EXY27" s="98"/>
      <c r="EXZ27" s="98"/>
      <c r="EYA27" s="98"/>
      <c r="EYB27" s="98"/>
      <c r="EYC27" s="98"/>
      <c r="EYD27" s="98"/>
      <c r="EYE27" s="98"/>
      <c r="EYF27" s="98"/>
      <c r="EYG27" s="98"/>
      <c r="EYH27" s="98"/>
      <c r="EYI27" s="98"/>
      <c r="EYJ27" s="98"/>
      <c r="EYK27" s="98"/>
      <c r="EYL27" s="98"/>
      <c r="EYM27" s="98"/>
      <c r="EYN27" s="98"/>
      <c r="EYO27" s="98"/>
      <c r="EYP27" s="98"/>
      <c r="EYQ27" s="98"/>
      <c r="EYR27" s="98"/>
      <c r="EYS27" s="98"/>
      <c r="EYT27" s="98"/>
      <c r="EYU27" s="98"/>
      <c r="EYV27" s="98"/>
      <c r="EYW27" s="98"/>
      <c r="EYX27" s="98"/>
      <c r="EYY27" s="98"/>
      <c r="EYZ27" s="98"/>
      <c r="EZA27" s="98"/>
      <c r="EZB27" s="98"/>
      <c r="EZC27" s="98"/>
      <c r="EZD27" s="98"/>
      <c r="EZE27" s="98"/>
      <c r="EZF27" s="98"/>
      <c r="EZG27" s="98"/>
      <c r="EZH27" s="98"/>
      <c r="EZI27" s="98"/>
      <c r="EZJ27" s="98"/>
      <c r="EZK27" s="98"/>
      <c r="EZL27" s="98"/>
      <c r="EZM27" s="98"/>
      <c r="EZN27" s="98"/>
      <c r="EZO27" s="98"/>
      <c r="EZP27" s="98"/>
      <c r="EZQ27" s="98"/>
      <c r="EZR27" s="98"/>
      <c r="EZS27" s="98"/>
      <c r="EZT27" s="98"/>
      <c r="EZU27" s="98"/>
      <c r="EZV27" s="98"/>
      <c r="EZW27" s="98"/>
      <c r="EZX27" s="98"/>
      <c r="EZY27" s="98"/>
      <c r="EZZ27" s="98"/>
      <c r="FAA27" s="98"/>
      <c r="FAB27" s="98"/>
      <c r="FAC27" s="98"/>
      <c r="FAD27" s="98"/>
      <c r="FAE27" s="98"/>
      <c r="FAF27" s="98"/>
      <c r="FAG27" s="98"/>
      <c r="FAH27" s="98"/>
      <c r="FAI27" s="98"/>
      <c r="FAJ27" s="98"/>
      <c r="FAK27" s="98"/>
      <c r="FAL27" s="98"/>
      <c r="FAM27" s="98"/>
      <c r="FAN27" s="98"/>
      <c r="FAO27" s="98"/>
      <c r="FAP27" s="98"/>
      <c r="FAQ27" s="98"/>
      <c r="FAR27" s="98"/>
      <c r="FAS27" s="98"/>
      <c r="FAT27" s="98"/>
      <c r="FAU27" s="98"/>
      <c r="FAV27" s="98"/>
      <c r="FAW27" s="98"/>
      <c r="FAX27" s="98"/>
      <c r="FAY27" s="98"/>
      <c r="FAZ27" s="98"/>
      <c r="FBA27" s="98"/>
      <c r="FBB27" s="98"/>
      <c r="FBC27" s="98"/>
      <c r="FBD27" s="98"/>
      <c r="FBE27" s="98"/>
      <c r="FBF27" s="98"/>
      <c r="FBG27" s="98"/>
      <c r="FBH27" s="98"/>
      <c r="FBI27" s="98"/>
      <c r="FBJ27" s="98"/>
      <c r="FBK27" s="98"/>
      <c r="FBL27" s="98"/>
      <c r="FBM27" s="98"/>
      <c r="FBN27" s="98"/>
      <c r="FBO27" s="98"/>
    </row>
    <row r="28" spans="1:4123" ht="35.1" customHeight="1">
      <c r="A28" s="157"/>
      <c r="B28" s="106" t="s">
        <v>239</v>
      </c>
      <c r="C28" s="107"/>
      <c r="D28" s="108" t="s">
        <v>170</v>
      </c>
      <c r="E28" s="108"/>
      <c r="F28" s="106" t="s">
        <v>238</v>
      </c>
      <c r="G28" s="98"/>
      <c r="H28" s="98"/>
      <c r="I28" s="98"/>
      <c r="J28" s="98"/>
      <c r="K28" s="98"/>
      <c r="L28" s="98"/>
      <c r="M28" s="98"/>
      <c r="N28" s="98"/>
      <c r="O28" s="98"/>
      <c r="P28" s="98"/>
      <c r="Q28" s="98"/>
      <c r="R28" s="98"/>
      <c r="S28" s="98"/>
      <c r="T28" s="98"/>
      <c r="U28" s="98"/>
      <c r="V28" s="98"/>
      <c r="W28" s="98"/>
      <c r="X28" s="98"/>
      <c r="Y28" s="98"/>
      <c r="Z28" s="98"/>
      <c r="AA28" s="98"/>
      <c r="AB28" s="98"/>
      <c r="AC28" s="98"/>
      <c r="AD28" s="98"/>
      <c r="AE28" s="98"/>
      <c r="AF28" s="98"/>
      <c r="AG28" s="98"/>
      <c r="AH28" s="98"/>
      <c r="AI28" s="98"/>
      <c r="AJ28" s="98"/>
      <c r="AK28" s="98"/>
      <c r="AL28" s="98"/>
      <c r="AM28" s="98"/>
      <c r="AN28" s="98"/>
      <c r="AO28" s="98"/>
      <c r="AP28" s="98"/>
      <c r="AQ28" s="98"/>
      <c r="AR28" s="98"/>
      <c r="AS28" s="98"/>
      <c r="AT28" s="98"/>
      <c r="AU28" s="98"/>
      <c r="AV28" s="98"/>
      <c r="AW28" s="98"/>
      <c r="AX28" s="98"/>
      <c r="AY28" s="98"/>
      <c r="AZ28" s="98"/>
      <c r="BA28" s="98"/>
      <c r="BB28" s="98"/>
      <c r="BC28" s="98"/>
      <c r="BD28" s="98"/>
      <c r="BE28" s="98"/>
      <c r="BF28" s="98"/>
      <c r="BG28" s="98"/>
      <c r="BH28" s="98"/>
      <c r="BI28" s="98"/>
      <c r="BJ28" s="98"/>
      <c r="BK28" s="98"/>
      <c r="BL28" s="98"/>
      <c r="BM28" s="98"/>
      <c r="BN28" s="98"/>
      <c r="BO28" s="98"/>
      <c r="BP28" s="98"/>
      <c r="BQ28" s="98"/>
      <c r="BR28" s="98"/>
      <c r="BS28" s="98"/>
      <c r="BT28" s="98"/>
      <c r="BU28" s="98"/>
      <c r="BV28" s="98"/>
      <c r="BW28" s="98"/>
      <c r="BX28" s="98"/>
      <c r="BY28" s="98"/>
      <c r="BZ28" s="98"/>
      <c r="CA28" s="98"/>
      <c r="CB28" s="98"/>
      <c r="CC28" s="98"/>
      <c r="CD28" s="98"/>
      <c r="CE28" s="98"/>
      <c r="CF28" s="98"/>
      <c r="CG28" s="98"/>
      <c r="CH28" s="98"/>
      <c r="CI28" s="98"/>
      <c r="CJ28" s="98"/>
      <c r="CK28" s="98"/>
      <c r="CL28" s="98"/>
      <c r="CM28" s="98"/>
      <c r="CN28" s="98"/>
      <c r="CO28" s="98"/>
      <c r="CP28" s="98"/>
      <c r="CQ28" s="98"/>
      <c r="CR28" s="98"/>
      <c r="CS28" s="98"/>
      <c r="CT28" s="98"/>
      <c r="CU28" s="98"/>
      <c r="CV28" s="98"/>
      <c r="CW28" s="98"/>
      <c r="CX28" s="98"/>
      <c r="CY28" s="98"/>
      <c r="CZ28" s="98"/>
      <c r="DA28" s="98"/>
      <c r="DB28" s="98"/>
      <c r="DC28" s="98"/>
      <c r="DD28" s="98"/>
      <c r="DE28" s="98"/>
      <c r="DF28" s="98"/>
      <c r="DG28" s="98"/>
      <c r="DH28" s="98"/>
      <c r="DI28" s="98"/>
      <c r="DJ28" s="98"/>
      <c r="DK28" s="98"/>
      <c r="DL28" s="98"/>
      <c r="DM28" s="98"/>
      <c r="DN28" s="98"/>
      <c r="DO28" s="98"/>
      <c r="DP28" s="98"/>
      <c r="DQ28" s="98"/>
      <c r="DR28" s="98"/>
      <c r="DS28" s="98"/>
      <c r="DT28" s="98"/>
      <c r="DU28" s="98"/>
      <c r="DV28" s="98"/>
      <c r="DW28" s="98"/>
      <c r="DX28" s="98"/>
      <c r="DY28" s="98"/>
      <c r="DZ28" s="98"/>
      <c r="EA28" s="98"/>
      <c r="EB28" s="98"/>
      <c r="EC28" s="98"/>
      <c r="ED28" s="98"/>
      <c r="EE28" s="98"/>
      <c r="EF28" s="98"/>
      <c r="EG28" s="98"/>
      <c r="EH28" s="98"/>
      <c r="EI28" s="98"/>
      <c r="EJ28" s="98"/>
      <c r="EK28" s="98"/>
      <c r="EL28" s="98"/>
      <c r="EM28" s="98"/>
      <c r="EN28" s="98"/>
      <c r="EO28" s="98"/>
      <c r="EP28" s="98"/>
      <c r="EQ28" s="98"/>
      <c r="ER28" s="98"/>
      <c r="ES28" s="98"/>
      <c r="ET28" s="98"/>
      <c r="EU28" s="98"/>
      <c r="EV28" s="98"/>
      <c r="EW28" s="98"/>
      <c r="EX28" s="98"/>
      <c r="EY28" s="98"/>
      <c r="EZ28" s="98"/>
      <c r="FA28" s="98"/>
      <c r="FB28" s="98"/>
      <c r="FC28" s="98"/>
      <c r="FD28" s="98"/>
      <c r="FE28" s="98"/>
      <c r="FF28" s="98"/>
      <c r="FG28" s="98"/>
      <c r="FH28" s="98"/>
      <c r="FI28" s="98"/>
      <c r="FJ28" s="98"/>
      <c r="FK28" s="98"/>
      <c r="FL28" s="98"/>
      <c r="FM28" s="98"/>
      <c r="FN28" s="98"/>
      <c r="FO28" s="98"/>
      <c r="FP28" s="98"/>
      <c r="FQ28" s="98"/>
      <c r="FR28" s="98"/>
      <c r="FS28" s="98"/>
      <c r="FT28" s="98"/>
      <c r="FU28" s="98"/>
      <c r="FV28" s="98"/>
      <c r="FW28" s="98"/>
      <c r="FX28" s="98"/>
      <c r="FY28" s="98"/>
      <c r="FZ28" s="98"/>
      <c r="GA28" s="98"/>
      <c r="GB28" s="98"/>
      <c r="GC28" s="98"/>
      <c r="GD28" s="98"/>
      <c r="GE28" s="98"/>
      <c r="GF28" s="98"/>
      <c r="GG28" s="98"/>
      <c r="GH28" s="98"/>
      <c r="GI28" s="98"/>
      <c r="GJ28" s="98"/>
      <c r="GK28" s="98"/>
      <c r="GL28" s="98"/>
      <c r="GM28" s="98"/>
      <c r="GN28" s="98"/>
      <c r="GO28" s="98"/>
      <c r="GP28" s="98"/>
      <c r="GQ28" s="98"/>
      <c r="GR28" s="98"/>
      <c r="GS28" s="98"/>
      <c r="GT28" s="98"/>
      <c r="GU28" s="98"/>
      <c r="GV28" s="98"/>
      <c r="GW28" s="98"/>
      <c r="GX28" s="98"/>
      <c r="GY28" s="98"/>
      <c r="GZ28" s="98"/>
      <c r="HA28" s="98"/>
      <c r="HB28" s="98"/>
      <c r="HC28" s="98"/>
      <c r="HD28" s="98"/>
      <c r="HE28" s="98"/>
      <c r="HF28" s="98"/>
      <c r="HG28" s="98"/>
      <c r="HH28" s="98"/>
      <c r="HI28" s="98"/>
      <c r="HJ28" s="98"/>
      <c r="HK28" s="98"/>
      <c r="HL28" s="98"/>
      <c r="HM28" s="98"/>
      <c r="HN28" s="98"/>
      <c r="HO28" s="98"/>
      <c r="HP28" s="98"/>
      <c r="HQ28" s="98"/>
      <c r="HR28" s="98"/>
      <c r="HS28" s="98"/>
      <c r="HT28" s="98"/>
      <c r="HU28" s="98"/>
      <c r="HV28" s="98"/>
      <c r="HW28" s="98"/>
      <c r="HX28" s="98"/>
      <c r="HY28" s="98"/>
      <c r="HZ28" s="98"/>
      <c r="IA28" s="98"/>
      <c r="IB28" s="98"/>
      <c r="IC28" s="98"/>
      <c r="ID28" s="98"/>
      <c r="IE28" s="98"/>
      <c r="IF28" s="98"/>
      <c r="IG28" s="98"/>
      <c r="IH28" s="98"/>
      <c r="II28" s="98"/>
      <c r="IJ28" s="98"/>
      <c r="IK28" s="98"/>
      <c r="IL28" s="98"/>
      <c r="IM28" s="98"/>
      <c r="IN28" s="98"/>
      <c r="IO28" s="98"/>
      <c r="IP28" s="98"/>
      <c r="IQ28" s="98"/>
      <c r="IR28" s="98"/>
      <c r="IS28" s="98"/>
      <c r="IT28" s="98"/>
      <c r="IU28" s="98"/>
      <c r="IV28" s="98"/>
      <c r="IW28" s="98"/>
      <c r="IX28" s="98"/>
      <c r="IY28" s="98"/>
      <c r="IZ28" s="98"/>
      <c r="JA28" s="98"/>
      <c r="JB28" s="98"/>
      <c r="JC28" s="98"/>
      <c r="JD28" s="98"/>
      <c r="JE28" s="98"/>
      <c r="JF28" s="98"/>
      <c r="JG28" s="98"/>
      <c r="JH28" s="98"/>
      <c r="JI28" s="98"/>
      <c r="JJ28" s="98"/>
      <c r="JK28" s="98"/>
      <c r="JL28" s="98"/>
      <c r="JM28" s="98"/>
      <c r="JN28" s="98"/>
      <c r="JO28" s="98"/>
      <c r="JP28" s="98"/>
      <c r="JQ28" s="98"/>
      <c r="JR28" s="98"/>
      <c r="JS28" s="98"/>
      <c r="JT28" s="98"/>
      <c r="JU28" s="98"/>
      <c r="JV28" s="98"/>
      <c r="JW28" s="98"/>
      <c r="JX28" s="98"/>
      <c r="JY28" s="98"/>
      <c r="JZ28" s="98"/>
      <c r="KA28" s="98"/>
      <c r="KB28" s="98"/>
      <c r="KC28" s="98"/>
      <c r="KD28" s="98"/>
      <c r="KE28" s="98"/>
      <c r="KF28" s="98"/>
      <c r="KG28" s="98"/>
      <c r="KH28" s="98"/>
      <c r="KI28" s="98"/>
      <c r="KJ28" s="98"/>
      <c r="KK28" s="98"/>
      <c r="KL28" s="98"/>
      <c r="KM28" s="98"/>
      <c r="KN28" s="98"/>
      <c r="KO28" s="98"/>
      <c r="KP28" s="98"/>
      <c r="KQ28" s="98"/>
      <c r="KR28" s="98"/>
      <c r="KS28" s="98"/>
      <c r="KT28" s="98"/>
      <c r="KU28" s="98"/>
      <c r="KV28" s="98"/>
      <c r="KW28" s="98"/>
      <c r="KX28" s="98"/>
      <c r="KY28" s="98"/>
      <c r="KZ28" s="98"/>
      <c r="LA28" s="98"/>
      <c r="LB28" s="98"/>
      <c r="LC28" s="98"/>
      <c r="LD28" s="98"/>
      <c r="LE28" s="98"/>
      <c r="LF28" s="98"/>
      <c r="LG28" s="98"/>
      <c r="LH28" s="98"/>
      <c r="LI28" s="98"/>
      <c r="LJ28" s="98"/>
      <c r="LK28" s="98"/>
      <c r="LL28" s="98"/>
      <c r="LM28" s="98"/>
      <c r="LN28" s="98"/>
      <c r="LO28" s="98"/>
      <c r="LP28" s="98"/>
      <c r="LQ28" s="98"/>
      <c r="LR28" s="98"/>
      <c r="LS28" s="98"/>
      <c r="LT28" s="98"/>
      <c r="LU28" s="98"/>
      <c r="LV28" s="98"/>
      <c r="LW28" s="98"/>
      <c r="LX28" s="98"/>
      <c r="LY28" s="98"/>
      <c r="LZ28" s="98"/>
      <c r="MA28" s="98"/>
      <c r="MB28" s="98"/>
      <c r="MC28" s="98"/>
      <c r="MD28" s="98"/>
      <c r="ME28" s="98"/>
      <c r="MF28" s="98"/>
      <c r="MG28" s="98"/>
      <c r="MH28" s="98"/>
      <c r="MI28" s="98"/>
      <c r="MJ28" s="98"/>
      <c r="MK28" s="98"/>
      <c r="ML28" s="98"/>
      <c r="MM28" s="98"/>
      <c r="MN28" s="98"/>
      <c r="MO28" s="98"/>
      <c r="MP28" s="98"/>
      <c r="MQ28" s="98"/>
      <c r="MR28" s="98"/>
      <c r="MS28" s="98"/>
      <c r="MT28" s="98"/>
      <c r="MU28" s="98"/>
      <c r="MV28" s="98"/>
      <c r="MW28" s="98"/>
      <c r="MX28" s="98"/>
      <c r="MY28" s="98"/>
      <c r="MZ28" s="98"/>
      <c r="NA28" s="98"/>
      <c r="NB28" s="98"/>
      <c r="NC28" s="98"/>
      <c r="ND28" s="98"/>
      <c r="NE28" s="98"/>
      <c r="NF28" s="98"/>
      <c r="NG28" s="98"/>
      <c r="NH28" s="98"/>
      <c r="NI28" s="98"/>
      <c r="NJ28" s="98"/>
      <c r="NK28" s="98"/>
      <c r="NL28" s="98"/>
      <c r="NM28" s="98"/>
      <c r="NN28" s="98"/>
      <c r="NO28" s="98"/>
      <c r="NP28" s="98"/>
      <c r="NQ28" s="98"/>
      <c r="NR28" s="98"/>
      <c r="NS28" s="98"/>
      <c r="NT28" s="98"/>
      <c r="NU28" s="98"/>
      <c r="NV28" s="98"/>
      <c r="NW28" s="98"/>
      <c r="NX28" s="98"/>
      <c r="NY28" s="98"/>
      <c r="NZ28" s="98"/>
      <c r="OA28" s="98"/>
      <c r="OB28" s="98"/>
      <c r="OC28" s="98"/>
      <c r="OD28" s="98"/>
      <c r="OE28" s="98"/>
      <c r="OF28" s="98"/>
      <c r="OG28" s="98"/>
      <c r="OH28" s="98"/>
      <c r="OI28" s="98"/>
      <c r="OJ28" s="98"/>
      <c r="OK28" s="98"/>
      <c r="OL28" s="98"/>
      <c r="OM28" s="98"/>
      <c r="ON28" s="98"/>
      <c r="OO28" s="98"/>
      <c r="OP28" s="98"/>
      <c r="OQ28" s="98"/>
      <c r="OR28" s="98"/>
      <c r="OS28" s="98"/>
      <c r="OT28" s="98"/>
      <c r="OU28" s="98"/>
      <c r="OV28" s="98"/>
      <c r="OW28" s="98"/>
      <c r="OX28" s="98"/>
      <c r="OY28" s="98"/>
      <c r="OZ28" s="98"/>
      <c r="PA28" s="98"/>
      <c r="PB28" s="98"/>
      <c r="PC28" s="98"/>
      <c r="PD28" s="98"/>
      <c r="PE28" s="98"/>
      <c r="PF28" s="98"/>
      <c r="PG28" s="98"/>
      <c r="PH28" s="98"/>
      <c r="PI28" s="98"/>
      <c r="PJ28" s="98"/>
      <c r="PK28" s="98"/>
      <c r="PL28" s="98"/>
      <c r="PM28" s="98"/>
      <c r="PN28" s="98"/>
      <c r="PO28" s="98"/>
      <c r="PP28" s="98"/>
      <c r="PQ28" s="98"/>
      <c r="PR28" s="98"/>
      <c r="PS28" s="98"/>
      <c r="PT28" s="98"/>
      <c r="PU28" s="98"/>
      <c r="PV28" s="98"/>
      <c r="PW28" s="98"/>
      <c r="PX28" s="98"/>
      <c r="PY28" s="98"/>
      <c r="PZ28" s="98"/>
      <c r="QA28" s="98"/>
      <c r="QB28" s="98"/>
      <c r="QC28" s="98"/>
      <c r="QD28" s="98"/>
      <c r="QE28" s="98"/>
      <c r="QF28" s="98"/>
      <c r="QG28" s="98"/>
      <c r="QH28" s="98"/>
      <c r="QI28" s="98"/>
      <c r="QJ28" s="98"/>
      <c r="QK28" s="98"/>
      <c r="QL28" s="98"/>
      <c r="QM28" s="98"/>
      <c r="QN28" s="98"/>
      <c r="QO28" s="98"/>
      <c r="QP28" s="98"/>
      <c r="QQ28" s="98"/>
      <c r="QR28" s="98"/>
      <c r="QS28" s="98"/>
      <c r="QT28" s="98"/>
      <c r="QU28" s="98"/>
      <c r="QV28" s="98"/>
      <c r="QW28" s="98"/>
      <c r="QX28" s="98"/>
      <c r="QY28" s="98"/>
      <c r="QZ28" s="98"/>
      <c r="RA28" s="98"/>
      <c r="RB28" s="98"/>
      <c r="RC28" s="98"/>
      <c r="RD28" s="98"/>
      <c r="RE28" s="98"/>
      <c r="RF28" s="98"/>
      <c r="RG28" s="98"/>
      <c r="RH28" s="98"/>
      <c r="RI28" s="98"/>
      <c r="RJ28" s="98"/>
      <c r="RK28" s="98"/>
      <c r="RL28" s="98"/>
      <c r="RM28" s="98"/>
      <c r="RN28" s="98"/>
      <c r="RO28" s="98"/>
      <c r="RP28" s="98"/>
      <c r="RQ28" s="98"/>
      <c r="RR28" s="98"/>
      <c r="RS28" s="98"/>
      <c r="RT28" s="98"/>
      <c r="RU28" s="98"/>
      <c r="RV28" s="98"/>
      <c r="RW28" s="98"/>
      <c r="RX28" s="98"/>
      <c r="RY28" s="98"/>
      <c r="RZ28" s="98"/>
      <c r="SA28" s="98"/>
      <c r="SB28" s="98"/>
      <c r="SC28" s="98"/>
      <c r="SD28" s="98"/>
      <c r="SE28" s="98"/>
      <c r="SF28" s="98"/>
      <c r="SG28" s="98"/>
      <c r="SH28" s="98"/>
      <c r="SI28" s="98"/>
      <c r="SJ28" s="98"/>
      <c r="SK28" s="98"/>
      <c r="SL28" s="98"/>
      <c r="SM28" s="98"/>
      <c r="SN28" s="98"/>
      <c r="SO28" s="98"/>
      <c r="SP28" s="98"/>
      <c r="SQ28" s="98"/>
      <c r="SR28" s="98"/>
      <c r="SS28" s="98"/>
      <c r="ST28" s="98"/>
      <c r="SU28" s="98"/>
      <c r="SV28" s="98"/>
      <c r="SW28" s="98"/>
      <c r="SX28" s="98"/>
      <c r="SY28" s="98"/>
      <c r="SZ28" s="98"/>
      <c r="TA28" s="98"/>
      <c r="TB28" s="98"/>
      <c r="TC28" s="98"/>
      <c r="TD28" s="98"/>
      <c r="TE28" s="98"/>
      <c r="TF28" s="98"/>
      <c r="TG28" s="98"/>
      <c r="TH28" s="98"/>
      <c r="TI28" s="98"/>
      <c r="TJ28" s="98"/>
      <c r="TK28" s="98"/>
      <c r="TL28" s="98"/>
      <c r="TM28" s="98"/>
      <c r="TN28" s="98"/>
      <c r="TO28" s="98"/>
      <c r="TP28" s="98"/>
      <c r="TQ28" s="98"/>
      <c r="TR28" s="98"/>
      <c r="TS28" s="98"/>
      <c r="TT28" s="98"/>
      <c r="TU28" s="98"/>
      <c r="TV28" s="98"/>
      <c r="TW28" s="98"/>
      <c r="TX28" s="98"/>
      <c r="TY28" s="98"/>
      <c r="TZ28" s="98"/>
      <c r="UA28" s="98"/>
      <c r="UB28" s="98"/>
      <c r="UC28" s="98"/>
      <c r="UD28" s="98"/>
      <c r="UE28" s="98"/>
      <c r="UF28" s="98"/>
      <c r="UG28" s="98"/>
      <c r="UH28" s="98"/>
      <c r="UI28" s="98"/>
      <c r="UJ28" s="98"/>
      <c r="UK28" s="98"/>
      <c r="UL28" s="98"/>
      <c r="UM28" s="98"/>
      <c r="UN28" s="98"/>
      <c r="UO28" s="98"/>
      <c r="UP28" s="98"/>
      <c r="UQ28" s="98"/>
      <c r="UR28" s="98"/>
      <c r="US28" s="98"/>
      <c r="UT28" s="98"/>
      <c r="UU28" s="98"/>
      <c r="UV28" s="98"/>
      <c r="UW28" s="98"/>
      <c r="UX28" s="98"/>
      <c r="UY28" s="98"/>
      <c r="UZ28" s="98"/>
      <c r="VA28" s="98"/>
      <c r="VB28" s="98"/>
      <c r="VC28" s="98"/>
      <c r="VD28" s="98"/>
      <c r="VE28" s="98"/>
      <c r="VF28" s="98"/>
      <c r="VG28" s="98"/>
      <c r="VH28" s="98"/>
      <c r="VI28" s="98"/>
      <c r="VJ28" s="98"/>
      <c r="VK28" s="98"/>
      <c r="VL28" s="98"/>
      <c r="VM28" s="98"/>
      <c r="VN28" s="98"/>
      <c r="VO28" s="98"/>
      <c r="VP28" s="98"/>
      <c r="VQ28" s="98"/>
      <c r="VR28" s="98"/>
      <c r="VS28" s="98"/>
      <c r="VT28" s="98"/>
      <c r="VU28" s="98"/>
      <c r="VV28" s="98"/>
      <c r="VW28" s="98"/>
      <c r="VX28" s="98"/>
      <c r="VY28" s="98"/>
      <c r="VZ28" s="98"/>
      <c r="WA28" s="98"/>
      <c r="WB28" s="98"/>
      <c r="WC28" s="98"/>
      <c r="WD28" s="98"/>
      <c r="WE28" s="98"/>
      <c r="WF28" s="98"/>
      <c r="WG28" s="98"/>
      <c r="WH28" s="98"/>
      <c r="WI28" s="98"/>
      <c r="WJ28" s="98"/>
      <c r="WK28" s="98"/>
      <c r="WL28" s="98"/>
      <c r="WM28" s="98"/>
      <c r="WN28" s="98"/>
      <c r="WO28" s="98"/>
      <c r="WP28" s="98"/>
      <c r="WQ28" s="98"/>
      <c r="WR28" s="98"/>
      <c r="WS28" s="98"/>
      <c r="WT28" s="98"/>
      <c r="WU28" s="98"/>
      <c r="WV28" s="98"/>
      <c r="WW28" s="98"/>
      <c r="WX28" s="98"/>
      <c r="WY28" s="98"/>
      <c r="WZ28" s="98"/>
      <c r="XA28" s="98"/>
      <c r="XB28" s="98"/>
      <c r="XC28" s="98"/>
      <c r="XD28" s="98"/>
      <c r="XE28" s="98"/>
      <c r="XF28" s="98"/>
      <c r="XG28" s="98"/>
      <c r="XH28" s="98"/>
      <c r="XI28" s="98"/>
      <c r="XJ28" s="98"/>
      <c r="XK28" s="98"/>
      <c r="XL28" s="98"/>
      <c r="XM28" s="98"/>
      <c r="XN28" s="98"/>
      <c r="XO28" s="98"/>
      <c r="XP28" s="98"/>
      <c r="XQ28" s="98"/>
      <c r="XR28" s="98"/>
      <c r="XS28" s="98"/>
      <c r="XT28" s="98"/>
      <c r="XU28" s="98"/>
      <c r="XV28" s="98"/>
      <c r="XW28" s="98"/>
      <c r="XX28" s="98"/>
      <c r="XY28" s="98"/>
      <c r="XZ28" s="98"/>
      <c r="YA28" s="98"/>
      <c r="YB28" s="98"/>
      <c r="YC28" s="98"/>
      <c r="YD28" s="98"/>
      <c r="YE28" s="98"/>
      <c r="YF28" s="98"/>
      <c r="YG28" s="98"/>
      <c r="YH28" s="98"/>
      <c r="YI28" s="98"/>
      <c r="YJ28" s="98"/>
      <c r="YK28" s="98"/>
      <c r="YL28" s="98"/>
      <c r="YM28" s="98"/>
      <c r="YN28" s="98"/>
      <c r="YO28" s="98"/>
      <c r="YP28" s="98"/>
      <c r="YQ28" s="98"/>
      <c r="YR28" s="98"/>
      <c r="YS28" s="98"/>
      <c r="YT28" s="98"/>
      <c r="YU28" s="98"/>
      <c r="YV28" s="98"/>
      <c r="YW28" s="98"/>
      <c r="YX28" s="98"/>
      <c r="YY28" s="98"/>
      <c r="YZ28" s="98"/>
      <c r="ZA28" s="98"/>
      <c r="ZB28" s="98"/>
      <c r="ZC28" s="98"/>
      <c r="ZD28" s="98"/>
      <c r="ZE28" s="98"/>
      <c r="ZF28" s="98"/>
      <c r="ZG28" s="98"/>
      <c r="ZH28" s="98"/>
      <c r="ZI28" s="98"/>
      <c r="ZJ28" s="98"/>
      <c r="ZK28" s="98"/>
      <c r="ZL28" s="98"/>
      <c r="ZM28" s="98"/>
      <c r="ZN28" s="98"/>
      <c r="ZO28" s="98"/>
      <c r="ZP28" s="98"/>
      <c r="ZQ28" s="98"/>
      <c r="ZR28" s="98"/>
      <c r="ZS28" s="98"/>
      <c r="ZT28" s="98"/>
      <c r="ZU28" s="98"/>
      <c r="ZV28" s="98"/>
      <c r="ZW28" s="98"/>
      <c r="ZX28" s="98"/>
      <c r="ZY28" s="98"/>
      <c r="ZZ28" s="98"/>
      <c r="AAA28" s="98"/>
      <c r="AAB28" s="98"/>
      <c r="AAC28" s="98"/>
      <c r="AAD28" s="98"/>
      <c r="AAE28" s="98"/>
      <c r="AAF28" s="98"/>
      <c r="AAG28" s="98"/>
      <c r="AAH28" s="98"/>
      <c r="AAI28" s="98"/>
      <c r="AAJ28" s="98"/>
      <c r="AAK28" s="98"/>
      <c r="AAL28" s="98"/>
      <c r="AAM28" s="98"/>
      <c r="AAN28" s="98"/>
      <c r="AAO28" s="98"/>
      <c r="AAP28" s="98"/>
      <c r="AAQ28" s="98"/>
      <c r="AAR28" s="98"/>
      <c r="AAS28" s="98"/>
      <c r="AAT28" s="98"/>
      <c r="AAU28" s="98"/>
      <c r="AAV28" s="98"/>
      <c r="AAW28" s="98"/>
      <c r="AAX28" s="98"/>
      <c r="AAY28" s="98"/>
      <c r="AAZ28" s="98"/>
      <c r="ABA28" s="98"/>
      <c r="ABB28" s="98"/>
      <c r="ABC28" s="98"/>
      <c r="ABD28" s="98"/>
      <c r="ABE28" s="98"/>
      <c r="ABF28" s="98"/>
      <c r="ABG28" s="98"/>
      <c r="ABH28" s="98"/>
      <c r="ABI28" s="98"/>
      <c r="ABJ28" s="98"/>
      <c r="ABK28" s="98"/>
      <c r="ABL28" s="98"/>
      <c r="ABM28" s="98"/>
      <c r="ABN28" s="98"/>
      <c r="ABO28" s="98"/>
      <c r="ABP28" s="98"/>
      <c r="ABQ28" s="98"/>
      <c r="ABR28" s="98"/>
      <c r="ABS28" s="98"/>
      <c r="ABT28" s="98"/>
      <c r="ABU28" s="98"/>
      <c r="ABV28" s="98"/>
      <c r="ABW28" s="98"/>
      <c r="ABX28" s="98"/>
      <c r="ABY28" s="98"/>
      <c r="ABZ28" s="98"/>
      <c r="ACA28" s="98"/>
      <c r="ACB28" s="98"/>
      <c r="ACC28" s="98"/>
      <c r="ACD28" s="98"/>
      <c r="ACE28" s="98"/>
      <c r="ACF28" s="98"/>
      <c r="ACG28" s="98"/>
      <c r="ACH28" s="98"/>
      <c r="ACI28" s="98"/>
      <c r="ACJ28" s="98"/>
      <c r="ACK28" s="98"/>
      <c r="ACL28" s="98"/>
      <c r="ACM28" s="98"/>
      <c r="ACN28" s="98"/>
      <c r="ACO28" s="98"/>
      <c r="ACP28" s="98"/>
      <c r="ACQ28" s="98"/>
      <c r="ACR28" s="98"/>
      <c r="ACS28" s="98"/>
      <c r="ACT28" s="98"/>
      <c r="ACU28" s="98"/>
      <c r="ACV28" s="98"/>
      <c r="ACW28" s="98"/>
      <c r="ACX28" s="98"/>
      <c r="ACY28" s="98"/>
      <c r="ACZ28" s="98"/>
      <c r="ADA28" s="98"/>
      <c r="ADB28" s="98"/>
      <c r="ADC28" s="98"/>
      <c r="ADD28" s="98"/>
      <c r="ADE28" s="98"/>
      <c r="ADF28" s="98"/>
      <c r="ADG28" s="98"/>
      <c r="ADH28" s="98"/>
      <c r="ADI28" s="98"/>
      <c r="ADJ28" s="98"/>
      <c r="ADK28" s="98"/>
      <c r="ADL28" s="98"/>
      <c r="ADM28" s="98"/>
      <c r="ADN28" s="98"/>
      <c r="ADO28" s="98"/>
      <c r="ADP28" s="98"/>
      <c r="ADQ28" s="98"/>
      <c r="ADR28" s="98"/>
      <c r="ADS28" s="98"/>
      <c r="ADT28" s="98"/>
      <c r="ADU28" s="98"/>
      <c r="ADV28" s="98"/>
      <c r="ADW28" s="98"/>
      <c r="ADX28" s="98"/>
      <c r="ADY28" s="98"/>
      <c r="ADZ28" s="98"/>
      <c r="AEA28" s="98"/>
      <c r="AEB28" s="98"/>
      <c r="AEC28" s="98"/>
      <c r="AED28" s="98"/>
      <c r="AEE28" s="98"/>
      <c r="AEF28" s="98"/>
      <c r="AEG28" s="98"/>
      <c r="AEH28" s="98"/>
      <c r="AEI28" s="98"/>
      <c r="AEJ28" s="98"/>
      <c r="AEK28" s="98"/>
      <c r="AEL28" s="98"/>
      <c r="AEM28" s="98"/>
      <c r="AEN28" s="98"/>
      <c r="AEO28" s="98"/>
      <c r="AEP28" s="98"/>
      <c r="AEQ28" s="98"/>
      <c r="AER28" s="98"/>
      <c r="AES28" s="98"/>
      <c r="AET28" s="98"/>
      <c r="AEU28" s="98"/>
      <c r="AEV28" s="98"/>
      <c r="AEW28" s="98"/>
      <c r="AEX28" s="98"/>
      <c r="AEY28" s="98"/>
      <c r="AEZ28" s="98"/>
      <c r="AFA28" s="98"/>
      <c r="AFB28" s="98"/>
      <c r="AFC28" s="98"/>
      <c r="AFD28" s="98"/>
      <c r="AFE28" s="98"/>
      <c r="AFF28" s="98"/>
      <c r="AFG28" s="98"/>
      <c r="AFH28" s="98"/>
      <c r="AFI28" s="98"/>
      <c r="AFJ28" s="98"/>
      <c r="AFK28" s="98"/>
      <c r="AFL28" s="98"/>
      <c r="AFM28" s="98"/>
      <c r="AFN28" s="98"/>
      <c r="AFO28" s="98"/>
      <c r="AFP28" s="98"/>
      <c r="AFQ28" s="98"/>
      <c r="AFR28" s="98"/>
      <c r="AFS28" s="98"/>
      <c r="AFT28" s="98"/>
      <c r="AFU28" s="98"/>
      <c r="AFV28" s="98"/>
      <c r="AFW28" s="98"/>
      <c r="AFX28" s="98"/>
      <c r="AFY28" s="98"/>
      <c r="AFZ28" s="98"/>
      <c r="AGA28" s="98"/>
      <c r="AGB28" s="98"/>
      <c r="AGC28" s="98"/>
      <c r="AGD28" s="98"/>
      <c r="AGE28" s="98"/>
      <c r="AGF28" s="98"/>
      <c r="AGG28" s="98"/>
      <c r="AGH28" s="98"/>
      <c r="AGI28" s="98"/>
      <c r="AGJ28" s="98"/>
      <c r="AGK28" s="98"/>
      <c r="AGL28" s="98"/>
      <c r="AGM28" s="98"/>
      <c r="AGN28" s="98"/>
      <c r="AGO28" s="98"/>
      <c r="AGP28" s="98"/>
      <c r="AGQ28" s="98"/>
      <c r="AGR28" s="98"/>
      <c r="AGS28" s="98"/>
      <c r="AGT28" s="98"/>
      <c r="AGU28" s="98"/>
      <c r="AGV28" s="98"/>
      <c r="AGW28" s="98"/>
      <c r="AGX28" s="98"/>
      <c r="AGY28" s="98"/>
      <c r="AGZ28" s="98"/>
      <c r="AHA28" s="98"/>
      <c r="AHB28" s="98"/>
      <c r="AHC28" s="98"/>
      <c r="AHD28" s="98"/>
      <c r="AHE28" s="98"/>
      <c r="AHF28" s="98"/>
      <c r="AHG28" s="98"/>
      <c r="AHH28" s="98"/>
      <c r="AHI28" s="98"/>
      <c r="AHJ28" s="98"/>
      <c r="AHK28" s="98"/>
      <c r="AHL28" s="98"/>
      <c r="AHM28" s="98"/>
      <c r="AHN28" s="98"/>
      <c r="AHO28" s="98"/>
      <c r="AHP28" s="98"/>
      <c r="AHQ28" s="98"/>
      <c r="AHR28" s="98"/>
      <c r="AHS28" s="98"/>
      <c r="AHT28" s="98"/>
      <c r="AHU28" s="98"/>
      <c r="AHV28" s="98"/>
      <c r="AHW28" s="98"/>
      <c r="AHX28" s="98"/>
      <c r="AHY28" s="98"/>
      <c r="AHZ28" s="98"/>
      <c r="AIA28" s="98"/>
      <c r="AIB28" s="98"/>
      <c r="AIC28" s="98"/>
      <c r="AID28" s="98"/>
      <c r="AIE28" s="98"/>
      <c r="AIF28" s="98"/>
      <c r="AIG28" s="98"/>
      <c r="AIH28" s="98"/>
      <c r="AII28" s="98"/>
      <c r="AIJ28" s="98"/>
      <c r="AIK28" s="98"/>
      <c r="AIL28" s="98"/>
      <c r="AIM28" s="98"/>
      <c r="AIN28" s="98"/>
      <c r="AIO28" s="98"/>
      <c r="AIP28" s="98"/>
      <c r="AIQ28" s="98"/>
      <c r="AIR28" s="98"/>
      <c r="AIS28" s="98"/>
      <c r="AIT28" s="98"/>
      <c r="AIU28" s="98"/>
      <c r="AIV28" s="98"/>
      <c r="AIW28" s="98"/>
      <c r="AIX28" s="98"/>
      <c r="AIY28" s="98"/>
      <c r="AIZ28" s="98"/>
      <c r="AJA28" s="98"/>
      <c r="AJB28" s="98"/>
      <c r="AJC28" s="98"/>
      <c r="AJD28" s="98"/>
      <c r="AJE28" s="98"/>
      <c r="AJF28" s="98"/>
      <c r="AJG28" s="98"/>
      <c r="AJH28" s="98"/>
      <c r="AJI28" s="98"/>
      <c r="AJJ28" s="98"/>
      <c r="AJK28" s="98"/>
      <c r="AJL28" s="98"/>
      <c r="AJM28" s="98"/>
      <c r="AJN28" s="98"/>
      <c r="AJO28" s="98"/>
      <c r="AJP28" s="98"/>
      <c r="AJQ28" s="98"/>
      <c r="AJR28" s="98"/>
      <c r="AJS28" s="98"/>
      <c r="AJT28" s="98"/>
      <c r="AJU28" s="98"/>
      <c r="AJV28" s="98"/>
      <c r="AJW28" s="98"/>
      <c r="AJX28" s="98"/>
      <c r="AJY28" s="98"/>
      <c r="AJZ28" s="98"/>
      <c r="AKA28" s="98"/>
      <c r="AKB28" s="98"/>
      <c r="AKC28" s="98"/>
      <c r="AKD28" s="98"/>
      <c r="AKE28" s="98"/>
      <c r="AKF28" s="98"/>
      <c r="AKG28" s="98"/>
      <c r="AKH28" s="98"/>
      <c r="AKI28" s="98"/>
      <c r="AKJ28" s="98"/>
      <c r="AKK28" s="98"/>
      <c r="AKL28" s="98"/>
      <c r="AKM28" s="98"/>
      <c r="AKN28" s="98"/>
      <c r="AKO28" s="98"/>
      <c r="AKP28" s="98"/>
      <c r="AKQ28" s="98"/>
      <c r="AKR28" s="98"/>
      <c r="AKS28" s="98"/>
      <c r="AKT28" s="98"/>
      <c r="AKU28" s="98"/>
      <c r="AKV28" s="98"/>
      <c r="AKW28" s="98"/>
      <c r="AKX28" s="98"/>
      <c r="AKY28" s="98"/>
      <c r="AKZ28" s="98"/>
      <c r="ALA28" s="98"/>
      <c r="ALB28" s="98"/>
      <c r="ALC28" s="98"/>
      <c r="ALD28" s="98"/>
      <c r="ALE28" s="98"/>
      <c r="ALF28" s="98"/>
      <c r="ALG28" s="98"/>
      <c r="ALH28" s="98"/>
      <c r="ALI28" s="98"/>
      <c r="ALJ28" s="98"/>
      <c r="ALK28" s="98"/>
      <c r="ALL28" s="98"/>
      <c r="ALM28" s="98"/>
      <c r="ALN28" s="98"/>
      <c r="ALO28" s="98"/>
      <c r="ALP28" s="98"/>
      <c r="ALQ28" s="98"/>
      <c r="ALR28" s="98"/>
      <c r="ALS28" s="98"/>
      <c r="ALT28" s="98"/>
      <c r="ALU28" s="98"/>
      <c r="ALV28" s="98"/>
      <c r="ALW28" s="98"/>
      <c r="ALX28" s="98"/>
      <c r="ALY28" s="98"/>
      <c r="ALZ28" s="98"/>
      <c r="AMA28" s="98"/>
      <c r="AMB28" s="98"/>
      <c r="AMC28" s="98"/>
      <c r="AMD28" s="98"/>
      <c r="AME28" s="98"/>
      <c r="AMF28" s="98"/>
      <c r="AMG28" s="98"/>
      <c r="AMH28" s="98"/>
      <c r="AMI28" s="98"/>
      <c r="AMJ28" s="98"/>
      <c r="AMK28" s="98"/>
      <c r="AML28" s="98"/>
      <c r="AMM28" s="98"/>
      <c r="AMN28" s="98"/>
      <c r="AMO28" s="98"/>
      <c r="AMP28" s="98"/>
      <c r="AMQ28" s="98"/>
      <c r="AMR28" s="98"/>
      <c r="AMS28" s="98"/>
      <c r="AMT28" s="98"/>
      <c r="AMU28" s="98"/>
      <c r="AMV28" s="98"/>
      <c r="AMW28" s="98"/>
      <c r="AMX28" s="98"/>
      <c r="AMY28" s="98"/>
      <c r="AMZ28" s="98"/>
      <c r="ANA28" s="98"/>
      <c r="ANB28" s="98"/>
      <c r="ANC28" s="98"/>
      <c r="AND28" s="98"/>
      <c r="ANE28" s="98"/>
      <c r="ANF28" s="98"/>
      <c r="ANG28" s="98"/>
      <c r="ANH28" s="98"/>
      <c r="ANI28" s="98"/>
      <c r="ANJ28" s="98"/>
      <c r="ANK28" s="98"/>
      <c r="ANL28" s="98"/>
      <c r="ANM28" s="98"/>
      <c r="ANN28" s="98"/>
      <c r="ANO28" s="98"/>
      <c r="ANP28" s="98"/>
      <c r="ANQ28" s="98"/>
      <c r="ANR28" s="98"/>
      <c r="ANS28" s="98"/>
      <c r="ANT28" s="98"/>
      <c r="ANU28" s="98"/>
      <c r="ANV28" s="98"/>
      <c r="ANW28" s="98"/>
      <c r="ANX28" s="98"/>
      <c r="ANY28" s="98"/>
      <c r="ANZ28" s="98"/>
      <c r="AOA28" s="98"/>
      <c r="AOB28" s="98"/>
      <c r="AOC28" s="98"/>
      <c r="AOD28" s="98"/>
      <c r="AOE28" s="98"/>
      <c r="AOF28" s="98"/>
      <c r="AOG28" s="98"/>
      <c r="AOH28" s="98"/>
      <c r="AOI28" s="98"/>
      <c r="AOJ28" s="98"/>
      <c r="AOK28" s="98"/>
      <c r="AOL28" s="98"/>
      <c r="AOM28" s="98"/>
      <c r="AON28" s="98"/>
      <c r="AOO28" s="98"/>
      <c r="AOP28" s="98"/>
      <c r="AOQ28" s="98"/>
      <c r="AOR28" s="98"/>
      <c r="AOS28" s="98"/>
      <c r="AOT28" s="98"/>
      <c r="AOU28" s="98"/>
      <c r="AOV28" s="98"/>
      <c r="AOW28" s="98"/>
      <c r="AOX28" s="98"/>
      <c r="AOY28" s="98"/>
      <c r="AOZ28" s="98"/>
      <c r="APA28" s="98"/>
      <c r="APB28" s="98"/>
      <c r="APC28" s="98"/>
      <c r="APD28" s="98"/>
      <c r="APE28" s="98"/>
      <c r="APF28" s="98"/>
      <c r="APG28" s="98"/>
      <c r="APH28" s="98"/>
      <c r="API28" s="98"/>
      <c r="APJ28" s="98"/>
      <c r="APK28" s="98"/>
      <c r="APL28" s="98"/>
      <c r="APM28" s="98"/>
      <c r="APN28" s="98"/>
      <c r="APO28" s="98"/>
      <c r="APP28" s="98"/>
      <c r="APQ28" s="98"/>
      <c r="APR28" s="98"/>
      <c r="APS28" s="98"/>
      <c r="APT28" s="98"/>
      <c r="APU28" s="98"/>
      <c r="APV28" s="98"/>
      <c r="APW28" s="98"/>
      <c r="APX28" s="98"/>
      <c r="APY28" s="98"/>
      <c r="APZ28" s="98"/>
      <c r="AQA28" s="98"/>
      <c r="AQB28" s="98"/>
      <c r="AQC28" s="98"/>
      <c r="AQD28" s="98"/>
      <c r="AQE28" s="98"/>
      <c r="AQF28" s="98"/>
      <c r="AQG28" s="98"/>
      <c r="AQH28" s="98"/>
      <c r="AQI28" s="98"/>
      <c r="AQJ28" s="98"/>
      <c r="AQK28" s="98"/>
      <c r="AQL28" s="98"/>
      <c r="AQM28" s="98"/>
      <c r="AQN28" s="98"/>
      <c r="AQO28" s="98"/>
      <c r="AQP28" s="98"/>
      <c r="AQQ28" s="98"/>
      <c r="AQR28" s="98"/>
      <c r="AQS28" s="98"/>
      <c r="AQT28" s="98"/>
      <c r="AQU28" s="98"/>
      <c r="AQV28" s="98"/>
      <c r="AQW28" s="98"/>
      <c r="AQX28" s="98"/>
      <c r="AQY28" s="98"/>
      <c r="AQZ28" s="98"/>
      <c r="ARA28" s="98"/>
      <c r="ARB28" s="98"/>
      <c r="ARC28" s="98"/>
      <c r="ARD28" s="98"/>
      <c r="ARE28" s="98"/>
      <c r="ARF28" s="98"/>
      <c r="ARG28" s="98"/>
      <c r="ARH28" s="98"/>
      <c r="ARI28" s="98"/>
      <c r="ARJ28" s="98"/>
      <c r="ARK28" s="98"/>
      <c r="ARL28" s="98"/>
      <c r="ARM28" s="98"/>
      <c r="ARN28" s="98"/>
      <c r="ARO28" s="98"/>
      <c r="ARP28" s="98"/>
      <c r="ARQ28" s="98"/>
      <c r="ARR28" s="98"/>
      <c r="ARS28" s="98"/>
      <c r="ART28" s="98"/>
      <c r="ARU28" s="98"/>
      <c r="ARV28" s="98"/>
      <c r="ARW28" s="98"/>
      <c r="ARX28" s="98"/>
      <c r="ARY28" s="98"/>
      <c r="ARZ28" s="98"/>
      <c r="ASA28" s="98"/>
      <c r="ASB28" s="98"/>
      <c r="ASC28" s="98"/>
      <c r="ASD28" s="98"/>
      <c r="ASE28" s="98"/>
      <c r="ASF28" s="98"/>
      <c r="ASG28" s="98"/>
      <c r="ASH28" s="98"/>
      <c r="ASI28" s="98"/>
      <c r="ASJ28" s="98"/>
      <c r="ASK28" s="98"/>
      <c r="ASL28" s="98"/>
      <c r="ASM28" s="98"/>
      <c r="ASN28" s="98"/>
      <c r="ASO28" s="98"/>
      <c r="ASP28" s="98"/>
      <c r="ASQ28" s="98"/>
      <c r="ASR28" s="98"/>
      <c r="ASS28" s="98"/>
      <c r="AST28" s="98"/>
      <c r="ASU28" s="98"/>
      <c r="ASV28" s="98"/>
      <c r="ASW28" s="98"/>
      <c r="ASX28" s="98"/>
      <c r="ASY28" s="98"/>
      <c r="ASZ28" s="98"/>
      <c r="ATA28" s="98"/>
      <c r="ATB28" s="98"/>
      <c r="ATC28" s="98"/>
      <c r="ATD28" s="98"/>
      <c r="ATE28" s="98"/>
      <c r="ATF28" s="98"/>
      <c r="ATG28" s="98"/>
      <c r="ATH28" s="98"/>
      <c r="ATI28" s="98"/>
      <c r="ATJ28" s="98"/>
      <c r="ATK28" s="98"/>
      <c r="ATL28" s="98"/>
      <c r="ATM28" s="98"/>
      <c r="ATN28" s="98"/>
      <c r="ATO28" s="98"/>
      <c r="ATP28" s="98"/>
      <c r="ATQ28" s="98"/>
      <c r="ATR28" s="98"/>
      <c r="ATS28" s="98"/>
      <c r="ATT28" s="98"/>
      <c r="ATU28" s="98"/>
      <c r="ATV28" s="98"/>
      <c r="ATW28" s="98"/>
      <c r="ATX28" s="98"/>
      <c r="ATY28" s="98"/>
      <c r="ATZ28" s="98"/>
      <c r="AUA28" s="98"/>
      <c r="AUB28" s="98"/>
      <c r="AUC28" s="98"/>
      <c r="AUD28" s="98"/>
      <c r="AUE28" s="98"/>
      <c r="AUF28" s="98"/>
      <c r="AUG28" s="98"/>
      <c r="AUH28" s="98"/>
      <c r="AUI28" s="98"/>
      <c r="AUJ28" s="98"/>
      <c r="AUK28" s="98"/>
      <c r="AUL28" s="98"/>
      <c r="AUM28" s="98"/>
      <c r="AUN28" s="98"/>
      <c r="AUO28" s="98"/>
      <c r="AUP28" s="98"/>
      <c r="AUQ28" s="98"/>
      <c r="AUR28" s="98"/>
      <c r="AUS28" s="98"/>
      <c r="AUT28" s="98"/>
      <c r="AUU28" s="98"/>
      <c r="AUV28" s="98"/>
      <c r="AUW28" s="98"/>
      <c r="AUX28" s="98"/>
      <c r="AUY28" s="98"/>
      <c r="AUZ28" s="98"/>
      <c r="AVA28" s="98"/>
      <c r="AVB28" s="98"/>
      <c r="AVC28" s="98"/>
      <c r="AVD28" s="98"/>
      <c r="AVE28" s="98"/>
      <c r="AVF28" s="98"/>
      <c r="AVG28" s="98"/>
      <c r="AVH28" s="98"/>
      <c r="AVI28" s="98"/>
      <c r="AVJ28" s="98"/>
      <c r="AVK28" s="98"/>
      <c r="AVL28" s="98"/>
      <c r="AVM28" s="98"/>
      <c r="AVN28" s="98"/>
      <c r="AVO28" s="98"/>
      <c r="AVP28" s="98"/>
      <c r="AVQ28" s="98"/>
      <c r="AVR28" s="98"/>
      <c r="AVS28" s="98"/>
      <c r="AVT28" s="98"/>
      <c r="AVU28" s="98"/>
      <c r="AVV28" s="98"/>
      <c r="AVW28" s="98"/>
      <c r="AVX28" s="98"/>
      <c r="AVY28" s="98"/>
      <c r="AVZ28" s="98"/>
      <c r="AWA28" s="98"/>
      <c r="AWB28" s="98"/>
      <c r="AWC28" s="98"/>
      <c r="AWD28" s="98"/>
      <c r="AWE28" s="98"/>
      <c r="AWF28" s="98"/>
      <c r="AWG28" s="98"/>
      <c r="AWH28" s="98"/>
      <c r="AWI28" s="98"/>
      <c r="AWJ28" s="98"/>
      <c r="AWK28" s="98"/>
      <c r="AWL28" s="98"/>
      <c r="AWM28" s="98"/>
      <c r="AWN28" s="98"/>
      <c r="AWO28" s="98"/>
      <c r="AWP28" s="98"/>
      <c r="AWQ28" s="98"/>
      <c r="AWR28" s="98"/>
      <c r="AWS28" s="98"/>
      <c r="AWT28" s="98"/>
      <c r="AWU28" s="98"/>
      <c r="AWV28" s="98"/>
      <c r="AWW28" s="98"/>
      <c r="AWX28" s="98"/>
      <c r="AWY28" s="98"/>
      <c r="AWZ28" s="98"/>
      <c r="AXA28" s="98"/>
      <c r="AXB28" s="98"/>
      <c r="AXC28" s="98"/>
      <c r="AXD28" s="98"/>
      <c r="AXE28" s="98"/>
      <c r="AXF28" s="98"/>
      <c r="AXG28" s="98"/>
      <c r="AXH28" s="98"/>
      <c r="AXI28" s="98"/>
      <c r="AXJ28" s="98"/>
      <c r="AXK28" s="98"/>
      <c r="AXL28" s="98"/>
      <c r="AXM28" s="98"/>
      <c r="AXN28" s="98"/>
      <c r="AXO28" s="98"/>
      <c r="AXP28" s="98"/>
      <c r="AXQ28" s="98"/>
      <c r="AXR28" s="98"/>
      <c r="AXS28" s="98"/>
      <c r="AXT28" s="98"/>
      <c r="AXU28" s="98"/>
      <c r="AXV28" s="98"/>
      <c r="AXW28" s="98"/>
      <c r="AXX28" s="98"/>
      <c r="AXY28" s="98"/>
      <c r="AXZ28" s="98"/>
      <c r="AYA28" s="98"/>
      <c r="AYB28" s="98"/>
      <c r="AYC28" s="98"/>
      <c r="AYD28" s="98"/>
      <c r="AYE28" s="98"/>
      <c r="AYF28" s="98"/>
      <c r="AYG28" s="98"/>
      <c r="AYH28" s="98"/>
      <c r="AYI28" s="98"/>
      <c r="AYJ28" s="98"/>
      <c r="AYK28" s="98"/>
      <c r="AYL28" s="98"/>
      <c r="AYM28" s="98"/>
      <c r="AYN28" s="98"/>
      <c r="AYO28" s="98"/>
      <c r="AYP28" s="98"/>
      <c r="AYQ28" s="98"/>
      <c r="AYR28" s="98"/>
      <c r="AYS28" s="98"/>
      <c r="AYT28" s="98"/>
      <c r="AYU28" s="98"/>
      <c r="AYV28" s="98"/>
      <c r="AYW28" s="98"/>
      <c r="AYX28" s="98"/>
      <c r="AYY28" s="98"/>
      <c r="AYZ28" s="98"/>
      <c r="AZA28" s="98"/>
      <c r="AZB28" s="98"/>
      <c r="AZC28" s="98"/>
      <c r="AZD28" s="98"/>
      <c r="AZE28" s="98"/>
      <c r="AZF28" s="98"/>
      <c r="AZG28" s="98"/>
      <c r="AZH28" s="98"/>
      <c r="AZI28" s="98"/>
      <c r="AZJ28" s="98"/>
      <c r="AZK28" s="98"/>
      <c r="AZL28" s="98"/>
      <c r="AZM28" s="98"/>
      <c r="AZN28" s="98"/>
      <c r="AZO28" s="98"/>
      <c r="AZP28" s="98"/>
      <c r="AZQ28" s="98"/>
      <c r="AZR28" s="98"/>
      <c r="AZS28" s="98"/>
      <c r="AZT28" s="98"/>
      <c r="AZU28" s="98"/>
      <c r="AZV28" s="98"/>
      <c r="AZW28" s="98"/>
      <c r="AZX28" s="98"/>
      <c r="AZY28" s="98"/>
      <c r="AZZ28" s="98"/>
      <c r="BAA28" s="98"/>
      <c r="BAB28" s="98"/>
      <c r="BAC28" s="98"/>
      <c r="BAD28" s="98"/>
      <c r="BAE28" s="98"/>
      <c r="BAF28" s="98"/>
      <c r="BAG28" s="98"/>
      <c r="BAH28" s="98"/>
      <c r="BAI28" s="98"/>
      <c r="BAJ28" s="98"/>
      <c r="BAK28" s="98"/>
      <c r="BAL28" s="98"/>
      <c r="BAM28" s="98"/>
      <c r="BAN28" s="98"/>
      <c r="BAO28" s="98"/>
      <c r="BAP28" s="98"/>
      <c r="BAQ28" s="98"/>
      <c r="BAR28" s="98"/>
      <c r="BAS28" s="98"/>
      <c r="BAT28" s="98"/>
      <c r="BAU28" s="98"/>
      <c r="BAV28" s="98"/>
      <c r="BAW28" s="98"/>
      <c r="BAX28" s="98"/>
      <c r="BAY28" s="98"/>
      <c r="BAZ28" s="98"/>
      <c r="BBA28" s="98"/>
      <c r="BBB28" s="98"/>
      <c r="BBC28" s="98"/>
      <c r="BBD28" s="98"/>
      <c r="BBE28" s="98"/>
      <c r="BBF28" s="98"/>
      <c r="BBG28" s="98"/>
      <c r="BBH28" s="98"/>
      <c r="BBI28" s="98"/>
      <c r="BBJ28" s="98"/>
      <c r="BBK28" s="98"/>
      <c r="BBL28" s="98"/>
      <c r="BBM28" s="98"/>
      <c r="BBN28" s="98"/>
      <c r="BBO28" s="98"/>
      <c r="BBP28" s="98"/>
      <c r="BBQ28" s="98"/>
      <c r="BBR28" s="98"/>
      <c r="BBS28" s="98"/>
      <c r="BBT28" s="98"/>
      <c r="BBU28" s="98"/>
      <c r="BBV28" s="98"/>
      <c r="BBW28" s="98"/>
      <c r="BBX28" s="98"/>
      <c r="BBY28" s="98"/>
      <c r="BBZ28" s="98"/>
      <c r="BCA28" s="98"/>
      <c r="BCB28" s="98"/>
      <c r="BCC28" s="98"/>
      <c r="BCD28" s="98"/>
      <c r="BCE28" s="98"/>
      <c r="BCF28" s="98"/>
      <c r="BCG28" s="98"/>
      <c r="BCH28" s="98"/>
      <c r="BCI28" s="98"/>
      <c r="BCJ28" s="98"/>
      <c r="BCK28" s="98"/>
      <c r="BCL28" s="98"/>
      <c r="BCM28" s="98"/>
      <c r="BCN28" s="98"/>
      <c r="BCO28" s="98"/>
      <c r="BCP28" s="98"/>
      <c r="BCQ28" s="98"/>
      <c r="BCR28" s="98"/>
      <c r="BCS28" s="98"/>
      <c r="BCT28" s="98"/>
      <c r="BCU28" s="98"/>
      <c r="BCV28" s="98"/>
      <c r="BCW28" s="98"/>
      <c r="BCX28" s="98"/>
      <c r="BCY28" s="98"/>
      <c r="BCZ28" s="98"/>
      <c r="BDA28" s="98"/>
      <c r="BDB28" s="98"/>
      <c r="BDC28" s="98"/>
      <c r="BDD28" s="98"/>
      <c r="BDE28" s="98"/>
      <c r="BDF28" s="98"/>
      <c r="BDG28" s="98"/>
      <c r="BDH28" s="98"/>
      <c r="BDI28" s="98"/>
      <c r="BDJ28" s="98"/>
      <c r="BDK28" s="98"/>
      <c r="BDL28" s="98"/>
      <c r="BDM28" s="98"/>
      <c r="BDN28" s="98"/>
      <c r="BDO28" s="98"/>
      <c r="BDP28" s="98"/>
      <c r="BDQ28" s="98"/>
      <c r="BDR28" s="98"/>
      <c r="BDS28" s="98"/>
      <c r="BDT28" s="98"/>
      <c r="BDU28" s="98"/>
      <c r="BDV28" s="98"/>
      <c r="BDW28" s="98"/>
      <c r="BDX28" s="98"/>
      <c r="BDY28" s="98"/>
      <c r="BDZ28" s="98"/>
      <c r="BEA28" s="98"/>
      <c r="BEB28" s="98"/>
      <c r="BEC28" s="98"/>
      <c r="BED28" s="98"/>
      <c r="BEE28" s="98"/>
      <c r="BEF28" s="98"/>
      <c r="BEG28" s="98"/>
      <c r="BEH28" s="98"/>
      <c r="BEI28" s="98"/>
      <c r="BEJ28" s="98"/>
      <c r="BEK28" s="98"/>
      <c r="BEL28" s="98"/>
      <c r="BEM28" s="98"/>
      <c r="BEN28" s="98"/>
      <c r="BEO28" s="98"/>
      <c r="BEP28" s="98"/>
      <c r="BEQ28" s="98"/>
      <c r="BER28" s="98"/>
      <c r="BES28" s="98"/>
      <c r="BET28" s="98"/>
      <c r="BEU28" s="98"/>
      <c r="BEV28" s="98"/>
      <c r="BEW28" s="98"/>
      <c r="BEX28" s="98"/>
      <c r="BEY28" s="98"/>
      <c r="BEZ28" s="98"/>
      <c r="BFA28" s="98"/>
      <c r="BFB28" s="98"/>
      <c r="BFC28" s="98"/>
      <c r="BFD28" s="98"/>
      <c r="BFE28" s="98"/>
      <c r="BFF28" s="98"/>
      <c r="BFG28" s="98"/>
      <c r="BFH28" s="98"/>
      <c r="BFI28" s="98"/>
      <c r="BFJ28" s="98"/>
      <c r="BFK28" s="98"/>
      <c r="BFL28" s="98"/>
      <c r="BFM28" s="98"/>
      <c r="BFN28" s="98"/>
      <c r="BFO28" s="98"/>
      <c r="BFP28" s="98"/>
      <c r="BFQ28" s="98"/>
      <c r="BFR28" s="98"/>
      <c r="BFS28" s="98"/>
      <c r="BFT28" s="98"/>
      <c r="BFU28" s="98"/>
      <c r="BFV28" s="98"/>
      <c r="BFW28" s="98"/>
      <c r="BFX28" s="98"/>
      <c r="BFY28" s="98"/>
      <c r="BFZ28" s="98"/>
      <c r="BGA28" s="98"/>
      <c r="BGB28" s="98"/>
      <c r="BGC28" s="98"/>
      <c r="BGD28" s="98"/>
      <c r="BGE28" s="98"/>
      <c r="BGF28" s="98"/>
      <c r="BGG28" s="98"/>
      <c r="BGH28" s="98"/>
      <c r="BGI28" s="98"/>
      <c r="BGJ28" s="98"/>
      <c r="BGK28" s="98"/>
      <c r="BGL28" s="98"/>
      <c r="BGM28" s="98"/>
      <c r="BGN28" s="98"/>
      <c r="BGO28" s="98"/>
      <c r="BGP28" s="98"/>
      <c r="BGQ28" s="98"/>
      <c r="BGR28" s="98"/>
      <c r="BGS28" s="98"/>
      <c r="BGT28" s="98"/>
      <c r="BGU28" s="98"/>
      <c r="BGV28" s="98"/>
      <c r="BGW28" s="98"/>
      <c r="BGX28" s="98"/>
      <c r="BGY28" s="98"/>
      <c r="BGZ28" s="98"/>
      <c r="BHA28" s="98"/>
      <c r="BHB28" s="98"/>
      <c r="BHC28" s="98"/>
      <c r="BHD28" s="98"/>
      <c r="BHE28" s="98"/>
      <c r="BHF28" s="98"/>
      <c r="BHG28" s="98"/>
      <c r="BHH28" s="98"/>
      <c r="BHI28" s="98"/>
      <c r="BHJ28" s="98"/>
      <c r="BHK28" s="98"/>
      <c r="BHL28" s="98"/>
      <c r="BHM28" s="98"/>
      <c r="BHN28" s="98"/>
      <c r="BHO28" s="98"/>
      <c r="BHP28" s="98"/>
      <c r="BHQ28" s="98"/>
      <c r="BHR28" s="98"/>
      <c r="BHS28" s="98"/>
      <c r="BHT28" s="98"/>
      <c r="BHU28" s="98"/>
      <c r="BHV28" s="98"/>
      <c r="BHW28" s="98"/>
      <c r="BHX28" s="98"/>
      <c r="BHY28" s="98"/>
      <c r="BHZ28" s="98"/>
      <c r="BIA28" s="98"/>
      <c r="BIB28" s="98"/>
      <c r="BIC28" s="98"/>
      <c r="BID28" s="98"/>
      <c r="BIE28" s="98"/>
      <c r="BIF28" s="98"/>
      <c r="BIG28" s="98"/>
      <c r="BIH28" s="98"/>
      <c r="BII28" s="98"/>
      <c r="BIJ28" s="98"/>
      <c r="BIK28" s="98"/>
      <c r="BIL28" s="98"/>
      <c r="BIM28" s="98"/>
      <c r="BIN28" s="98"/>
      <c r="BIO28" s="98"/>
      <c r="BIP28" s="98"/>
      <c r="BIQ28" s="98"/>
      <c r="BIR28" s="98"/>
      <c r="BIS28" s="98"/>
      <c r="BIT28" s="98"/>
      <c r="BIU28" s="98"/>
      <c r="BIV28" s="98"/>
      <c r="BIW28" s="98"/>
      <c r="BIX28" s="98"/>
      <c r="BIY28" s="98"/>
      <c r="BIZ28" s="98"/>
      <c r="BJA28" s="98"/>
      <c r="BJB28" s="98"/>
      <c r="BJC28" s="98"/>
      <c r="BJD28" s="98"/>
      <c r="BJE28" s="98"/>
      <c r="BJF28" s="98"/>
      <c r="BJG28" s="98"/>
      <c r="BJH28" s="98"/>
      <c r="BJI28" s="98"/>
      <c r="BJJ28" s="98"/>
      <c r="BJK28" s="98"/>
      <c r="BJL28" s="98"/>
      <c r="BJM28" s="98"/>
      <c r="BJN28" s="98"/>
      <c r="BJO28" s="98"/>
      <c r="BJP28" s="98"/>
      <c r="BJQ28" s="98"/>
      <c r="BJR28" s="98"/>
      <c r="BJS28" s="98"/>
      <c r="BJT28" s="98"/>
      <c r="BJU28" s="98"/>
      <c r="BJV28" s="98"/>
      <c r="BJW28" s="98"/>
      <c r="BJX28" s="98"/>
      <c r="BJY28" s="98"/>
      <c r="BJZ28" s="98"/>
      <c r="BKA28" s="98"/>
      <c r="BKB28" s="98"/>
      <c r="BKC28" s="98"/>
      <c r="BKD28" s="98"/>
      <c r="BKE28" s="98"/>
      <c r="BKF28" s="98"/>
      <c r="BKG28" s="98"/>
      <c r="BKH28" s="98"/>
      <c r="BKI28" s="98"/>
      <c r="BKJ28" s="98"/>
      <c r="BKK28" s="98"/>
      <c r="BKL28" s="98"/>
      <c r="BKM28" s="98"/>
      <c r="BKN28" s="98"/>
      <c r="BKO28" s="98"/>
      <c r="BKP28" s="98"/>
      <c r="BKQ28" s="98"/>
      <c r="BKR28" s="98"/>
      <c r="BKS28" s="98"/>
      <c r="BKT28" s="98"/>
      <c r="BKU28" s="98"/>
      <c r="BKV28" s="98"/>
      <c r="BKW28" s="98"/>
      <c r="BKX28" s="98"/>
      <c r="BKY28" s="98"/>
      <c r="BKZ28" s="98"/>
      <c r="BLA28" s="98"/>
      <c r="BLB28" s="98"/>
      <c r="BLC28" s="98"/>
      <c r="BLD28" s="98"/>
      <c r="BLE28" s="98"/>
      <c r="BLF28" s="98"/>
      <c r="BLG28" s="98"/>
      <c r="BLH28" s="98"/>
      <c r="BLI28" s="98"/>
      <c r="BLJ28" s="98"/>
      <c r="BLK28" s="98"/>
      <c r="BLL28" s="98"/>
      <c r="BLM28" s="98"/>
      <c r="BLN28" s="98"/>
      <c r="BLO28" s="98"/>
      <c r="BLP28" s="98"/>
      <c r="BLQ28" s="98"/>
      <c r="BLR28" s="98"/>
      <c r="BLS28" s="98"/>
      <c r="BLT28" s="98"/>
      <c r="BLU28" s="98"/>
      <c r="BLV28" s="98"/>
      <c r="BLW28" s="98"/>
      <c r="BLX28" s="98"/>
      <c r="BLY28" s="98"/>
      <c r="BLZ28" s="98"/>
      <c r="BMA28" s="98"/>
      <c r="BMB28" s="98"/>
      <c r="BMC28" s="98"/>
      <c r="BMD28" s="98"/>
      <c r="BME28" s="98"/>
      <c r="BMF28" s="98"/>
      <c r="BMG28" s="98"/>
      <c r="BMH28" s="98"/>
      <c r="BMI28" s="98"/>
      <c r="BMJ28" s="98"/>
      <c r="BMK28" s="98"/>
      <c r="BML28" s="98"/>
      <c r="BMM28" s="98"/>
      <c r="BMN28" s="98"/>
      <c r="BMO28" s="98"/>
      <c r="BMP28" s="98"/>
      <c r="BMQ28" s="98"/>
      <c r="BMR28" s="98"/>
      <c r="BMS28" s="98"/>
      <c r="BMT28" s="98"/>
      <c r="BMU28" s="98"/>
      <c r="BMV28" s="98"/>
      <c r="BMW28" s="98"/>
      <c r="BMX28" s="98"/>
      <c r="BMY28" s="98"/>
      <c r="BMZ28" s="98"/>
      <c r="BNA28" s="98"/>
      <c r="BNB28" s="98"/>
      <c r="BNC28" s="98"/>
      <c r="BND28" s="98"/>
      <c r="BNE28" s="98"/>
      <c r="BNF28" s="98"/>
      <c r="BNG28" s="98"/>
      <c r="BNH28" s="98"/>
      <c r="BNI28" s="98"/>
      <c r="BNJ28" s="98"/>
      <c r="BNK28" s="98"/>
      <c r="BNL28" s="98"/>
      <c r="BNM28" s="98"/>
      <c r="BNN28" s="98"/>
      <c r="BNO28" s="98"/>
      <c r="BNP28" s="98"/>
      <c r="BNQ28" s="98"/>
      <c r="BNR28" s="98"/>
      <c r="BNS28" s="98"/>
      <c r="BNT28" s="98"/>
      <c r="BNU28" s="98"/>
      <c r="BNV28" s="98"/>
      <c r="BNW28" s="98"/>
      <c r="BNX28" s="98"/>
      <c r="BNY28" s="98"/>
      <c r="BNZ28" s="98"/>
      <c r="BOA28" s="98"/>
      <c r="BOB28" s="98"/>
      <c r="BOC28" s="98"/>
      <c r="BOD28" s="98"/>
      <c r="BOE28" s="98"/>
      <c r="BOF28" s="98"/>
      <c r="BOG28" s="98"/>
      <c r="BOH28" s="98"/>
      <c r="BOI28" s="98"/>
      <c r="BOJ28" s="98"/>
      <c r="BOK28" s="98"/>
      <c r="BOL28" s="98"/>
      <c r="BOM28" s="98"/>
      <c r="BON28" s="98"/>
      <c r="BOO28" s="98"/>
      <c r="BOP28" s="98"/>
      <c r="BOQ28" s="98"/>
      <c r="BOR28" s="98"/>
      <c r="BOS28" s="98"/>
      <c r="BOT28" s="98"/>
      <c r="BOU28" s="98"/>
      <c r="BOV28" s="98"/>
      <c r="BOW28" s="98"/>
      <c r="BOX28" s="98"/>
      <c r="BOY28" s="98"/>
      <c r="BOZ28" s="98"/>
      <c r="BPA28" s="98"/>
      <c r="BPB28" s="98"/>
      <c r="BPC28" s="98"/>
      <c r="BPD28" s="98"/>
      <c r="BPE28" s="98"/>
      <c r="BPF28" s="98"/>
      <c r="BPG28" s="98"/>
      <c r="BPH28" s="98"/>
      <c r="BPI28" s="98"/>
      <c r="BPJ28" s="98"/>
      <c r="BPK28" s="98"/>
      <c r="BPL28" s="98"/>
      <c r="BPM28" s="98"/>
      <c r="BPN28" s="98"/>
      <c r="BPO28" s="98"/>
      <c r="BPP28" s="98"/>
      <c r="BPQ28" s="98"/>
      <c r="BPR28" s="98"/>
      <c r="BPS28" s="98"/>
      <c r="BPT28" s="98"/>
      <c r="BPU28" s="98"/>
      <c r="BPV28" s="98"/>
      <c r="BPW28" s="98"/>
      <c r="BPX28" s="98"/>
      <c r="BPY28" s="98"/>
      <c r="BPZ28" s="98"/>
      <c r="BQA28" s="98"/>
      <c r="BQB28" s="98"/>
      <c r="BQC28" s="98"/>
      <c r="BQD28" s="98"/>
      <c r="BQE28" s="98"/>
      <c r="BQF28" s="98"/>
      <c r="BQG28" s="98"/>
      <c r="BQH28" s="98"/>
      <c r="BQI28" s="98"/>
      <c r="BQJ28" s="98"/>
      <c r="BQK28" s="98"/>
      <c r="BQL28" s="98"/>
      <c r="BQM28" s="98"/>
      <c r="BQN28" s="98"/>
      <c r="BQO28" s="98"/>
      <c r="BQP28" s="98"/>
      <c r="BQQ28" s="98"/>
      <c r="BQR28" s="98"/>
      <c r="BQS28" s="98"/>
      <c r="BQT28" s="98"/>
      <c r="BQU28" s="98"/>
      <c r="BQV28" s="98"/>
      <c r="BQW28" s="98"/>
      <c r="BQX28" s="98"/>
      <c r="BQY28" s="98"/>
      <c r="BQZ28" s="98"/>
      <c r="BRA28" s="98"/>
      <c r="BRB28" s="98"/>
      <c r="BRC28" s="98"/>
      <c r="BRD28" s="98"/>
      <c r="BRE28" s="98"/>
      <c r="BRF28" s="98"/>
      <c r="BRG28" s="98"/>
      <c r="BRH28" s="98"/>
      <c r="BRI28" s="98"/>
      <c r="BRJ28" s="98"/>
      <c r="BRK28" s="98"/>
      <c r="BRL28" s="98"/>
      <c r="BRM28" s="98"/>
      <c r="BRN28" s="98"/>
      <c r="BRO28" s="98"/>
      <c r="BRP28" s="98"/>
      <c r="BRQ28" s="98"/>
      <c r="BRR28" s="98"/>
      <c r="BRS28" s="98"/>
      <c r="BRT28" s="98"/>
      <c r="BRU28" s="98"/>
      <c r="BRV28" s="98"/>
      <c r="BRW28" s="98"/>
      <c r="BRX28" s="98"/>
      <c r="BRY28" s="98"/>
      <c r="BRZ28" s="98"/>
      <c r="BSA28" s="98"/>
      <c r="BSB28" s="98"/>
      <c r="BSC28" s="98"/>
      <c r="BSD28" s="98"/>
      <c r="BSE28" s="98"/>
      <c r="BSF28" s="98"/>
      <c r="BSG28" s="98"/>
      <c r="BSH28" s="98"/>
      <c r="BSI28" s="98"/>
      <c r="BSJ28" s="98"/>
      <c r="BSK28" s="98"/>
      <c r="BSL28" s="98"/>
      <c r="BSM28" s="98"/>
      <c r="BSN28" s="98"/>
      <c r="BSO28" s="98"/>
      <c r="BSP28" s="98"/>
      <c r="BSQ28" s="98"/>
      <c r="BSR28" s="98"/>
      <c r="BSS28" s="98"/>
      <c r="BST28" s="98"/>
      <c r="BSU28" s="98"/>
      <c r="BSV28" s="98"/>
      <c r="BSW28" s="98"/>
      <c r="BSX28" s="98"/>
      <c r="BSY28" s="98"/>
      <c r="BSZ28" s="98"/>
      <c r="BTA28" s="98"/>
      <c r="BTB28" s="98"/>
      <c r="BTC28" s="98"/>
      <c r="BTD28" s="98"/>
      <c r="BTE28" s="98"/>
      <c r="BTF28" s="98"/>
      <c r="BTG28" s="98"/>
      <c r="BTH28" s="98"/>
      <c r="BTI28" s="98"/>
      <c r="BTJ28" s="98"/>
      <c r="BTK28" s="98"/>
      <c r="BTL28" s="98"/>
      <c r="BTM28" s="98"/>
      <c r="BTN28" s="98"/>
      <c r="BTO28" s="98"/>
      <c r="BTP28" s="98"/>
      <c r="BTQ28" s="98"/>
      <c r="BTR28" s="98"/>
      <c r="BTS28" s="98"/>
      <c r="BTT28" s="98"/>
      <c r="BTU28" s="98"/>
      <c r="BTV28" s="98"/>
      <c r="BTW28" s="98"/>
      <c r="BTX28" s="98"/>
      <c r="BTY28" s="98"/>
      <c r="BTZ28" s="98"/>
      <c r="BUA28" s="98"/>
      <c r="BUB28" s="98"/>
      <c r="BUC28" s="98"/>
      <c r="BUD28" s="98"/>
      <c r="BUE28" s="98"/>
      <c r="BUF28" s="98"/>
      <c r="BUG28" s="98"/>
      <c r="BUH28" s="98"/>
      <c r="BUI28" s="98"/>
      <c r="BUJ28" s="98"/>
      <c r="BUK28" s="98"/>
      <c r="BUL28" s="98"/>
      <c r="BUM28" s="98"/>
      <c r="BUN28" s="98"/>
      <c r="BUO28" s="98"/>
      <c r="BUP28" s="98"/>
      <c r="BUQ28" s="98"/>
      <c r="BUR28" s="98"/>
      <c r="BUS28" s="98"/>
      <c r="BUT28" s="98"/>
      <c r="BUU28" s="98"/>
      <c r="BUV28" s="98"/>
      <c r="BUW28" s="98"/>
      <c r="BUX28" s="98"/>
      <c r="BUY28" s="98"/>
      <c r="BUZ28" s="98"/>
      <c r="BVA28" s="98"/>
      <c r="BVB28" s="98"/>
      <c r="BVC28" s="98"/>
      <c r="BVD28" s="98"/>
      <c r="BVE28" s="98"/>
      <c r="BVF28" s="98"/>
      <c r="BVG28" s="98"/>
      <c r="BVH28" s="98"/>
      <c r="BVI28" s="98"/>
      <c r="BVJ28" s="98"/>
      <c r="BVK28" s="98"/>
      <c r="BVL28" s="98"/>
      <c r="BVM28" s="98"/>
      <c r="BVN28" s="98"/>
      <c r="BVO28" s="98"/>
      <c r="BVP28" s="98"/>
      <c r="BVQ28" s="98"/>
      <c r="BVR28" s="98"/>
      <c r="BVS28" s="98"/>
      <c r="BVT28" s="98"/>
      <c r="BVU28" s="98"/>
      <c r="BVV28" s="98"/>
      <c r="BVW28" s="98"/>
      <c r="BVX28" s="98"/>
      <c r="BVY28" s="98"/>
      <c r="BVZ28" s="98"/>
      <c r="BWA28" s="98"/>
      <c r="BWB28" s="98"/>
      <c r="BWC28" s="98"/>
      <c r="BWD28" s="98"/>
      <c r="BWE28" s="98"/>
      <c r="BWF28" s="98"/>
      <c r="BWG28" s="98"/>
      <c r="BWH28" s="98"/>
      <c r="BWI28" s="98"/>
      <c r="BWJ28" s="98"/>
      <c r="BWK28" s="98"/>
      <c r="BWL28" s="98"/>
      <c r="BWM28" s="98"/>
      <c r="BWN28" s="98"/>
      <c r="BWO28" s="98"/>
      <c r="BWP28" s="98"/>
      <c r="BWQ28" s="98"/>
      <c r="BWR28" s="98"/>
      <c r="BWS28" s="98"/>
      <c r="BWT28" s="98"/>
      <c r="BWU28" s="98"/>
      <c r="BWV28" s="98"/>
      <c r="BWW28" s="98"/>
      <c r="BWX28" s="98"/>
      <c r="BWY28" s="98"/>
      <c r="BWZ28" s="98"/>
      <c r="BXA28" s="98"/>
      <c r="BXB28" s="98"/>
      <c r="BXC28" s="98"/>
      <c r="BXD28" s="98"/>
      <c r="BXE28" s="98"/>
      <c r="BXF28" s="98"/>
      <c r="BXG28" s="98"/>
      <c r="BXH28" s="98"/>
      <c r="BXI28" s="98"/>
      <c r="BXJ28" s="98"/>
      <c r="BXK28" s="98"/>
      <c r="BXL28" s="98"/>
      <c r="BXM28" s="98"/>
      <c r="BXN28" s="98"/>
      <c r="BXO28" s="98"/>
      <c r="BXP28" s="98"/>
      <c r="BXQ28" s="98"/>
      <c r="BXR28" s="98"/>
      <c r="BXS28" s="98"/>
      <c r="BXT28" s="98"/>
      <c r="BXU28" s="98"/>
      <c r="BXV28" s="98"/>
      <c r="BXW28" s="98"/>
      <c r="BXX28" s="98"/>
      <c r="BXY28" s="98"/>
      <c r="BXZ28" s="98"/>
      <c r="BYA28" s="98"/>
      <c r="BYB28" s="98"/>
      <c r="BYC28" s="98"/>
      <c r="BYD28" s="98"/>
      <c r="BYE28" s="98"/>
      <c r="BYF28" s="98"/>
      <c r="BYG28" s="98"/>
      <c r="BYH28" s="98"/>
      <c r="BYI28" s="98"/>
      <c r="BYJ28" s="98"/>
      <c r="BYK28" s="98"/>
      <c r="BYL28" s="98"/>
      <c r="BYM28" s="98"/>
      <c r="BYN28" s="98"/>
      <c r="BYO28" s="98"/>
      <c r="BYP28" s="98"/>
      <c r="BYQ28" s="98"/>
      <c r="BYR28" s="98"/>
      <c r="BYS28" s="98"/>
      <c r="BYT28" s="98"/>
      <c r="BYU28" s="98"/>
      <c r="BYV28" s="98"/>
      <c r="BYW28" s="98"/>
      <c r="BYX28" s="98"/>
      <c r="BYY28" s="98"/>
      <c r="BYZ28" s="98"/>
      <c r="BZA28" s="98"/>
      <c r="BZB28" s="98"/>
      <c r="BZC28" s="98"/>
      <c r="BZD28" s="98"/>
      <c r="BZE28" s="98"/>
      <c r="BZF28" s="98"/>
      <c r="BZG28" s="98"/>
      <c r="BZH28" s="98"/>
      <c r="BZI28" s="98"/>
      <c r="BZJ28" s="98"/>
      <c r="BZK28" s="98"/>
      <c r="BZL28" s="98"/>
      <c r="BZM28" s="98"/>
      <c r="BZN28" s="98"/>
      <c r="BZO28" s="98"/>
      <c r="BZP28" s="98"/>
      <c r="BZQ28" s="98"/>
      <c r="BZR28" s="98"/>
      <c r="BZS28" s="98"/>
      <c r="BZT28" s="98"/>
      <c r="BZU28" s="98"/>
      <c r="BZV28" s="98"/>
      <c r="BZW28" s="98"/>
      <c r="BZX28" s="98"/>
      <c r="BZY28" s="98"/>
      <c r="BZZ28" s="98"/>
      <c r="CAA28" s="98"/>
      <c r="CAB28" s="98"/>
      <c r="CAC28" s="98"/>
      <c r="CAD28" s="98"/>
      <c r="CAE28" s="98"/>
      <c r="CAF28" s="98"/>
      <c r="CAG28" s="98"/>
      <c r="CAH28" s="98"/>
      <c r="CAI28" s="98"/>
      <c r="CAJ28" s="98"/>
      <c r="CAK28" s="98"/>
      <c r="CAL28" s="98"/>
      <c r="CAM28" s="98"/>
      <c r="CAN28" s="98"/>
      <c r="CAO28" s="98"/>
      <c r="CAP28" s="98"/>
      <c r="CAQ28" s="98"/>
      <c r="CAR28" s="98"/>
      <c r="CAS28" s="98"/>
      <c r="CAT28" s="98"/>
      <c r="CAU28" s="98"/>
      <c r="CAV28" s="98"/>
      <c r="CAW28" s="98"/>
      <c r="CAX28" s="98"/>
      <c r="CAY28" s="98"/>
      <c r="CAZ28" s="98"/>
      <c r="CBA28" s="98"/>
      <c r="CBB28" s="98"/>
      <c r="CBC28" s="98"/>
      <c r="CBD28" s="98"/>
      <c r="CBE28" s="98"/>
      <c r="CBF28" s="98"/>
      <c r="CBG28" s="98"/>
      <c r="CBH28" s="98"/>
      <c r="CBI28" s="98"/>
      <c r="CBJ28" s="98"/>
      <c r="CBK28" s="98"/>
      <c r="CBL28" s="98"/>
      <c r="CBM28" s="98"/>
      <c r="CBN28" s="98"/>
      <c r="CBO28" s="98"/>
      <c r="CBP28" s="98"/>
      <c r="CBQ28" s="98"/>
      <c r="CBR28" s="98"/>
      <c r="CBS28" s="98"/>
      <c r="CBT28" s="98"/>
      <c r="CBU28" s="98"/>
      <c r="CBV28" s="98"/>
      <c r="CBW28" s="98"/>
      <c r="CBX28" s="98"/>
      <c r="CBY28" s="98"/>
      <c r="CBZ28" s="98"/>
      <c r="CCA28" s="98"/>
      <c r="CCB28" s="98"/>
      <c r="CCC28" s="98"/>
      <c r="CCD28" s="98"/>
      <c r="CCE28" s="98"/>
      <c r="CCF28" s="98"/>
      <c r="CCG28" s="98"/>
      <c r="CCH28" s="98"/>
      <c r="CCI28" s="98"/>
      <c r="CCJ28" s="98"/>
      <c r="CCK28" s="98"/>
      <c r="CCL28" s="98"/>
      <c r="CCM28" s="98"/>
      <c r="CCN28" s="98"/>
      <c r="CCO28" s="98"/>
      <c r="CCP28" s="98"/>
      <c r="CCQ28" s="98"/>
      <c r="CCR28" s="98"/>
      <c r="CCS28" s="98"/>
      <c r="CCT28" s="98"/>
      <c r="CCU28" s="98"/>
      <c r="CCV28" s="98"/>
      <c r="CCW28" s="98"/>
      <c r="CCX28" s="98"/>
      <c r="CCY28" s="98"/>
      <c r="CCZ28" s="98"/>
      <c r="CDA28" s="98"/>
      <c r="CDB28" s="98"/>
      <c r="CDC28" s="98"/>
      <c r="CDD28" s="98"/>
      <c r="CDE28" s="98"/>
      <c r="CDF28" s="98"/>
      <c r="CDG28" s="98"/>
      <c r="CDH28" s="98"/>
      <c r="CDI28" s="98"/>
      <c r="CDJ28" s="98"/>
      <c r="CDK28" s="98"/>
      <c r="CDL28" s="98"/>
      <c r="CDM28" s="98"/>
      <c r="CDN28" s="98"/>
      <c r="CDO28" s="98"/>
      <c r="CDP28" s="98"/>
      <c r="CDQ28" s="98"/>
      <c r="CDR28" s="98"/>
      <c r="CDS28" s="98"/>
      <c r="CDT28" s="98"/>
      <c r="CDU28" s="98"/>
      <c r="CDV28" s="98"/>
      <c r="CDW28" s="98"/>
      <c r="CDX28" s="98"/>
      <c r="CDY28" s="98"/>
      <c r="CDZ28" s="98"/>
      <c r="CEA28" s="98"/>
      <c r="CEB28" s="98"/>
      <c r="CEC28" s="98"/>
      <c r="CED28" s="98"/>
      <c r="CEE28" s="98"/>
      <c r="CEF28" s="98"/>
      <c r="CEG28" s="98"/>
      <c r="CEH28" s="98"/>
      <c r="CEI28" s="98"/>
      <c r="CEJ28" s="98"/>
      <c r="CEK28" s="98"/>
      <c r="CEL28" s="98"/>
      <c r="CEM28" s="98"/>
      <c r="CEN28" s="98"/>
      <c r="CEO28" s="98"/>
      <c r="CEP28" s="98"/>
      <c r="CEQ28" s="98"/>
      <c r="CER28" s="98"/>
      <c r="CES28" s="98"/>
      <c r="CET28" s="98"/>
      <c r="CEU28" s="98"/>
      <c r="CEV28" s="98"/>
      <c r="CEW28" s="98"/>
      <c r="CEX28" s="98"/>
      <c r="CEY28" s="98"/>
      <c r="CEZ28" s="98"/>
      <c r="CFA28" s="98"/>
      <c r="CFB28" s="98"/>
      <c r="CFC28" s="98"/>
      <c r="CFD28" s="98"/>
      <c r="CFE28" s="98"/>
      <c r="CFF28" s="98"/>
      <c r="CFG28" s="98"/>
      <c r="CFH28" s="98"/>
      <c r="CFI28" s="98"/>
      <c r="CFJ28" s="98"/>
      <c r="CFK28" s="98"/>
      <c r="CFL28" s="98"/>
      <c r="CFM28" s="98"/>
      <c r="CFN28" s="98"/>
      <c r="CFO28" s="98"/>
      <c r="CFP28" s="98"/>
      <c r="CFQ28" s="98"/>
      <c r="CFR28" s="98"/>
      <c r="CFS28" s="98"/>
      <c r="CFT28" s="98"/>
      <c r="CFU28" s="98"/>
      <c r="CFV28" s="98"/>
      <c r="CFW28" s="98"/>
      <c r="CFX28" s="98"/>
      <c r="CFY28" s="98"/>
      <c r="CFZ28" s="98"/>
      <c r="CGA28" s="98"/>
      <c r="CGB28" s="98"/>
      <c r="CGC28" s="98"/>
      <c r="CGD28" s="98"/>
      <c r="CGE28" s="98"/>
      <c r="CGF28" s="98"/>
      <c r="CGG28" s="98"/>
      <c r="CGH28" s="98"/>
      <c r="CGI28" s="98"/>
      <c r="CGJ28" s="98"/>
      <c r="CGK28" s="98"/>
      <c r="CGL28" s="98"/>
      <c r="CGM28" s="98"/>
      <c r="CGN28" s="98"/>
      <c r="CGO28" s="98"/>
      <c r="CGP28" s="98"/>
      <c r="CGQ28" s="98"/>
      <c r="CGR28" s="98"/>
      <c r="CGS28" s="98"/>
      <c r="CGT28" s="98"/>
      <c r="CGU28" s="98"/>
      <c r="CGV28" s="98"/>
      <c r="CGW28" s="98"/>
      <c r="CGX28" s="98"/>
      <c r="CGY28" s="98"/>
      <c r="CGZ28" s="98"/>
      <c r="CHA28" s="98"/>
      <c r="CHB28" s="98"/>
      <c r="CHC28" s="98"/>
      <c r="CHD28" s="98"/>
      <c r="CHE28" s="98"/>
      <c r="CHF28" s="98"/>
      <c r="CHG28" s="98"/>
      <c r="CHH28" s="98"/>
      <c r="CHI28" s="98"/>
      <c r="CHJ28" s="98"/>
      <c r="CHK28" s="98"/>
      <c r="CHL28" s="98"/>
      <c r="CHM28" s="98"/>
      <c r="CHN28" s="98"/>
      <c r="CHO28" s="98"/>
      <c r="CHP28" s="98"/>
      <c r="CHQ28" s="98"/>
      <c r="CHR28" s="98"/>
      <c r="CHS28" s="98"/>
      <c r="CHT28" s="98"/>
      <c r="CHU28" s="98"/>
      <c r="CHV28" s="98"/>
      <c r="CHW28" s="98"/>
      <c r="CHX28" s="98"/>
      <c r="CHY28" s="98"/>
      <c r="CHZ28" s="98"/>
      <c r="CIA28" s="98"/>
      <c r="CIB28" s="98"/>
      <c r="CIC28" s="98"/>
      <c r="CID28" s="98"/>
      <c r="CIE28" s="98"/>
      <c r="CIF28" s="98"/>
      <c r="CIG28" s="98"/>
      <c r="CIH28" s="98"/>
      <c r="CII28" s="98"/>
      <c r="CIJ28" s="98"/>
      <c r="CIK28" s="98"/>
      <c r="CIL28" s="98"/>
      <c r="CIM28" s="98"/>
      <c r="CIN28" s="98"/>
      <c r="CIO28" s="98"/>
      <c r="CIP28" s="98"/>
      <c r="CIQ28" s="98"/>
      <c r="CIR28" s="98"/>
      <c r="CIS28" s="98"/>
      <c r="CIT28" s="98"/>
      <c r="CIU28" s="98"/>
      <c r="CIV28" s="98"/>
      <c r="CIW28" s="98"/>
      <c r="CIX28" s="98"/>
      <c r="CIY28" s="98"/>
      <c r="CIZ28" s="98"/>
      <c r="CJA28" s="98"/>
      <c r="CJB28" s="98"/>
      <c r="CJC28" s="98"/>
      <c r="CJD28" s="98"/>
      <c r="CJE28" s="98"/>
      <c r="CJF28" s="98"/>
      <c r="CJG28" s="98"/>
      <c r="CJH28" s="98"/>
      <c r="CJI28" s="98"/>
      <c r="CJJ28" s="98"/>
      <c r="CJK28" s="98"/>
      <c r="CJL28" s="98"/>
      <c r="CJM28" s="98"/>
      <c r="CJN28" s="98"/>
      <c r="CJO28" s="98"/>
      <c r="CJP28" s="98"/>
      <c r="CJQ28" s="98"/>
      <c r="CJR28" s="98"/>
      <c r="CJS28" s="98"/>
      <c r="CJT28" s="98"/>
      <c r="CJU28" s="98"/>
      <c r="CJV28" s="98"/>
      <c r="CJW28" s="98"/>
      <c r="CJX28" s="98"/>
      <c r="CJY28" s="98"/>
      <c r="CJZ28" s="98"/>
      <c r="CKA28" s="98"/>
      <c r="CKB28" s="98"/>
      <c r="CKC28" s="98"/>
      <c r="CKD28" s="98"/>
      <c r="CKE28" s="98"/>
      <c r="CKF28" s="98"/>
      <c r="CKG28" s="98"/>
      <c r="CKH28" s="98"/>
      <c r="CKI28" s="98"/>
      <c r="CKJ28" s="98"/>
      <c r="CKK28" s="98"/>
      <c r="CKL28" s="98"/>
      <c r="CKM28" s="98"/>
      <c r="CKN28" s="98"/>
      <c r="CKO28" s="98"/>
      <c r="CKP28" s="98"/>
      <c r="CKQ28" s="98"/>
      <c r="CKR28" s="98"/>
      <c r="CKS28" s="98"/>
      <c r="CKT28" s="98"/>
      <c r="CKU28" s="98"/>
      <c r="CKV28" s="98"/>
      <c r="CKW28" s="98"/>
      <c r="CKX28" s="98"/>
      <c r="CKY28" s="98"/>
      <c r="CKZ28" s="98"/>
      <c r="CLA28" s="98"/>
      <c r="CLB28" s="98"/>
      <c r="CLC28" s="98"/>
      <c r="CLD28" s="98"/>
      <c r="CLE28" s="98"/>
      <c r="CLF28" s="98"/>
      <c r="CLG28" s="98"/>
      <c r="CLH28" s="98"/>
      <c r="CLI28" s="98"/>
      <c r="CLJ28" s="98"/>
      <c r="CLK28" s="98"/>
      <c r="CLL28" s="98"/>
      <c r="CLM28" s="98"/>
      <c r="CLN28" s="98"/>
      <c r="CLO28" s="98"/>
      <c r="CLP28" s="98"/>
      <c r="CLQ28" s="98"/>
      <c r="CLR28" s="98"/>
      <c r="CLS28" s="98"/>
      <c r="CLT28" s="98"/>
      <c r="CLU28" s="98"/>
      <c r="CLV28" s="98"/>
      <c r="CLW28" s="98"/>
      <c r="CLX28" s="98"/>
      <c r="CLY28" s="98"/>
      <c r="CLZ28" s="98"/>
      <c r="CMA28" s="98"/>
      <c r="CMB28" s="98"/>
      <c r="CMC28" s="98"/>
      <c r="CMD28" s="98"/>
      <c r="CME28" s="98"/>
      <c r="CMF28" s="98"/>
      <c r="CMG28" s="98"/>
      <c r="CMH28" s="98"/>
      <c r="CMI28" s="98"/>
      <c r="CMJ28" s="98"/>
      <c r="CMK28" s="98"/>
      <c r="CML28" s="98"/>
      <c r="CMM28" s="98"/>
      <c r="CMN28" s="98"/>
      <c r="CMO28" s="98"/>
      <c r="CMP28" s="98"/>
      <c r="CMQ28" s="98"/>
      <c r="CMR28" s="98"/>
      <c r="CMS28" s="98"/>
      <c r="CMT28" s="98"/>
      <c r="CMU28" s="98"/>
      <c r="CMV28" s="98"/>
      <c r="CMW28" s="98"/>
      <c r="CMX28" s="98"/>
      <c r="CMY28" s="98"/>
      <c r="CMZ28" s="98"/>
      <c r="CNA28" s="98"/>
      <c r="CNB28" s="98"/>
      <c r="CNC28" s="98"/>
      <c r="CND28" s="98"/>
      <c r="CNE28" s="98"/>
      <c r="CNF28" s="98"/>
      <c r="CNG28" s="98"/>
      <c r="CNH28" s="98"/>
      <c r="CNI28" s="98"/>
      <c r="CNJ28" s="98"/>
      <c r="CNK28" s="98"/>
      <c r="CNL28" s="98"/>
      <c r="CNM28" s="98"/>
      <c r="CNN28" s="98"/>
      <c r="CNO28" s="98"/>
      <c r="CNP28" s="98"/>
      <c r="CNQ28" s="98"/>
      <c r="CNR28" s="98"/>
      <c r="CNS28" s="98"/>
      <c r="CNT28" s="98"/>
      <c r="CNU28" s="98"/>
      <c r="CNV28" s="98"/>
      <c r="CNW28" s="98"/>
      <c r="CNX28" s="98"/>
      <c r="CNY28" s="98"/>
      <c r="CNZ28" s="98"/>
      <c r="COA28" s="98"/>
      <c r="COB28" s="98"/>
      <c r="COC28" s="98"/>
      <c r="COD28" s="98"/>
      <c r="COE28" s="98"/>
      <c r="COF28" s="98"/>
      <c r="COG28" s="98"/>
      <c r="COH28" s="98"/>
      <c r="COI28" s="98"/>
      <c r="COJ28" s="98"/>
      <c r="COK28" s="98"/>
      <c r="COL28" s="98"/>
      <c r="COM28" s="98"/>
      <c r="CON28" s="98"/>
      <c r="COO28" s="98"/>
      <c r="COP28" s="98"/>
      <c r="COQ28" s="98"/>
      <c r="COR28" s="98"/>
      <c r="COS28" s="98"/>
      <c r="COT28" s="98"/>
      <c r="COU28" s="98"/>
      <c r="COV28" s="98"/>
      <c r="COW28" s="98"/>
      <c r="COX28" s="98"/>
      <c r="COY28" s="98"/>
      <c r="COZ28" s="98"/>
      <c r="CPA28" s="98"/>
      <c r="CPB28" s="98"/>
      <c r="CPC28" s="98"/>
      <c r="CPD28" s="98"/>
      <c r="CPE28" s="98"/>
      <c r="CPF28" s="98"/>
      <c r="CPG28" s="98"/>
      <c r="CPH28" s="98"/>
      <c r="CPI28" s="98"/>
      <c r="CPJ28" s="98"/>
      <c r="CPK28" s="98"/>
      <c r="CPL28" s="98"/>
      <c r="CPM28" s="98"/>
      <c r="CPN28" s="98"/>
      <c r="CPO28" s="98"/>
      <c r="CPP28" s="98"/>
      <c r="CPQ28" s="98"/>
      <c r="CPR28" s="98"/>
      <c r="CPS28" s="98"/>
      <c r="CPT28" s="98"/>
      <c r="CPU28" s="98"/>
      <c r="CPV28" s="98"/>
      <c r="CPW28" s="98"/>
      <c r="CPX28" s="98"/>
      <c r="CPY28" s="98"/>
      <c r="CPZ28" s="98"/>
      <c r="CQA28" s="98"/>
      <c r="CQB28" s="98"/>
      <c r="CQC28" s="98"/>
      <c r="CQD28" s="98"/>
      <c r="CQE28" s="98"/>
      <c r="CQF28" s="98"/>
      <c r="CQG28" s="98"/>
      <c r="CQH28" s="98"/>
      <c r="CQI28" s="98"/>
      <c r="CQJ28" s="98"/>
      <c r="CQK28" s="98"/>
      <c r="CQL28" s="98"/>
      <c r="CQM28" s="98"/>
      <c r="CQN28" s="98"/>
      <c r="CQO28" s="98"/>
      <c r="CQP28" s="98"/>
      <c r="CQQ28" s="98"/>
      <c r="CQR28" s="98"/>
      <c r="CQS28" s="98"/>
      <c r="CQT28" s="98"/>
      <c r="CQU28" s="98"/>
      <c r="CQV28" s="98"/>
      <c r="CQW28" s="98"/>
      <c r="CQX28" s="98"/>
      <c r="CQY28" s="98"/>
      <c r="CQZ28" s="98"/>
      <c r="CRA28" s="98"/>
      <c r="CRB28" s="98"/>
      <c r="CRC28" s="98"/>
      <c r="CRD28" s="98"/>
      <c r="CRE28" s="98"/>
      <c r="CRF28" s="98"/>
      <c r="CRG28" s="98"/>
      <c r="CRH28" s="98"/>
      <c r="CRI28" s="98"/>
      <c r="CRJ28" s="98"/>
      <c r="CRK28" s="98"/>
      <c r="CRL28" s="98"/>
      <c r="CRM28" s="98"/>
      <c r="CRN28" s="98"/>
      <c r="CRO28" s="98"/>
      <c r="CRP28" s="98"/>
      <c r="CRQ28" s="98"/>
      <c r="CRR28" s="98"/>
      <c r="CRS28" s="98"/>
      <c r="CRT28" s="98"/>
      <c r="CRU28" s="98"/>
      <c r="CRV28" s="98"/>
      <c r="CRW28" s="98"/>
      <c r="CRX28" s="98"/>
      <c r="CRY28" s="98"/>
      <c r="CRZ28" s="98"/>
      <c r="CSA28" s="98"/>
      <c r="CSB28" s="98"/>
      <c r="CSC28" s="98"/>
      <c r="CSD28" s="98"/>
      <c r="CSE28" s="98"/>
      <c r="CSF28" s="98"/>
      <c r="CSG28" s="98"/>
      <c r="CSH28" s="98"/>
      <c r="CSI28" s="98"/>
      <c r="CSJ28" s="98"/>
      <c r="CSK28" s="98"/>
      <c r="CSL28" s="98"/>
      <c r="CSM28" s="98"/>
      <c r="CSN28" s="98"/>
      <c r="CSO28" s="98"/>
      <c r="CSP28" s="98"/>
      <c r="CSQ28" s="98"/>
      <c r="CSR28" s="98"/>
      <c r="CSS28" s="98"/>
      <c r="CST28" s="98"/>
      <c r="CSU28" s="98"/>
      <c r="CSV28" s="98"/>
      <c r="CSW28" s="98"/>
      <c r="CSX28" s="98"/>
      <c r="CSY28" s="98"/>
      <c r="CSZ28" s="98"/>
      <c r="CTA28" s="98"/>
      <c r="CTB28" s="98"/>
      <c r="CTC28" s="98"/>
      <c r="CTD28" s="98"/>
      <c r="CTE28" s="98"/>
      <c r="CTF28" s="98"/>
      <c r="CTG28" s="98"/>
      <c r="CTH28" s="98"/>
      <c r="CTI28" s="98"/>
      <c r="CTJ28" s="98"/>
      <c r="CTK28" s="98"/>
      <c r="CTL28" s="98"/>
      <c r="CTM28" s="98"/>
      <c r="CTN28" s="98"/>
      <c r="CTO28" s="98"/>
      <c r="CTP28" s="98"/>
      <c r="CTQ28" s="98"/>
      <c r="CTR28" s="98"/>
      <c r="CTS28" s="98"/>
      <c r="CTT28" s="98"/>
      <c r="CTU28" s="98"/>
      <c r="CTV28" s="98"/>
      <c r="CTW28" s="98"/>
      <c r="CTX28" s="98"/>
      <c r="CTY28" s="98"/>
      <c r="CTZ28" s="98"/>
      <c r="CUA28" s="98"/>
      <c r="CUB28" s="98"/>
      <c r="CUC28" s="98"/>
      <c r="CUD28" s="98"/>
      <c r="CUE28" s="98"/>
      <c r="CUF28" s="98"/>
      <c r="CUG28" s="98"/>
      <c r="CUH28" s="98"/>
      <c r="CUI28" s="98"/>
      <c r="CUJ28" s="98"/>
      <c r="CUK28" s="98"/>
      <c r="CUL28" s="98"/>
      <c r="CUM28" s="98"/>
      <c r="CUN28" s="98"/>
      <c r="CUO28" s="98"/>
      <c r="CUP28" s="98"/>
      <c r="CUQ28" s="98"/>
      <c r="CUR28" s="98"/>
      <c r="CUS28" s="98"/>
      <c r="CUT28" s="98"/>
      <c r="CUU28" s="98"/>
      <c r="CUV28" s="98"/>
      <c r="CUW28" s="98"/>
      <c r="CUX28" s="98"/>
      <c r="CUY28" s="98"/>
      <c r="CUZ28" s="98"/>
      <c r="CVA28" s="98"/>
      <c r="CVB28" s="98"/>
      <c r="CVC28" s="98"/>
      <c r="CVD28" s="98"/>
      <c r="CVE28" s="98"/>
      <c r="CVF28" s="98"/>
      <c r="CVG28" s="98"/>
      <c r="CVH28" s="98"/>
      <c r="CVI28" s="98"/>
      <c r="CVJ28" s="98"/>
      <c r="CVK28" s="98"/>
      <c r="CVL28" s="98"/>
      <c r="CVM28" s="98"/>
      <c r="CVN28" s="98"/>
      <c r="CVO28" s="98"/>
      <c r="CVP28" s="98"/>
      <c r="CVQ28" s="98"/>
      <c r="CVR28" s="98"/>
      <c r="CVS28" s="98"/>
      <c r="CVT28" s="98"/>
      <c r="CVU28" s="98"/>
      <c r="CVV28" s="98"/>
      <c r="CVW28" s="98"/>
      <c r="CVX28" s="98"/>
      <c r="CVY28" s="98"/>
      <c r="CVZ28" s="98"/>
      <c r="CWA28" s="98"/>
      <c r="CWB28" s="98"/>
      <c r="CWC28" s="98"/>
      <c r="CWD28" s="98"/>
      <c r="CWE28" s="98"/>
      <c r="CWF28" s="98"/>
      <c r="CWG28" s="98"/>
      <c r="CWH28" s="98"/>
      <c r="CWI28" s="98"/>
      <c r="CWJ28" s="98"/>
      <c r="CWK28" s="98"/>
      <c r="CWL28" s="98"/>
      <c r="CWM28" s="98"/>
      <c r="CWN28" s="98"/>
      <c r="CWO28" s="98"/>
      <c r="CWP28" s="98"/>
      <c r="CWQ28" s="98"/>
      <c r="CWR28" s="98"/>
      <c r="CWS28" s="98"/>
      <c r="CWT28" s="98"/>
      <c r="CWU28" s="98"/>
      <c r="CWV28" s="98"/>
      <c r="CWW28" s="98"/>
      <c r="CWX28" s="98"/>
      <c r="CWY28" s="98"/>
      <c r="CWZ28" s="98"/>
      <c r="CXA28" s="98"/>
      <c r="CXB28" s="98"/>
      <c r="CXC28" s="98"/>
      <c r="CXD28" s="98"/>
      <c r="CXE28" s="98"/>
      <c r="CXF28" s="98"/>
      <c r="CXG28" s="98"/>
      <c r="CXH28" s="98"/>
      <c r="CXI28" s="98"/>
      <c r="CXJ28" s="98"/>
      <c r="CXK28" s="98"/>
      <c r="CXL28" s="98"/>
      <c r="CXM28" s="98"/>
      <c r="CXN28" s="98"/>
      <c r="CXO28" s="98"/>
      <c r="CXP28" s="98"/>
      <c r="CXQ28" s="98"/>
      <c r="CXR28" s="98"/>
      <c r="CXS28" s="98"/>
      <c r="CXT28" s="98"/>
      <c r="CXU28" s="98"/>
      <c r="CXV28" s="98"/>
      <c r="CXW28" s="98"/>
      <c r="CXX28" s="98"/>
      <c r="CXY28" s="98"/>
      <c r="CXZ28" s="98"/>
      <c r="CYA28" s="98"/>
      <c r="CYB28" s="98"/>
      <c r="CYC28" s="98"/>
      <c r="CYD28" s="98"/>
      <c r="CYE28" s="98"/>
      <c r="CYF28" s="98"/>
      <c r="CYG28" s="98"/>
      <c r="CYH28" s="98"/>
      <c r="CYI28" s="98"/>
      <c r="CYJ28" s="98"/>
      <c r="CYK28" s="98"/>
      <c r="CYL28" s="98"/>
      <c r="CYM28" s="98"/>
      <c r="CYN28" s="98"/>
      <c r="CYO28" s="98"/>
      <c r="CYP28" s="98"/>
      <c r="CYQ28" s="98"/>
      <c r="CYR28" s="98"/>
      <c r="CYS28" s="98"/>
      <c r="CYT28" s="98"/>
      <c r="CYU28" s="98"/>
      <c r="CYV28" s="98"/>
      <c r="CYW28" s="98"/>
      <c r="CYX28" s="98"/>
      <c r="CYY28" s="98"/>
      <c r="CYZ28" s="98"/>
      <c r="CZA28" s="98"/>
      <c r="CZB28" s="98"/>
      <c r="CZC28" s="98"/>
      <c r="CZD28" s="98"/>
      <c r="CZE28" s="98"/>
      <c r="CZF28" s="98"/>
      <c r="CZG28" s="98"/>
      <c r="CZH28" s="98"/>
      <c r="CZI28" s="98"/>
      <c r="CZJ28" s="98"/>
      <c r="CZK28" s="98"/>
      <c r="CZL28" s="98"/>
      <c r="CZM28" s="98"/>
      <c r="CZN28" s="98"/>
      <c r="CZO28" s="98"/>
      <c r="CZP28" s="98"/>
      <c r="CZQ28" s="98"/>
      <c r="CZR28" s="98"/>
      <c r="CZS28" s="98"/>
      <c r="CZT28" s="98"/>
      <c r="CZU28" s="98"/>
      <c r="CZV28" s="98"/>
      <c r="CZW28" s="98"/>
      <c r="CZX28" s="98"/>
      <c r="CZY28" s="98"/>
      <c r="CZZ28" s="98"/>
      <c r="DAA28" s="98"/>
      <c r="DAB28" s="98"/>
      <c r="DAC28" s="98"/>
      <c r="DAD28" s="98"/>
      <c r="DAE28" s="98"/>
      <c r="DAF28" s="98"/>
      <c r="DAG28" s="98"/>
      <c r="DAH28" s="98"/>
      <c r="DAI28" s="98"/>
      <c r="DAJ28" s="98"/>
      <c r="DAK28" s="98"/>
      <c r="DAL28" s="98"/>
      <c r="DAM28" s="98"/>
      <c r="DAN28" s="98"/>
      <c r="DAO28" s="98"/>
      <c r="DAP28" s="98"/>
      <c r="DAQ28" s="98"/>
      <c r="DAR28" s="98"/>
      <c r="DAS28" s="98"/>
      <c r="DAT28" s="98"/>
      <c r="DAU28" s="98"/>
      <c r="DAV28" s="98"/>
      <c r="DAW28" s="98"/>
      <c r="DAX28" s="98"/>
      <c r="DAY28" s="98"/>
      <c r="DAZ28" s="98"/>
      <c r="DBA28" s="98"/>
      <c r="DBB28" s="98"/>
      <c r="DBC28" s="98"/>
      <c r="DBD28" s="98"/>
      <c r="DBE28" s="98"/>
      <c r="DBF28" s="98"/>
      <c r="DBG28" s="98"/>
      <c r="DBH28" s="98"/>
      <c r="DBI28" s="98"/>
      <c r="DBJ28" s="98"/>
      <c r="DBK28" s="98"/>
      <c r="DBL28" s="98"/>
      <c r="DBM28" s="98"/>
      <c r="DBN28" s="98"/>
      <c r="DBO28" s="98"/>
      <c r="DBP28" s="98"/>
      <c r="DBQ28" s="98"/>
      <c r="DBR28" s="98"/>
      <c r="DBS28" s="98"/>
      <c r="DBT28" s="98"/>
      <c r="DBU28" s="98"/>
      <c r="DBV28" s="98"/>
      <c r="DBW28" s="98"/>
      <c r="DBX28" s="98"/>
      <c r="DBY28" s="98"/>
      <c r="DBZ28" s="98"/>
      <c r="DCA28" s="98"/>
      <c r="DCB28" s="98"/>
      <c r="DCC28" s="98"/>
      <c r="DCD28" s="98"/>
      <c r="DCE28" s="98"/>
      <c r="DCF28" s="98"/>
      <c r="DCG28" s="98"/>
      <c r="DCH28" s="98"/>
      <c r="DCI28" s="98"/>
      <c r="DCJ28" s="98"/>
      <c r="DCK28" s="98"/>
      <c r="DCL28" s="98"/>
      <c r="DCM28" s="98"/>
      <c r="DCN28" s="98"/>
      <c r="DCO28" s="98"/>
      <c r="DCP28" s="98"/>
      <c r="DCQ28" s="98"/>
      <c r="DCR28" s="98"/>
      <c r="DCS28" s="98"/>
      <c r="DCT28" s="98"/>
      <c r="DCU28" s="98"/>
      <c r="DCV28" s="98"/>
      <c r="DCW28" s="98"/>
      <c r="DCX28" s="98"/>
      <c r="DCY28" s="98"/>
      <c r="DCZ28" s="98"/>
      <c r="DDA28" s="98"/>
      <c r="DDB28" s="98"/>
      <c r="DDC28" s="98"/>
      <c r="DDD28" s="98"/>
      <c r="DDE28" s="98"/>
      <c r="DDF28" s="98"/>
      <c r="DDG28" s="98"/>
      <c r="DDH28" s="98"/>
      <c r="DDI28" s="98"/>
      <c r="DDJ28" s="98"/>
      <c r="DDK28" s="98"/>
      <c r="DDL28" s="98"/>
      <c r="DDM28" s="98"/>
      <c r="DDN28" s="98"/>
      <c r="DDO28" s="98"/>
      <c r="DDP28" s="98"/>
      <c r="DDQ28" s="98"/>
      <c r="DDR28" s="98"/>
      <c r="DDS28" s="98"/>
      <c r="DDT28" s="98"/>
      <c r="DDU28" s="98"/>
      <c r="DDV28" s="98"/>
      <c r="DDW28" s="98"/>
      <c r="DDX28" s="98"/>
      <c r="DDY28" s="98"/>
      <c r="DDZ28" s="98"/>
      <c r="DEA28" s="98"/>
      <c r="DEB28" s="98"/>
      <c r="DEC28" s="98"/>
      <c r="DED28" s="98"/>
      <c r="DEE28" s="98"/>
      <c r="DEF28" s="98"/>
      <c r="DEG28" s="98"/>
      <c r="DEH28" s="98"/>
      <c r="DEI28" s="98"/>
      <c r="DEJ28" s="98"/>
      <c r="DEK28" s="98"/>
      <c r="DEL28" s="98"/>
      <c r="DEM28" s="98"/>
      <c r="DEN28" s="98"/>
      <c r="DEO28" s="98"/>
      <c r="DEP28" s="98"/>
      <c r="DEQ28" s="98"/>
      <c r="DER28" s="98"/>
      <c r="DES28" s="98"/>
      <c r="DET28" s="98"/>
      <c r="DEU28" s="98"/>
      <c r="DEV28" s="98"/>
      <c r="DEW28" s="98"/>
      <c r="DEX28" s="98"/>
      <c r="DEY28" s="98"/>
      <c r="DEZ28" s="98"/>
      <c r="DFA28" s="98"/>
      <c r="DFB28" s="98"/>
      <c r="DFC28" s="98"/>
      <c r="DFD28" s="98"/>
      <c r="DFE28" s="98"/>
      <c r="DFF28" s="98"/>
      <c r="DFG28" s="98"/>
      <c r="DFH28" s="98"/>
      <c r="DFI28" s="98"/>
      <c r="DFJ28" s="98"/>
      <c r="DFK28" s="98"/>
      <c r="DFL28" s="98"/>
      <c r="DFM28" s="98"/>
      <c r="DFN28" s="98"/>
      <c r="DFO28" s="98"/>
      <c r="DFP28" s="98"/>
      <c r="DFQ28" s="98"/>
      <c r="DFR28" s="98"/>
      <c r="DFS28" s="98"/>
      <c r="DFT28" s="98"/>
      <c r="DFU28" s="98"/>
      <c r="DFV28" s="98"/>
      <c r="DFW28" s="98"/>
      <c r="DFX28" s="98"/>
      <c r="DFY28" s="98"/>
      <c r="DFZ28" s="98"/>
      <c r="DGA28" s="98"/>
      <c r="DGB28" s="98"/>
      <c r="DGC28" s="98"/>
      <c r="DGD28" s="98"/>
      <c r="DGE28" s="98"/>
      <c r="DGF28" s="98"/>
      <c r="DGG28" s="98"/>
      <c r="DGH28" s="98"/>
      <c r="DGI28" s="98"/>
      <c r="DGJ28" s="98"/>
      <c r="DGK28" s="98"/>
      <c r="DGL28" s="98"/>
      <c r="DGM28" s="98"/>
      <c r="DGN28" s="98"/>
      <c r="DGO28" s="98"/>
      <c r="DGP28" s="98"/>
      <c r="DGQ28" s="98"/>
      <c r="DGR28" s="98"/>
      <c r="DGS28" s="98"/>
      <c r="DGT28" s="98"/>
      <c r="DGU28" s="98"/>
      <c r="DGV28" s="98"/>
      <c r="DGW28" s="98"/>
      <c r="DGX28" s="98"/>
      <c r="DGY28" s="98"/>
      <c r="DGZ28" s="98"/>
      <c r="DHA28" s="98"/>
      <c r="DHB28" s="98"/>
      <c r="DHC28" s="98"/>
      <c r="DHD28" s="98"/>
      <c r="DHE28" s="98"/>
      <c r="DHF28" s="98"/>
      <c r="DHG28" s="98"/>
      <c r="DHH28" s="98"/>
      <c r="DHI28" s="98"/>
      <c r="DHJ28" s="98"/>
      <c r="DHK28" s="98"/>
      <c r="DHL28" s="98"/>
      <c r="DHM28" s="98"/>
      <c r="DHN28" s="98"/>
      <c r="DHO28" s="98"/>
      <c r="DHP28" s="98"/>
      <c r="DHQ28" s="98"/>
      <c r="DHR28" s="98"/>
      <c r="DHS28" s="98"/>
      <c r="DHT28" s="98"/>
      <c r="DHU28" s="98"/>
      <c r="DHV28" s="98"/>
      <c r="DHW28" s="98"/>
      <c r="DHX28" s="98"/>
      <c r="DHY28" s="98"/>
      <c r="DHZ28" s="98"/>
      <c r="DIA28" s="98"/>
      <c r="DIB28" s="98"/>
      <c r="DIC28" s="98"/>
      <c r="DID28" s="98"/>
      <c r="DIE28" s="98"/>
      <c r="DIF28" s="98"/>
      <c r="DIG28" s="98"/>
      <c r="DIH28" s="98"/>
      <c r="DII28" s="98"/>
      <c r="DIJ28" s="98"/>
      <c r="DIK28" s="98"/>
      <c r="DIL28" s="98"/>
      <c r="DIM28" s="98"/>
      <c r="DIN28" s="98"/>
      <c r="DIO28" s="98"/>
      <c r="DIP28" s="98"/>
      <c r="DIQ28" s="98"/>
      <c r="DIR28" s="98"/>
      <c r="DIS28" s="98"/>
      <c r="DIT28" s="98"/>
      <c r="DIU28" s="98"/>
      <c r="DIV28" s="98"/>
      <c r="DIW28" s="98"/>
      <c r="DIX28" s="98"/>
      <c r="DIY28" s="98"/>
      <c r="DIZ28" s="98"/>
      <c r="DJA28" s="98"/>
      <c r="DJB28" s="98"/>
      <c r="DJC28" s="98"/>
      <c r="DJD28" s="98"/>
      <c r="DJE28" s="98"/>
      <c r="DJF28" s="98"/>
      <c r="DJG28" s="98"/>
      <c r="DJH28" s="98"/>
      <c r="DJI28" s="98"/>
      <c r="DJJ28" s="98"/>
      <c r="DJK28" s="98"/>
      <c r="DJL28" s="98"/>
      <c r="DJM28" s="98"/>
      <c r="DJN28" s="98"/>
      <c r="DJO28" s="98"/>
      <c r="DJP28" s="98"/>
      <c r="DJQ28" s="98"/>
      <c r="DJR28" s="98"/>
      <c r="DJS28" s="98"/>
      <c r="DJT28" s="98"/>
      <c r="DJU28" s="98"/>
      <c r="DJV28" s="98"/>
      <c r="DJW28" s="98"/>
      <c r="DJX28" s="98"/>
      <c r="DJY28" s="98"/>
      <c r="DJZ28" s="98"/>
      <c r="DKA28" s="98"/>
      <c r="DKB28" s="98"/>
      <c r="DKC28" s="98"/>
      <c r="DKD28" s="98"/>
      <c r="DKE28" s="98"/>
      <c r="DKF28" s="98"/>
      <c r="DKG28" s="98"/>
      <c r="DKH28" s="98"/>
      <c r="DKI28" s="98"/>
      <c r="DKJ28" s="98"/>
      <c r="DKK28" s="98"/>
      <c r="DKL28" s="98"/>
      <c r="DKM28" s="98"/>
      <c r="DKN28" s="98"/>
      <c r="DKO28" s="98"/>
      <c r="DKP28" s="98"/>
      <c r="DKQ28" s="98"/>
      <c r="DKR28" s="98"/>
      <c r="DKS28" s="98"/>
      <c r="DKT28" s="98"/>
      <c r="DKU28" s="98"/>
      <c r="DKV28" s="98"/>
      <c r="DKW28" s="98"/>
      <c r="DKX28" s="98"/>
      <c r="DKY28" s="98"/>
      <c r="DKZ28" s="98"/>
      <c r="DLA28" s="98"/>
      <c r="DLB28" s="98"/>
      <c r="DLC28" s="98"/>
      <c r="DLD28" s="98"/>
      <c r="DLE28" s="98"/>
      <c r="DLF28" s="98"/>
      <c r="DLG28" s="98"/>
      <c r="DLH28" s="98"/>
      <c r="DLI28" s="98"/>
      <c r="DLJ28" s="98"/>
      <c r="DLK28" s="98"/>
      <c r="DLL28" s="98"/>
      <c r="DLM28" s="98"/>
      <c r="DLN28" s="98"/>
      <c r="DLO28" s="98"/>
      <c r="DLP28" s="98"/>
      <c r="DLQ28" s="98"/>
      <c r="DLR28" s="98"/>
      <c r="DLS28" s="98"/>
      <c r="DLT28" s="98"/>
      <c r="DLU28" s="98"/>
      <c r="DLV28" s="98"/>
      <c r="DLW28" s="98"/>
      <c r="DLX28" s="98"/>
      <c r="DLY28" s="98"/>
      <c r="DLZ28" s="98"/>
      <c r="DMA28" s="98"/>
      <c r="DMB28" s="98"/>
      <c r="DMC28" s="98"/>
      <c r="DMD28" s="98"/>
      <c r="DME28" s="98"/>
      <c r="DMF28" s="98"/>
      <c r="DMG28" s="98"/>
      <c r="DMH28" s="98"/>
      <c r="DMI28" s="98"/>
      <c r="DMJ28" s="98"/>
      <c r="DMK28" s="98"/>
      <c r="DML28" s="98"/>
      <c r="DMM28" s="98"/>
      <c r="DMN28" s="98"/>
      <c r="DMO28" s="98"/>
      <c r="DMP28" s="98"/>
      <c r="DMQ28" s="98"/>
      <c r="DMR28" s="98"/>
      <c r="DMS28" s="98"/>
      <c r="DMT28" s="98"/>
      <c r="DMU28" s="98"/>
      <c r="DMV28" s="98"/>
      <c r="DMW28" s="98"/>
      <c r="DMX28" s="98"/>
      <c r="DMY28" s="98"/>
      <c r="DMZ28" s="98"/>
      <c r="DNA28" s="98"/>
      <c r="DNB28" s="98"/>
      <c r="DNC28" s="98"/>
      <c r="DND28" s="98"/>
      <c r="DNE28" s="98"/>
      <c r="DNF28" s="98"/>
      <c r="DNG28" s="98"/>
      <c r="DNH28" s="98"/>
      <c r="DNI28" s="98"/>
      <c r="DNJ28" s="98"/>
      <c r="DNK28" s="98"/>
      <c r="DNL28" s="98"/>
      <c r="DNM28" s="98"/>
      <c r="DNN28" s="98"/>
      <c r="DNO28" s="98"/>
      <c r="DNP28" s="98"/>
      <c r="DNQ28" s="98"/>
      <c r="DNR28" s="98"/>
      <c r="DNS28" s="98"/>
      <c r="DNT28" s="98"/>
      <c r="DNU28" s="98"/>
      <c r="DNV28" s="98"/>
      <c r="DNW28" s="98"/>
      <c r="DNX28" s="98"/>
      <c r="DNY28" s="98"/>
      <c r="DNZ28" s="98"/>
      <c r="DOA28" s="98"/>
      <c r="DOB28" s="98"/>
      <c r="DOC28" s="98"/>
      <c r="DOD28" s="98"/>
      <c r="DOE28" s="98"/>
      <c r="DOF28" s="98"/>
      <c r="DOG28" s="98"/>
      <c r="DOH28" s="98"/>
      <c r="DOI28" s="98"/>
      <c r="DOJ28" s="98"/>
      <c r="DOK28" s="98"/>
      <c r="DOL28" s="98"/>
      <c r="DOM28" s="98"/>
      <c r="DON28" s="98"/>
      <c r="DOO28" s="98"/>
      <c r="DOP28" s="98"/>
      <c r="DOQ28" s="98"/>
      <c r="DOR28" s="98"/>
      <c r="DOS28" s="98"/>
      <c r="DOT28" s="98"/>
      <c r="DOU28" s="98"/>
      <c r="DOV28" s="98"/>
      <c r="DOW28" s="98"/>
      <c r="DOX28" s="98"/>
      <c r="DOY28" s="98"/>
      <c r="DOZ28" s="98"/>
      <c r="DPA28" s="98"/>
      <c r="DPB28" s="98"/>
      <c r="DPC28" s="98"/>
      <c r="DPD28" s="98"/>
      <c r="DPE28" s="98"/>
      <c r="DPF28" s="98"/>
      <c r="DPG28" s="98"/>
      <c r="DPH28" s="98"/>
      <c r="DPI28" s="98"/>
      <c r="DPJ28" s="98"/>
      <c r="DPK28" s="98"/>
      <c r="DPL28" s="98"/>
      <c r="DPM28" s="98"/>
      <c r="DPN28" s="98"/>
      <c r="DPO28" s="98"/>
      <c r="DPP28" s="98"/>
      <c r="DPQ28" s="98"/>
      <c r="DPR28" s="98"/>
      <c r="DPS28" s="98"/>
      <c r="DPT28" s="98"/>
      <c r="DPU28" s="98"/>
      <c r="DPV28" s="98"/>
      <c r="DPW28" s="98"/>
      <c r="DPX28" s="98"/>
      <c r="DPY28" s="98"/>
      <c r="DPZ28" s="98"/>
      <c r="DQA28" s="98"/>
      <c r="DQB28" s="98"/>
      <c r="DQC28" s="98"/>
      <c r="DQD28" s="98"/>
      <c r="DQE28" s="98"/>
      <c r="DQF28" s="98"/>
      <c r="DQG28" s="98"/>
      <c r="DQH28" s="98"/>
      <c r="DQI28" s="98"/>
      <c r="DQJ28" s="98"/>
      <c r="DQK28" s="98"/>
      <c r="DQL28" s="98"/>
      <c r="DQM28" s="98"/>
      <c r="DQN28" s="98"/>
      <c r="DQO28" s="98"/>
      <c r="DQP28" s="98"/>
      <c r="DQQ28" s="98"/>
      <c r="DQR28" s="98"/>
      <c r="DQS28" s="98"/>
      <c r="DQT28" s="98"/>
      <c r="DQU28" s="98"/>
      <c r="DQV28" s="98"/>
      <c r="DQW28" s="98"/>
      <c r="DQX28" s="98"/>
      <c r="DQY28" s="98"/>
      <c r="DQZ28" s="98"/>
      <c r="DRA28" s="98"/>
      <c r="DRB28" s="98"/>
      <c r="DRC28" s="98"/>
      <c r="DRD28" s="98"/>
      <c r="DRE28" s="98"/>
      <c r="DRF28" s="98"/>
      <c r="DRG28" s="98"/>
      <c r="DRH28" s="98"/>
      <c r="DRI28" s="98"/>
      <c r="DRJ28" s="98"/>
      <c r="DRK28" s="98"/>
      <c r="DRL28" s="98"/>
      <c r="DRM28" s="98"/>
      <c r="DRN28" s="98"/>
      <c r="DRO28" s="98"/>
      <c r="DRP28" s="98"/>
      <c r="DRQ28" s="98"/>
      <c r="DRR28" s="98"/>
      <c r="DRS28" s="98"/>
      <c r="DRT28" s="98"/>
      <c r="DRU28" s="98"/>
      <c r="DRV28" s="98"/>
      <c r="DRW28" s="98"/>
      <c r="DRX28" s="98"/>
      <c r="DRY28" s="98"/>
      <c r="DRZ28" s="98"/>
      <c r="DSA28" s="98"/>
      <c r="DSB28" s="98"/>
      <c r="DSC28" s="98"/>
      <c r="DSD28" s="98"/>
      <c r="DSE28" s="98"/>
      <c r="DSF28" s="98"/>
      <c r="DSG28" s="98"/>
      <c r="DSH28" s="98"/>
      <c r="DSI28" s="98"/>
      <c r="DSJ28" s="98"/>
      <c r="DSK28" s="98"/>
      <c r="DSL28" s="98"/>
      <c r="DSM28" s="98"/>
      <c r="DSN28" s="98"/>
      <c r="DSO28" s="98"/>
      <c r="DSP28" s="98"/>
      <c r="DSQ28" s="98"/>
      <c r="DSR28" s="98"/>
      <c r="DSS28" s="98"/>
      <c r="DST28" s="98"/>
      <c r="DSU28" s="98"/>
      <c r="DSV28" s="98"/>
      <c r="DSW28" s="98"/>
      <c r="DSX28" s="98"/>
      <c r="DSY28" s="98"/>
      <c r="DSZ28" s="98"/>
      <c r="DTA28" s="98"/>
      <c r="DTB28" s="98"/>
      <c r="DTC28" s="98"/>
      <c r="DTD28" s="98"/>
      <c r="DTE28" s="98"/>
      <c r="DTF28" s="98"/>
      <c r="DTG28" s="98"/>
      <c r="DTH28" s="98"/>
      <c r="DTI28" s="98"/>
      <c r="DTJ28" s="98"/>
      <c r="DTK28" s="98"/>
      <c r="DTL28" s="98"/>
      <c r="DTM28" s="98"/>
      <c r="DTN28" s="98"/>
      <c r="DTO28" s="98"/>
      <c r="DTP28" s="98"/>
      <c r="DTQ28" s="98"/>
      <c r="DTR28" s="98"/>
      <c r="DTS28" s="98"/>
      <c r="DTT28" s="98"/>
      <c r="DTU28" s="98"/>
      <c r="DTV28" s="98"/>
      <c r="DTW28" s="98"/>
      <c r="DTX28" s="98"/>
      <c r="DTY28" s="98"/>
      <c r="DTZ28" s="98"/>
      <c r="DUA28" s="98"/>
      <c r="DUB28" s="98"/>
      <c r="DUC28" s="98"/>
      <c r="DUD28" s="98"/>
      <c r="DUE28" s="98"/>
      <c r="DUF28" s="98"/>
      <c r="DUG28" s="98"/>
      <c r="DUH28" s="98"/>
      <c r="DUI28" s="98"/>
      <c r="DUJ28" s="98"/>
      <c r="DUK28" s="98"/>
      <c r="DUL28" s="98"/>
      <c r="DUM28" s="98"/>
      <c r="DUN28" s="98"/>
      <c r="DUO28" s="98"/>
      <c r="DUP28" s="98"/>
      <c r="DUQ28" s="98"/>
      <c r="DUR28" s="98"/>
      <c r="DUS28" s="98"/>
      <c r="DUT28" s="98"/>
      <c r="DUU28" s="98"/>
      <c r="DUV28" s="98"/>
      <c r="DUW28" s="98"/>
      <c r="DUX28" s="98"/>
      <c r="DUY28" s="98"/>
      <c r="DUZ28" s="98"/>
      <c r="DVA28" s="98"/>
      <c r="DVB28" s="98"/>
      <c r="DVC28" s="98"/>
      <c r="DVD28" s="98"/>
      <c r="DVE28" s="98"/>
      <c r="DVF28" s="98"/>
      <c r="DVG28" s="98"/>
      <c r="DVH28" s="98"/>
      <c r="DVI28" s="98"/>
      <c r="DVJ28" s="98"/>
      <c r="DVK28" s="98"/>
      <c r="DVL28" s="98"/>
      <c r="DVM28" s="98"/>
      <c r="DVN28" s="98"/>
      <c r="DVO28" s="98"/>
      <c r="DVP28" s="98"/>
      <c r="DVQ28" s="98"/>
      <c r="DVR28" s="98"/>
      <c r="DVS28" s="98"/>
      <c r="DVT28" s="98"/>
      <c r="DVU28" s="98"/>
      <c r="DVV28" s="98"/>
      <c r="DVW28" s="98"/>
      <c r="DVX28" s="98"/>
      <c r="DVY28" s="98"/>
      <c r="DVZ28" s="98"/>
      <c r="DWA28" s="98"/>
      <c r="DWB28" s="98"/>
      <c r="DWC28" s="98"/>
      <c r="DWD28" s="98"/>
      <c r="DWE28" s="98"/>
      <c r="DWF28" s="98"/>
      <c r="DWG28" s="98"/>
      <c r="DWH28" s="98"/>
      <c r="DWI28" s="98"/>
      <c r="DWJ28" s="98"/>
      <c r="DWK28" s="98"/>
      <c r="DWL28" s="98"/>
      <c r="DWM28" s="98"/>
      <c r="DWN28" s="98"/>
      <c r="DWO28" s="98"/>
      <c r="DWP28" s="98"/>
      <c r="DWQ28" s="98"/>
      <c r="DWR28" s="98"/>
      <c r="DWS28" s="98"/>
      <c r="DWT28" s="98"/>
      <c r="DWU28" s="98"/>
      <c r="DWV28" s="98"/>
      <c r="DWW28" s="98"/>
      <c r="DWX28" s="98"/>
      <c r="DWY28" s="98"/>
      <c r="DWZ28" s="98"/>
      <c r="DXA28" s="98"/>
      <c r="DXB28" s="98"/>
      <c r="DXC28" s="98"/>
      <c r="DXD28" s="98"/>
      <c r="DXE28" s="98"/>
      <c r="DXF28" s="98"/>
      <c r="DXG28" s="98"/>
      <c r="DXH28" s="98"/>
      <c r="DXI28" s="98"/>
      <c r="DXJ28" s="98"/>
      <c r="DXK28" s="98"/>
      <c r="DXL28" s="98"/>
      <c r="DXM28" s="98"/>
      <c r="DXN28" s="98"/>
      <c r="DXO28" s="98"/>
      <c r="DXP28" s="98"/>
      <c r="DXQ28" s="98"/>
      <c r="DXR28" s="98"/>
      <c r="DXS28" s="98"/>
      <c r="DXT28" s="98"/>
      <c r="DXU28" s="98"/>
      <c r="DXV28" s="98"/>
      <c r="DXW28" s="98"/>
      <c r="DXX28" s="98"/>
      <c r="DXY28" s="98"/>
      <c r="DXZ28" s="98"/>
      <c r="DYA28" s="98"/>
      <c r="DYB28" s="98"/>
      <c r="DYC28" s="98"/>
      <c r="DYD28" s="98"/>
      <c r="DYE28" s="98"/>
      <c r="DYF28" s="98"/>
      <c r="DYG28" s="98"/>
      <c r="DYH28" s="98"/>
      <c r="DYI28" s="98"/>
      <c r="DYJ28" s="98"/>
      <c r="DYK28" s="98"/>
      <c r="DYL28" s="98"/>
      <c r="DYM28" s="98"/>
      <c r="DYN28" s="98"/>
      <c r="DYO28" s="98"/>
      <c r="DYP28" s="98"/>
      <c r="DYQ28" s="98"/>
      <c r="DYR28" s="98"/>
      <c r="DYS28" s="98"/>
      <c r="DYT28" s="98"/>
      <c r="DYU28" s="98"/>
      <c r="DYV28" s="98"/>
      <c r="DYW28" s="98"/>
      <c r="DYX28" s="98"/>
      <c r="DYY28" s="98"/>
      <c r="DYZ28" s="98"/>
      <c r="DZA28" s="98"/>
      <c r="DZB28" s="98"/>
      <c r="DZC28" s="98"/>
      <c r="DZD28" s="98"/>
      <c r="DZE28" s="98"/>
      <c r="DZF28" s="98"/>
      <c r="DZG28" s="98"/>
      <c r="DZH28" s="98"/>
      <c r="DZI28" s="98"/>
      <c r="DZJ28" s="98"/>
      <c r="DZK28" s="98"/>
      <c r="DZL28" s="98"/>
      <c r="DZM28" s="98"/>
      <c r="DZN28" s="98"/>
      <c r="DZO28" s="98"/>
      <c r="DZP28" s="98"/>
      <c r="DZQ28" s="98"/>
      <c r="DZR28" s="98"/>
      <c r="DZS28" s="98"/>
      <c r="DZT28" s="98"/>
      <c r="DZU28" s="98"/>
      <c r="DZV28" s="98"/>
      <c r="DZW28" s="98"/>
      <c r="DZX28" s="98"/>
      <c r="DZY28" s="98"/>
      <c r="DZZ28" s="98"/>
      <c r="EAA28" s="98"/>
      <c r="EAB28" s="98"/>
      <c r="EAC28" s="98"/>
      <c r="EAD28" s="98"/>
      <c r="EAE28" s="98"/>
      <c r="EAF28" s="98"/>
      <c r="EAG28" s="98"/>
      <c r="EAH28" s="98"/>
      <c r="EAI28" s="98"/>
      <c r="EAJ28" s="98"/>
      <c r="EAK28" s="98"/>
      <c r="EAL28" s="98"/>
      <c r="EAM28" s="98"/>
      <c r="EAN28" s="98"/>
      <c r="EAO28" s="98"/>
      <c r="EAP28" s="98"/>
      <c r="EAQ28" s="98"/>
      <c r="EAR28" s="98"/>
      <c r="EAS28" s="98"/>
      <c r="EAT28" s="98"/>
      <c r="EAU28" s="98"/>
      <c r="EAV28" s="98"/>
      <c r="EAW28" s="98"/>
      <c r="EAX28" s="98"/>
      <c r="EAY28" s="98"/>
      <c r="EAZ28" s="98"/>
      <c r="EBA28" s="98"/>
      <c r="EBB28" s="98"/>
      <c r="EBC28" s="98"/>
      <c r="EBD28" s="98"/>
      <c r="EBE28" s="98"/>
      <c r="EBF28" s="98"/>
      <c r="EBG28" s="98"/>
      <c r="EBH28" s="98"/>
      <c r="EBI28" s="98"/>
      <c r="EBJ28" s="98"/>
      <c r="EBK28" s="98"/>
      <c r="EBL28" s="98"/>
      <c r="EBM28" s="98"/>
      <c r="EBN28" s="98"/>
      <c r="EBO28" s="98"/>
      <c r="EBP28" s="98"/>
      <c r="EBQ28" s="98"/>
      <c r="EBR28" s="98"/>
      <c r="EBS28" s="98"/>
      <c r="EBT28" s="98"/>
      <c r="EBU28" s="98"/>
      <c r="EBV28" s="98"/>
      <c r="EBW28" s="98"/>
      <c r="EBX28" s="98"/>
      <c r="EBY28" s="98"/>
      <c r="EBZ28" s="98"/>
      <c r="ECA28" s="98"/>
      <c r="ECB28" s="98"/>
      <c r="ECC28" s="98"/>
      <c r="ECD28" s="98"/>
      <c r="ECE28" s="98"/>
      <c r="ECF28" s="98"/>
      <c r="ECG28" s="98"/>
      <c r="ECH28" s="98"/>
      <c r="ECI28" s="98"/>
      <c r="ECJ28" s="98"/>
      <c r="ECK28" s="98"/>
      <c r="ECL28" s="98"/>
      <c r="ECM28" s="98"/>
      <c r="ECN28" s="98"/>
      <c r="ECO28" s="98"/>
      <c r="ECP28" s="98"/>
      <c r="ECQ28" s="98"/>
      <c r="ECR28" s="98"/>
      <c r="ECS28" s="98"/>
      <c r="ECT28" s="98"/>
      <c r="ECU28" s="98"/>
      <c r="ECV28" s="98"/>
      <c r="ECW28" s="98"/>
      <c r="ECX28" s="98"/>
      <c r="ECY28" s="98"/>
      <c r="ECZ28" s="98"/>
      <c r="EDA28" s="98"/>
      <c r="EDB28" s="98"/>
      <c r="EDC28" s="98"/>
      <c r="EDD28" s="98"/>
      <c r="EDE28" s="98"/>
      <c r="EDF28" s="98"/>
      <c r="EDG28" s="98"/>
      <c r="EDH28" s="98"/>
      <c r="EDI28" s="98"/>
      <c r="EDJ28" s="98"/>
      <c r="EDK28" s="98"/>
      <c r="EDL28" s="98"/>
      <c r="EDM28" s="98"/>
      <c r="EDN28" s="98"/>
      <c r="EDO28" s="98"/>
      <c r="EDP28" s="98"/>
      <c r="EDQ28" s="98"/>
      <c r="EDR28" s="98"/>
      <c r="EDS28" s="98"/>
      <c r="EDT28" s="98"/>
      <c r="EDU28" s="98"/>
      <c r="EDV28" s="98"/>
      <c r="EDW28" s="98"/>
      <c r="EDX28" s="98"/>
      <c r="EDY28" s="98"/>
      <c r="EDZ28" s="98"/>
      <c r="EEA28" s="98"/>
      <c r="EEB28" s="98"/>
      <c r="EEC28" s="98"/>
      <c r="EED28" s="98"/>
      <c r="EEE28" s="98"/>
      <c r="EEF28" s="98"/>
      <c r="EEG28" s="98"/>
      <c r="EEH28" s="98"/>
      <c r="EEI28" s="98"/>
      <c r="EEJ28" s="98"/>
      <c r="EEK28" s="98"/>
      <c r="EEL28" s="98"/>
      <c r="EEM28" s="98"/>
      <c r="EEN28" s="98"/>
      <c r="EEO28" s="98"/>
      <c r="EEP28" s="98"/>
      <c r="EEQ28" s="98"/>
      <c r="EER28" s="98"/>
      <c r="EES28" s="98"/>
      <c r="EET28" s="98"/>
      <c r="EEU28" s="98"/>
      <c r="EEV28" s="98"/>
      <c r="EEW28" s="98"/>
      <c r="EEX28" s="98"/>
      <c r="EEY28" s="98"/>
      <c r="EEZ28" s="98"/>
      <c r="EFA28" s="98"/>
      <c r="EFB28" s="98"/>
      <c r="EFC28" s="98"/>
      <c r="EFD28" s="98"/>
      <c r="EFE28" s="98"/>
      <c r="EFF28" s="98"/>
      <c r="EFG28" s="98"/>
      <c r="EFH28" s="98"/>
      <c r="EFI28" s="98"/>
      <c r="EFJ28" s="98"/>
      <c r="EFK28" s="98"/>
      <c r="EFL28" s="98"/>
      <c r="EFM28" s="98"/>
      <c r="EFN28" s="98"/>
      <c r="EFO28" s="98"/>
      <c r="EFP28" s="98"/>
      <c r="EFQ28" s="98"/>
      <c r="EFR28" s="98"/>
      <c r="EFS28" s="98"/>
      <c r="EFT28" s="98"/>
      <c r="EFU28" s="98"/>
      <c r="EFV28" s="98"/>
      <c r="EFW28" s="98"/>
      <c r="EFX28" s="98"/>
      <c r="EFY28" s="98"/>
      <c r="EFZ28" s="98"/>
      <c r="EGA28" s="98"/>
      <c r="EGB28" s="98"/>
      <c r="EGC28" s="98"/>
      <c r="EGD28" s="98"/>
      <c r="EGE28" s="98"/>
      <c r="EGF28" s="98"/>
      <c r="EGG28" s="98"/>
      <c r="EGH28" s="98"/>
      <c r="EGI28" s="98"/>
      <c r="EGJ28" s="98"/>
      <c r="EGK28" s="98"/>
      <c r="EGL28" s="98"/>
      <c r="EGM28" s="98"/>
      <c r="EGN28" s="98"/>
      <c r="EGO28" s="98"/>
      <c r="EGP28" s="98"/>
      <c r="EGQ28" s="98"/>
      <c r="EGR28" s="98"/>
      <c r="EGS28" s="98"/>
      <c r="EGT28" s="98"/>
      <c r="EGU28" s="98"/>
      <c r="EGV28" s="98"/>
      <c r="EGW28" s="98"/>
      <c r="EGX28" s="98"/>
      <c r="EGY28" s="98"/>
      <c r="EGZ28" s="98"/>
      <c r="EHA28" s="98"/>
      <c r="EHB28" s="98"/>
      <c r="EHC28" s="98"/>
      <c r="EHD28" s="98"/>
      <c r="EHE28" s="98"/>
      <c r="EHF28" s="98"/>
      <c r="EHG28" s="98"/>
      <c r="EHH28" s="98"/>
      <c r="EHI28" s="98"/>
      <c r="EHJ28" s="98"/>
      <c r="EHK28" s="98"/>
      <c r="EHL28" s="98"/>
      <c r="EHM28" s="98"/>
      <c r="EHN28" s="98"/>
      <c r="EHO28" s="98"/>
      <c r="EHP28" s="98"/>
      <c r="EHQ28" s="98"/>
      <c r="EHR28" s="98"/>
      <c r="EHS28" s="98"/>
      <c r="EHT28" s="98"/>
      <c r="EHU28" s="98"/>
      <c r="EHV28" s="98"/>
      <c r="EHW28" s="98"/>
      <c r="EHX28" s="98"/>
      <c r="EHY28" s="98"/>
      <c r="EHZ28" s="98"/>
      <c r="EIA28" s="98"/>
      <c r="EIB28" s="98"/>
      <c r="EIC28" s="98"/>
      <c r="EID28" s="98"/>
      <c r="EIE28" s="98"/>
      <c r="EIF28" s="98"/>
      <c r="EIG28" s="98"/>
      <c r="EIH28" s="98"/>
      <c r="EII28" s="98"/>
      <c r="EIJ28" s="98"/>
      <c r="EIK28" s="98"/>
      <c r="EIL28" s="98"/>
      <c r="EIM28" s="98"/>
      <c r="EIN28" s="98"/>
      <c r="EIO28" s="98"/>
      <c r="EIP28" s="98"/>
      <c r="EIQ28" s="98"/>
      <c r="EIR28" s="98"/>
      <c r="EIS28" s="98"/>
      <c r="EIT28" s="98"/>
      <c r="EIU28" s="98"/>
      <c r="EIV28" s="98"/>
      <c r="EIW28" s="98"/>
      <c r="EIX28" s="98"/>
      <c r="EIY28" s="98"/>
      <c r="EIZ28" s="98"/>
      <c r="EJA28" s="98"/>
      <c r="EJB28" s="98"/>
      <c r="EJC28" s="98"/>
      <c r="EJD28" s="98"/>
      <c r="EJE28" s="98"/>
      <c r="EJF28" s="98"/>
      <c r="EJG28" s="98"/>
      <c r="EJH28" s="98"/>
      <c r="EJI28" s="98"/>
      <c r="EJJ28" s="98"/>
      <c r="EJK28" s="98"/>
      <c r="EJL28" s="98"/>
      <c r="EJM28" s="98"/>
      <c r="EJN28" s="98"/>
      <c r="EJO28" s="98"/>
      <c r="EJP28" s="98"/>
      <c r="EJQ28" s="98"/>
      <c r="EJR28" s="98"/>
      <c r="EJS28" s="98"/>
      <c r="EJT28" s="98"/>
      <c r="EJU28" s="98"/>
      <c r="EJV28" s="98"/>
      <c r="EJW28" s="98"/>
      <c r="EJX28" s="98"/>
      <c r="EJY28" s="98"/>
      <c r="EJZ28" s="98"/>
      <c r="EKA28" s="98"/>
      <c r="EKB28" s="98"/>
      <c r="EKC28" s="98"/>
      <c r="EKD28" s="98"/>
      <c r="EKE28" s="98"/>
      <c r="EKF28" s="98"/>
      <c r="EKG28" s="98"/>
      <c r="EKH28" s="98"/>
      <c r="EKI28" s="98"/>
      <c r="EKJ28" s="98"/>
      <c r="EKK28" s="98"/>
      <c r="EKL28" s="98"/>
      <c r="EKM28" s="98"/>
      <c r="EKN28" s="98"/>
      <c r="EKO28" s="98"/>
      <c r="EKP28" s="98"/>
      <c r="EKQ28" s="98"/>
      <c r="EKR28" s="98"/>
      <c r="EKS28" s="98"/>
      <c r="EKT28" s="98"/>
      <c r="EKU28" s="98"/>
      <c r="EKV28" s="98"/>
      <c r="EKW28" s="98"/>
      <c r="EKX28" s="98"/>
      <c r="EKY28" s="98"/>
      <c r="EKZ28" s="98"/>
      <c r="ELA28" s="98"/>
      <c r="ELB28" s="98"/>
      <c r="ELC28" s="98"/>
      <c r="ELD28" s="98"/>
      <c r="ELE28" s="98"/>
      <c r="ELF28" s="98"/>
      <c r="ELG28" s="98"/>
      <c r="ELH28" s="98"/>
      <c r="ELI28" s="98"/>
      <c r="ELJ28" s="98"/>
      <c r="ELK28" s="98"/>
      <c r="ELL28" s="98"/>
      <c r="ELM28" s="98"/>
      <c r="ELN28" s="98"/>
      <c r="ELO28" s="98"/>
      <c r="ELP28" s="98"/>
      <c r="ELQ28" s="98"/>
      <c r="ELR28" s="98"/>
      <c r="ELS28" s="98"/>
      <c r="ELT28" s="98"/>
      <c r="ELU28" s="98"/>
      <c r="ELV28" s="98"/>
      <c r="ELW28" s="98"/>
      <c r="ELX28" s="98"/>
      <c r="ELY28" s="98"/>
      <c r="ELZ28" s="98"/>
      <c r="EMA28" s="98"/>
      <c r="EMB28" s="98"/>
      <c r="EMC28" s="98"/>
      <c r="EMD28" s="98"/>
      <c r="EME28" s="98"/>
      <c r="EMF28" s="98"/>
      <c r="EMG28" s="98"/>
      <c r="EMH28" s="98"/>
      <c r="EMI28" s="98"/>
      <c r="EMJ28" s="98"/>
      <c r="EMK28" s="98"/>
      <c r="EML28" s="98"/>
      <c r="EMM28" s="98"/>
      <c r="EMN28" s="98"/>
      <c r="EMO28" s="98"/>
      <c r="EMP28" s="98"/>
      <c r="EMQ28" s="98"/>
      <c r="EMR28" s="98"/>
      <c r="EMS28" s="98"/>
      <c r="EMT28" s="98"/>
      <c r="EMU28" s="98"/>
      <c r="EMV28" s="98"/>
      <c r="EMW28" s="98"/>
      <c r="EMX28" s="98"/>
      <c r="EMY28" s="98"/>
      <c r="EMZ28" s="98"/>
      <c r="ENA28" s="98"/>
      <c r="ENB28" s="98"/>
      <c r="ENC28" s="98"/>
      <c r="END28" s="98"/>
      <c r="ENE28" s="98"/>
      <c r="ENF28" s="98"/>
      <c r="ENG28" s="98"/>
      <c r="ENH28" s="98"/>
      <c r="ENI28" s="98"/>
      <c r="ENJ28" s="98"/>
      <c r="ENK28" s="98"/>
      <c r="ENL28" s="98"/>
      <c r="ENM28" s="98"/>
      <c r="ENN28" s="98"/>
      <c r="ENO28" s="98"/>
      <c r="ENP28" s="98"/>
      <c r="ENQ28" s="98"/>
      <c r="ENR28" s="98"/>
      <c r="ENS28" s="98"/>
      <c r="ENT28" s="98"/>
      <c r="ENU28" s="98"/>
      <c r="ENV28" s="98"/>
      <c r="ENW28" s="98"/>
      <c r="ENX28" s="98"/>
      <c r="ENY28" s="98"/>
      <c r="ENZ28" s="98"/>
      <c r="EOA28" s="98"/>
      <c r="EOB28" s="98"/>
      <c r="EOC28" s="98"/>
      <c r="EOD28" s="98"/>
      <c r="EOE28" s="98"/>
      <c r="EOF28" s="98"/>
      <c r="EOG28" s="98"/>
      <c r="EOH28" s="98"/>
      <c r="EOI28" s="98"/>
      <c r="EOJ28" s="98"/>
      <c r="EOK28" s="98"/>
      <c r="EOL28" s="98"/>
      <c r="EOM28" s="98"/>
      <c r="EON28" s="98"/>
      <c r="EOO28" s="98"/>
      <c r="EOP28" s="98"/>
      <c r="EOQ28" s="98"/>
      <c r="EOR28" s="98"/>
      <c r="EOS28" s="98"/>
      <c r="EOT28" s="98"/>
      <c r="EOU28" s="98"/>
      <c r="EOV28" s="98"/>
      <c r="EOW28" s="98"/>
      <c r="EOX28" s="98"/>
      <c r="EOY28" s="98"/>
      <c r="EOZ28" s="98"/>
      <c r="EPA28" s="98"/>
      <c r="EPB28" s="98"/>
      <c r="EPC28" s="98"/>
      <c r="EPD28" s="98"/>
      <c r="EPE28" s="98"/>
      <c r="EPF28" s="98"/>
      <c r="EPG28" s="98"/>
      <c r="EPH28" s="98"/>
      <c r="EPI28" s="98"/>
      <c r="EPJ28" s="98"/>
      <c r="EPK28" s="98"/>
      <c r="EPL28" s="98"/>
      <c r="EPM28" s="98"/>
      <c r="EPN28" s="98"/>
      <c r="EPO28" s="98"/>
      <c r="EPP28" s="98"/>
      <c r="EPQ28" s="98"/>
      <c r="EPR28" s="98"/>
      <c r="EPS28" s="98"/>
      <c r="EPT28" s="98"/>
      <c r="EPU28" s="98"/>
      <c r="EPV28" s="98"/>
      <c r="EPW28" s="98"/>
      <c r="EPX28" s="98"/>
      <c r="EPY28" s="98"/>
      <c r="EPZ28" s="98"/>
      <c r="EQA28" s="98"/>
      <c r="EQB28" s="98"/>
      <c r="EQC28" s="98"/>
      <c r="EQD28" s="98"/>
      <c r="EQE28" s="98"/>
      <c r="EQF28" s="98"/>
      <c r="EQG28" s="98"/>
      <c r="EQH28" s="98"/>
      <c r="EQI28" s="98"/>
      <c r="EQJ28" s="98"/>
      <c r="EQK28" s="98"/>
      <c r="EQL28" s="98"/>
      <c r="EQM28" s="98"/>
      <c r="EQN28" s="98"/>
      <c r="EQO28" s="98"/>
      <c r="EQP28" s="98"/>
      <c r="EQQ28" s="98"/>
      <c r="EQR28" s="98"/>
      <c r="EQS28" s="98"/>
      <c r="EQT28" s="98"/>
      <c r="EQU28" s="98"/>
      <c r="EQV28" s="98"/>
      <c r="EQW28" s="98"/>
      <c r="EQX28" s="98"/>
      <c r="EQY28" s="98"/>
      <c r="EQZ28" s="98"/>
      <c r="ERA28" s="98"/>
      <c r="ERB28" s="98"/>
      <c r="ERC28" s="98"/>
      <c r="ERD28" s="98"/>
      <c r="ERE28" s="98"/>
      <c r="ERF28" s="98"/>
      <c r="ERG28" s="98"/>
      <c r="ERH28" s="98"/>
      <c r="ERI28" s="98"/>
      <c r="ERJ28" s="98"/>
      <c r="ERK28" s="98"/>
      <c r="ERL28" s="98"/>
      <c r="ERM28" s="98"/>
      <c r="ERN28" s="98"/>
      <c r="ERO28" s="98"/>
      <c r="ERP28" s="98"/>
      <c r="ERQ28" s="98"/>
      <c r="ERR28" s="98"/>
      <c r="ERS28" s="98"/>
      <c r="ERT28" s="98"/>
      <c r="ERU28" s="98"/>
      <c r="ERV28" s="98"/>
      <c r="ERW28" s="98"/>
      <c r="ERX28" s="98"/>
      <c r="ERY28" s="98"/>
      <c r="ERZ28" s="98"/>
      <c r="ESA28" s="98"/>
      <c r="ESB28" s="98"/>
      <c r="ESC28" s="98"/>
      <c r="ESD28" s="98"/>
      <c r="ESE28" s="98"/>
      <c r="ESF28" s="98"/>
      <c r="ESG28" s="98"/>
      <c r="ESH28" s="98"/>
      <c r="ESI28" s="98"/>
      <c r="ESJ28" s="98"/>
      <c r="ESK28" s="98"/>
      <c r="ESL28" s="98"/>
      <c r="ESM28" s="98"/>
      <c r="ESN28" s="98"/>
      <c r="ESO28" s="98"/>
      <c r="ESP28" s="98"/>
      <c r="ESQ28" s="98"/>
      <c r="ESR28" s="98"/>
      <c r="ESS28" s="98"/>
      <c r="EST28" s="98"/>
      <c r="ESU28" s="98"/>
      <c r="ESV28" s="98"/>
      <c r="ESW28" s="98"/>
      <c r="ESX28" s="98"/>
      <c r="ESY28" s="98"/>
      <c r="ESZ28" s="98"/>
      <c r="ETA28" s="98"/>
      <c r="ETB28" s="98"/>
      <c r="ETC28" s="98"/>
      <c r="ETD28" s="98"/>
      <c r="ETE28" s="98"/>
      <c r="ETF28" s="98"/>
      <c r="ETG28" s="98"/>
      <c r="ETH28" s="98"/>
      <c r="ETI28" s="98"/>
      <c r="ETJ28" s="98"/>
      <c r="ETK28" s="98"/>
      <c r="ETL28" s="98"/>
      <c r="ETM28" s="98"/>
      <c r="ETN28" s="98"/>
      <c r="ETO28" s="98"/>
      <c r="ETP28" s="98"/>
      <c r="ETQ28" s="98"/>
      <c r="ETR28" s="98"/>
      <c r="ETS28" s="98"/>
      <c r="ETT28" s="98"/>
      <c r="ETU28" s="98"/>
      <c r="ETV28" s="98"/>
      <c r="ETW28" s="98"/>
      <c r="ETX28" s="98"/>
      <c r="ETY28" s="98"/>
      <c r="ETZ28" s="98"/>
      <c r="EUA28" s="98"/>
      <c r="EUB28" s="98"/>
      <c r="EUC28" s="98"/>
      <c r="EUD28" s="98"/>
      <c r="EUE28" s="98"/>
      <c r="EUF28" s="98"/>
      <c r="EUG28" s="98"/>
      <c r="EUH28" s="98"/>
      <c r="EUI28" s="98"/>
      <c r="EUJ28" s="98"/>
      <c r="EUK28" s="98"/>
      <c r="EUL28" s="98"/>
      <c r="EUM28" s="98"/>
      <c r="EUN28" s="98"/>
      <c r="EUO28" s="98"/>
      <c r="EUP28" s="98"/>
      <c r="EUQ28" s="98"/>
      <c r="EUR28" s="98"/>
      <c r="EUS28" s="98"/>
      <c r="EUT28" s="98"/>
      <c r="EUU28" s="98"/>
      <c r="EUV28" s="98"/>
      <c r="EUW28" s="98"/>
      <c r="EUX28" s="98"/>
      <c r="EUY28" s="98"/>
      <c r="EUZ28" s="98"/>
      <c r="EVA28" s="98"/>
      <c r="EVB28" s="98"/>
      <c r="EVC28" s="98"/>
      <c r="EVD28" s="98"/>
      <c r="EVE28" s="98"/>
      <c r="EVF28" s="98"/>
      <c r="EVG28" s="98"/>
      <c r="EVH28" s="98"/>
      <c r="EVI28" s="98"/>
      <c r="EVJ28" s="98"/>
      <c r="EVK28" s="98"/>
      <c r="EVL28" s="98"/>
      <c r="EVM28" s="98"/>
      <c r="EVN28" s="98"/>
      <c r="EVO28" s="98"/>
      <c r="EVP28" s="98"/>
      <c r="EVQ28" s="98"/>
      <c r="EVR28" s="98"/>
      <c r="EVS28" s="98"/>
      <c r="EVT28" s="98"/>
      <c r="EVU28" s="98"/>
      <c r="EVV28" s="98"/>
      <c r="EVW28" s="98"/>
      <c r="EVX28" s="98"/>
      <c r="EVY28" s="98"/>
      <c r="EVZ28" s="98"/>
      <c r="EWA28" s="98"/>
      <c r="EWB28" s="98"/>
      <c r="EWC28" s="98"/>
      <c r="EWD28" s="98"/>
      <c r="EWE28" s="98"/>
      <c r="EWF28" s="98"/>
      <c r="EWG28" s="98"/>
      <c r="EWH28" s="98"/>
      <c r="EWI28" s="98"/>
      <c r="EWJ28" s="98"/>
      <c r="EWK28" s="98"/>
      <c r="EWL28" s="98"/>
      <c r="EWM28" s="98"/>
      <c r="EWN28" s="98"/>
      <c r="EWO28" s="98"/>
      <c r="EWP28" s="98"/>
      <c r="EWQ28" s="98"/>
      <c r="EWR28" s="98"/>
      <c r="EWS28" s="98"/>
      <c r="EWT28" s="98"/>
      <c r="EWU28" s="98"/>
      <c r="EWV28" s="98"/>
      <c r="EWW28" s="98"/>
      <c r="EWX28" s="98"/>
      <c r="EWY28" s="98"/>
      <c r="EWZ28" s="98"/>
      <c r="EXA28" s="98"/>
      <c r="EXB28" s="98"/>
      <c r="EXC28" s="98"/>
      <c r="EXD28" s="98"/>
      <c r="EXE28" s="98"/>
      <c r="EXF28" s="98"/>
      <c r="EXG28" s="98"/>
      <c r="EXH28" s="98"/>
      <c r="EXI28" s="98"/>
      <c r="EXJ28" s="98"/>
      <c r="EXK28" s="98"/>
      <c r="EXL28" s="98"/>
      <c r="EXM28" s="98"/>
      <c r="EXN28" s="98"/>
      <c r="EXO28" s="98"/>
      <c r="EXP28" s="98"/>
      <c r="EXQ28" s="98"/>
      <c r="EXR28" s="98"/>
      <c r="EXS28" s="98"/>
      <c r="EXT28" s="98"/>
      <c r="EXU28" s="98"/>
      <c r="EXV28" s="98"/>
      <c r="EXW28" s="98"/>
      <c r="EXX28" s="98"/>
      <c r="EXY28" s="98"/>
      <c r="EXZ28" s="98"/>
      <c r="EYA28" s="98"/>
      <c r="EYB28" s="98"/>
      <c r="EYC28" s="98"/>
      <c r="EYD28" s="98"/>
      <c r="EYE28" s="98"/>
      <c r="EYF28" s="98"/>
      <c r="EYG28" s="98"/>
      <c r="EYH28" s="98"/>
      <c r="EYI28" s="98"/>
      <c r="EYJ28" s="98"/>
      <c r="EYK28" s="98"/>
      <c r="EYL28" s="98"/>
      <c r="EYM28" s="98"/>
      <c r="EYN28" s="98"/>
      <c r="EYO28" s="98"/>
      <c r="EYP28" s="98"/>
      <c r="EYQ28" s="98"/>
      <c r="EYR28" s="98"/>
      <c r="EYS28" s="98"/>
      <c r="EYT28" s="98"/>
      <c r="EYU28" s="98"/>
      <c r="EYV28" s="98"/>
      <c r="EYW28" s="98"/>
      <c r="EYX28" s="98"/>
      <c r="EYY28" s="98"/>
      <c r="EYZ28" s="98"/>
      <c r="EZA28" s="98"/>
      <c r="EZB28" s="98"/>
      <c r="EZC28" s="98"/>
      <c r="EZD28" s="98"/>
      <c r="EZE28" s="98"/>
      <c r="EZF28" s="98"/>
      <c r="EZG28" s="98"/>
      <c r="EZH28" s="98"/>
      <c r="EZI28" s="98"/>
      <c r="EZJ28" s="98"/>
      <c r="EZK28" s="98"/>
      <c r="EZL28" s="98"/>
      <c r="EZM28" s="98"/>
      <c r="EZN28" s="98"/>
      <c r="EZO28" s="98"/>
      <c r="EZP28" s="98"/>
      <c r="EZQ28" s="98"/>
      <c r="EZR28" s="98"/>
      <c r="EZS28" s="98"/>
      <c r="EZT28" s="98"/>
      <c r="EZU28" s="98"/>
      <c r="EZV28" s="98"/>
      <c r="EZW28" s="98"/>
      <c r="EZX28" s="98"/>
      <c r="EZY28" s="98"/>
      <c r="EZZ28" s="98"/>
      <c r="FAA28" s="98"/>
      <c r="FAB28" s="98"/>
      <c r="FAC28" s="98"/>
      <c r="FAD28" s="98"/>
      <c r="FAE28" s="98"/>
      <c r="FAF28" s="98"/>
      <c r="FAG28" s="98"/>
      <c r="FAH28" s="98"/>
      <c r="FAI28" s="98"/>
      <c r="FAJ28" s="98"/>
      <c r="FAK28" s="98"/>
      <c r="FAL28" s="98"/>
      <c r="FAM28" s="98"/>
      <c r="FAN28" s="98"/>
      <c r="FAO28" s="98"/>
      <c r="FAP28" s="98"/>
      <c r="FAQ28" s="98"/>
      <c r="FAR28" s="98"/>
      <c r="FAS28" s="98"/>
      <c r="FAT28" s="98"/>
      <c r="FAU28" s="98"/>
      <c r="FAV28" s="98"/>
      <c r="FAW28" s="98"/>
      <c r="FAX28" s="98"/>
      <c r="FAY28" s="98"/>
      <c r="FAZ28" s="98"/>
      <c r="FBA28" s="98"/>
      <c r="FBB28" s="98"/>
      <c r="FBC28" s="98"/>
      <c r="FBD28" s="98"/>
      <c r="FBE28" s="98"/>
      <c r="FBF28" s="98"/>
      <c r="FBG28" s="98"/>
      <c r="FBH28" s="98"/>
      <c r="FBI28" s="98"/>
      <c r="FBJ28" s="98"/>
      <c r="FBK28" s="98"/>
      <c r="FBL28" s="98"/>
      <c r="FBM28" s="98"/>
      <c r="FBN28" s="98"/>
      <c r="FBO28" s="98"/>
    </row>
    <row r="29" spans="1:4123" s="110" customFormat="1" ht="46.5" customHeight="1">
      <c r="A29" s="150" t="s">
        <v>240</v>
      </c>
      <c r="B29" s="109" t="s">
        <v>241</v>
      </c>
      <c r="C29" s="104" t="s">
        <v>242</v>
      </c>
      <c r="D29" s="105" t="s">
        <v>35</v>
      </c>
      <c r="E29" s="105"/>
      <c r="F29" s="109" t="s">
        <v>243</v>
      </c>
      <c r="G29" s="98"/>
      <c r="H29" s="98"/>
      <c r="I29" s="98"/>
      <c r="J29" s="98"/>
      <c r="K29" s="98"/>
      <c r="L29" s="98"/>
      <c r="M29" s="98"/>
      <c r="N29" s="98"/>
      <c r="O29" s="98"/>
      <c r="P29" s="98"/>
      <c r="Q29" s="98"/>
      <c r="R29" s="98"/>
      <c r="S29" s="98"/>
      <c r="T29" s="98"/>
      <c r="U29" s="98"/>
      <c r="V29" s="98"/>
      <c r="W29" s="98"/>
      <c r="X29" s="98"/>
      <c r="Y29" s="98"/>
      <c r="Z29" s="98"/>
      <c r="AA29" s="98"/>
      <c r="AB29" s="98"/>
      <c r="AC29" s="98"/>
      <c r="AD29" s="98"/>
      <c r="AE29" s="98"/>
      <c r="AF29" s="98"/>
      <c r="AG29" s="98"/>
      <c r="AH29" s="98"/>
      <c r="AI29" s="98"/>
      <c r="AJ29" s="98"/>
      <c r="AK29" s="98"/>
      <c r="AL29" s="98"/>
      <c r="AM29" s="98"/>
      <c r="AN29" s="98"/>
      <c r="AO29" s="98"/>
      <c r="AP29" s="98"/>
      <c r="AQ29" s="98"/>
      <c r="AR29" s="98"/>
      <c r="AS29" s="98"/>
      <c r="AT29" s="98"/>
      <c r="AU29" s="98"/>
      <c r="AV29" s="98"/>
      <c r="AW29" s="98"/>
      <c r="AX29" s="98"/>
      <c r="AY29" s="98"/>
      <c r="AZ29" s="98"/>
      <c r="BA29" s="98"/>
      <c r="BB29" s="98"/>
      <c r="BC29" s="98"/>
      <c r="BD29" s="98"/>
      <c r="BE29" s="98"/>
      <c r="BF29" s="98"/>
      <c r="BG29" s="98"/>
      <c r="BH29" s="98"/>
      <c r="BI29" s="98"/>
      <c r="BJ29" s="98"/>
      <c r="BK29" s="98"/>
      <c r="BL29" s="98"/>
      <c r="BM29" s="98"/>
      <c r="BN29" s="98"/>
      <c r="BO29" s="98"/>
      <c r="BP29" s="98"/>
      <c r="BQ29" s="98"/>
      <c r="BR29" s="98"/>
      <c r="BS29" s="98"/>
      <c r="BT29" s="98"/>
      <c r="BU29" s="98"/>
      <c r="BV29" s="98"/>
      <c r="BW29" s="98"/>
      <c r="BX29" s="98"/>
      <c r="BY29" s="98"/>
      <c r="BZ29" s="98"/>
      <c r="CA29" s="98"/>
      <c r="CB29" s="98"/>
      <c r="CC29" s="98"/>
      <c r="CD29" s="98"/>
      <c r="CE29" s="98"/>
      <c r="CF29" s="98"/>
      <c r="CG29" s="98"/>
      <c r="CH29" s="98"/>
      <c r="CI29" s="98"/>
      <c r="CJ29" s="98"/>
      <c r="CK29" s="98"/>
      <c r="CL29" s="98"/>
      <c r="CM29" s="98"/>
      <c r="CN29" s="98"/>
      <c r="CO29" s="98"/>
      <c r="CP29" s="98"/>
      <c r="CQ29" s="98"/>
      <c r="CR29" s="98"/>
      <c r="CS29" s="98"/>
      <c r="CT29" s="98"/>
      <c r="CU29" s="98"/>
      <c r="CV29" s="98"/>
      <c r="CW29" s="98"/>
      <c r="CX29" s="98"/>
      <c r="CY29" s="98"/>
      <c r="CZ29" s="98"/>
      <c r="DA29" s="98"/>
      <c r="DB29" s="98"/>
      <c r="DC29" s="98"/>
      <c r="DD29" s="98"/>
      <c r="DE29" s="98"/>
      <c r="DF29" s="98"/>
      <c r="DG29" s="98"/>
      <c r="DH29" s="98"/>
      <c r="DI29" s="98"/>
      <c r="DJ29" s="98"/>
      <c r="DK29" s="98"/>
      <c r="DL29" s="98"/>
      <c r="DM29" s="98"/>
      <c r="DN29" s="98"/>
      <c r="DO29" s="98"/>
      <c r="DP29" s="98"/>
      <c r="DQ29" s="98"/>
      <c r="DR29" s="98"/>
      <c r="DS29" s="98"/>
      <c r="DT29" s="98"/>
      <c r="DU29" s="98"/>
      <c r="DV29" s="98"/>
      <c r="DW29" s="98"/>
      <c r="DX29" s="98"/>
      <c r="DY29" s="98"/>
      <c r="DZ29" s="98"/>
      <c r="EA29" s="98"/>
      <c r="EB29" s="98"/>
      <c r="EC29" s="98"/>
      <c r="ED29" s="98"/>
      <c r="EE29" s="98"/>
      <c r="EF29" s="98"/>
      <c r="EG29" s="98"/>
      <c r="EH29" s="98"/>
      <c r="EI29" s="98"/>
      <c r="EJ29" s="98"/>
      <c r="EK29" s="98"/>
      <c r="EL29" s="98"/>
      <c r="EM29" s="98"/>
      <c r="EN29" s="98"/>
      <c r="EO29" s="98"/>
      <c r="EP29" s="98"/>
      <c r="EQ29" s="98"/>
      <c r="ER29" s="98"/>
      <c r="ES29" s="98"/>
      <c r="ET29" s="98"/>
      <c r="EU29" s="98"/>
      <c r="EV29" s="98"/>
      <c r="EW29" s="98"/>
      <c r="EX29" s="98"/>
      <c r="EY29" s="98"/>
      <c r="EZ29" s="98"/>
      <c r="FA29" s="98"/>
      <c r="FB29" s="98"/>
      <c r="FC29" s="98"/>
      <c r="FD29" s="98"/>
      <c r="FE29" s="98"/>
      <c r="FF29" s="98"/>
      <c r="FG29" s="98"/>
      <c r="FH29" s="98"/>
      <c r="FI29" s="98"/>
      <c r="FJ29" s="98"/>
      <c r="FK29" s="98"/>
      <c r="FL29" s="98"/>
      <c r="FM29" s="98"/>
      <c r="FN29" s="98"/>
      <c r="FO29" s="98"/>
      <c r="FP29" s="98"/>
      <c r="FQ29" s="98"/>
      <c r="FR29" s="98"/>
      <c r="FS29" s="98"/>
      <c r="FT29" s="98"/>
      <c r="FU29" s="98"/>
      <c r="FV29" s="98"/>
      <c r="FW29" s="98"/>
      <c r="FX29" s="98"/>
      <c r="FY29" s="98"/>
      <c r="FZ29" s="98"/>
      <c r="GA29" s="98"/>
      <c r="GB29" s="98"/>
      <c r="GC29" s="98"/>
      <c r="GD29" s="98"/>
      <c r="GE29" s="98"/>
      <c r="GF29" s="98"/>
      <c r="GG29" s="98"/>
      <c r="GH29" s="98"/>
      <c r="GI29" s="98"/>
      <c r="GJ29" s="98"/>
      <c r="GK29" s="98"/>
      <c r="GL29" s="98"/>
      <c r="GM29" s="98"/>
      <c r="GN29" s="98"/>
      <c r="GO29" s="98"/>
      <c r="GP29" s="98"/>
      <c r="GQ29" s="98"/>
      <c r="GR29" s="98"/>
      <c r="GS29" s="98"/>
      <c r="GT29" s="98"/>
      <c r="GU29" s="98"/>
      <c r="GV29" s="98"/>
      <c r="GW29" s="98"/>
      <c r="GX29" s="98"/>
      <c r="GY29" s="98"/>
      <c r="GZ29" s="98"/>
      <c r="HA29" s="98"/>
      <c r="HB29" s="98"/>
      <c r="HC29" s="98"/>
      <c r="HD29" s="98"/>
      <c r="HE29" s="98"/>
      <c r="HF29" s="98"/>
      <c r="HG29" s="98"/>
      <c r="HH29" s="98"/>
      <c r="HI29" s="98"/>
      <c r="HJ29" s="98"/>
      <c r="HK29" s="98"/>
      <c r="HL29" s="98"/>
      <c r="HM29" s="98"/>
      <c r="HN29" s="98"/>
      <c r="HO29" s="98"/>
      <c r="HP29" s="98"/>
      <c r="HQ29" s="98"/>
      <c r="HR29" s="98"/>
      <c r="HS29" s="98"/>
      <c r="HT29" s="98"/>
      <c r="HU29" s="98"/>
      <c r="HV29" s="98"/>
      <c r="HW29" s="98"/>
      <c r="HX29" s="98"/>
      <c r="HY29" s="98"/>
      <c r="HZ29" s="98"/>
      <c r="IA29" s="98"/>
      <c r="IB29" s="98"/>
      <c r="IC29" s="98"/>
      <c r="ID29" s="98"/>
      <c r="IE29" s="98"/>
      <c r="IF29" s="98"/>
      <c r="IG29" s="98"/>
      <c r="IH29" s="98"/>
      <c r="II29" s="98"/>
      <c r="IJ29" s="98"/>
      <c r="IK29" s="98"/>
      <c r="IL29" s="98"/>
      <c r="IM29" s="98"/>
      <c r="IN29" s="98"/>
      <c r="IO29" s="98"/>
      <c r="IP29" s="98"/>
      <c r="IQ29" s="98"/>
      <c r="IR29" s="98"/>
      <c r="IS29" s="98"/>
      <c r="IT29" s="98"/>
      <c r="IU29" s="98"/>
      <c r="IV29" s="98"/>
      <c r="IW29" s="98"/>
      <c r="IX29" s="98"/>
      <c r="IY29" s="98"/>
      <c r="IZ29" s="98"/>
      <c r="JA29" s="98"/>
      <c r="JB29" s="98"/>
      <c r="JC29" s="98"/>
    </row>
    <row r="30" spans="1:4123" s="110" customFormat="1" ht="30" customHeight="1">
      <c r="A30" s="151"/>
      <c r="B30" s="109" t="s">
        <v>244</v>
      </c>
      <c r="C30" s="104"/>
      <c r="D30" s="105" t="s">
        <v>35</v>
      </c>
      <c r="E30" s="105"/>
      <c r="F30" s="105" t="s">
        <v>245</v>
      </c>
      <c r="G30" s="98"/>
      <c r="H30" s="98"/>
      <c r="I30" s="98"/>
      <c r="J30" s="98"/>
      <c r="K30" s="98"/>
      <c r="L30" s="98"/>
      <c r="M30" s="98"/>
      <c r="N30" s="98"/>
      <c r="O30" s="98"/>
      <c r="P30" s="98"/>
      <c r="Q30" s="98"/>
      <c r="R30" s="98"/>
      <c r="S30" s="98"/>
      <c r="T30" s="98"/>
      <c r="U30" s="98"/>
      <c r="V30" s="98"/>
      <c r="W30" s="98"/>
      <c r="X30" s="98"/>
      <c r="Y30" s="98"/>
      <c r="Z30" s="98"/>
      <c r="AA30" s="98"/>
      <c r="AB30" s="98"/>
      <c r="AC30" s="98"/>
      <c r="AD30" s="98"/>
      <c r="AE30" s="98"/>
      <c r="AF30" s="98"/>
      <c r="AG30" s="98"/>
      <c r="AH30" s="98"/>
      <c r="AI30" s="98"/>
      <c r="AJ30" s="98"/>
      <c r="AK30" s="98"/>
      <c r="AL30" s="98"/>
      <c r="AM30" s="98"/>
      <c r="AN30" s="98"/>
      <c r="AO30" s="98"/>
      <c r="AP30" s="98"/>
      <c r="AQ30" s="98"/>
      <c r="AR30" s="98"/>
      <c r="AS30" s="98"/>
      <c r="AT30" s="98"/>
      <c r="AU30" s="98"/>
      <c r="AV30" s="98"/>
      <c r="AW30" s="98"/>
      <c r="AX30" s="98"/>
      <c r="AY30" s="98"/>
      <c r="AZ30" s="98"/>
      <c r="BA30" s="98"/>
      <c r="BB30" s="98"/>
      <c r="BC30" s="98"/>
      <c r="BD30" s="98"/>
      <c r="BE30" s="98"/>
      <c r="BF30" s="98"/>
      <c r="BG30" s="98"/>
      <c r="BH30" s="98"/>
      <c r="BI30" s="98"/>
      <c r="BJ30" s="98"/>
      <c r="BK30" s="98"/>
      <c r="BL30" s="98"/>
      <c r="BM30" s="98"/>
      <c r="BN30" s="98"/>
      <c r="BO30" s="98"/>
      <c r="BP30" s="98"/>
      <c r="BQ30" s="98"/>
      <c r="BR30" s="98"/>
      <c r="BS30" s="98"/>
      <c r="BT30" s="98"/>
      <c r="BU30" s="98"/>
      <c r="BV30" s="98"/>
      <c r="BW30" s="98"/>
      <c r="BX30" s="98"/>
      <c r="BY30" s="98"/>
      <c r="BZ30" s="98"/>
      <c r="CA30" s="98"/>
      <c r="CB30" s="98"/>
      <c r="CC30" s="98"/>
      <c r="CD30" s="98"/>
      <c r="CE30" s="98"/>
      <c r="CF30" s="98"/>
      <c r="CG30" s="98"/>
      <c r="CH30" s="98"/>
      <c r="CI30" s="98"/>
      <c r="CJ30" s="98"/>
      <c r="CK30" s="98"/>
      <c r="CL30" s="98"/>
      <c r="CM30" s="98"/>
      <c r="CN30" s="98"/>
      <c r="CO30" s="98"/>
      <c r="CP30" s="98"/>
      <c r="CQ30" s="98"/>
      <c r="CR30" s="98"/>
      <c r="CS30" s="98"/>
      <c r="CT30" s="98"/>
      <c r="CU30" s="98"/>
      <c r="CV30" s="98"/>
      <c r="CW30" s="98"/>
      <c r="CX30" s="98"/>
      <c r="CY30" s="98"/>
      <c r="CZ30" s="98"/>
      <c r="DA30" s="98"/>
      <c r="DB30" s="98"/>
      <c r="DC30" s="98"/>
      <c r="DD30" s="98"/>
      <c r="DE30" s="98"/>
      <c r="DF30" s="98"/>
      <c r="DG30" s="98"/>
      <c r="DH30" s="98"/>
      <c r="DI30" s="98"/>
      <c r="DJ30" s="98"/>
      <c r="DK30" s="98"/>
      <c r="DL30" s="98"/>
      <c r="DM30" s="98"/>
      <c r="DN30" s="98"/>
      <c r="DO30" s="98"/>
      <c r="DP30" s="98"/>
      <c r="DQ30" s="98"/>
      <c r="DR30" s="98"/>
      <c r="DS30" s="98"/>
      <c r="DT30" s="98"/>
      <c r="DU30" s="98"/>
      <c r="DV30" s="98"/>
      <c r="DW30" s="98"/>
      <c r="DX30" s="98"/>
      <c r="DY30" s="98"/>
      <c r="DZ30" s="98"/>
      <c r="EA30" s="98"/>
      <c r="EB30" s="98"/>
      <c r="EC30" s="98"/>
      <c r="ED30" s="98"/>
      <c r="EE30" s="98"/>
      <c r="EF30" s="98"/>
      <c r="EG30" s="98"/>
      <c r="EH30" s="98"/>
      <c r="EI30" s="98"/>
      <c r="EJ30" s="98"/>
      <c r="EK30" s="98"/>
      <c r="EL30" s="98"/>
      <c r="EM30" s="98"/>
      <c r="EN30" s="98"/>
      <c r="EO30" s="98"/>
      <c r="EP30" s="98"/>
      <c r="EQ30" s="98"/>
      <c r="ER30" s="98"/>
      <c r="ES30" s="98"/>
      <c r="ET30" s="98"/>
      <c r="EU30" s="98"/>
      <c r="EV30" s="98"/>
      <c r="EW30" s="98"/>
      <c r="EX30" s="98"/>
      <c r="EY30" s="98"/>
      <c r="EZ30" s="98"/>
      <c r="FA30" s="98"/>
      <c r="FB30" s="98"/>
      <c r="FC30" s="98"/>
      <c r="FD30" s="98"/>
      <c r="FE30" s="98"/>
      <c r="FF30" s="98"/>
      <c r="FG30" s="98"/>
      <c r="FH30" s="98"/>
      <c r="FI30" s="98"/>
      <c r="FJ30" s="98"/>
      <c r="FK30" s="98"/>
      <c r="FL30" s="98"/>
      <c r="FM30" s="98"/>
      <c r="FN30" s="98"/>
      <c r="FO30" s="98"/>
      <c r="FP30" s="98"/>
      <c r="FQ30" s="98"/>
      <c r="FR30" s="98"/>
      <c r="FS30" s="98"/>
      <c r="FT30" s="98"/>
      <c r="FU30" s="98"/>
      <c r="FV30" s="98"/>
      <c r="FW30" s="98"/>
      <c r="FX30" s="98"/>
      <c r="FY30" s="98"/>
      <c r="FZ30" s="98"/>
      <c r="GA30" s="98"/>
      <c r="GB30" s="98"/>
      <c r="GC30" s="98"/>
      <c r="GD30" s="98"/>
      <c r="GE30" s="98"/>
      <c r="GF30" s="98"/>
      <c r="GG30" s="98"/>
      <c r="GH30" s="98"/>
      <c r="GI30" s="98"/>
      <c r="GJ30" s="98"/>
      <c r="GK30" s="98"/>
      <c r="GL30" s="98"/>
      <c r="GM30" s="98"/>
      <c r="GN30" s="98"/>
      <c r="GO30" s="98"/>
      <c r="GP30" s="98"/>
      <c r="GQ30" s="98"/>
      <c r="GR30" s="98"/>
      <c r="GS30" s="98"/>
      <c r="GT30" s="98"/>
      <c r="GU30" s="98"/>
      <c r="GV30" s="98"/>
      <c r="GW30" s="98"/>
      <c r="GX30" s="98"/>
      <c r="GY30" s="98"/>
      <c r="GZ30" s="98"/>
      <c r="HA30" s="98"/>
      <c r="HB30" s="98"/>
      <c r="HC30" s="98"/>
      <c r="HD30" s="98"/>
      <c r="HE30" s="98"/>
      <c r="HF30" s="98"/>
      <c r="HG30" s="98"/>
      <c r="HH30" s="98"/>
      <c r="HI30" s="98"/>
      <c r="HJ30" s="98"/>
      <c r="HK30" s="98"/>
      <c r="HL30" s="98"/>
      <c r="HM30" s="98"/>
      <c r="HN30" s="98"/>
      <c r="HO30" s="98"/>
      <c r="HP30" s="98"/>
      <c r="HQ30" s="98"/>
      <c r="HR30" s="98"/>
      <c r="HS30" s="98"/>
      <c r="HT30" s="98"/>
      <c r="HU30" s="98"/>
      <c r="HV30" s="98"/>
      <c r="HW30" s="98"/>
      <c r="HX30" s="98"/>
      <c r="HY30" s="98"/>
      <c r="HZ30" s="98"/>
      <c r="IA30" s="98"/>
      <c r="IB30" s="98"/>
      <c r="IC30" s="98"/>
      <c r="ID30" s="98"/>
      <c r="IE30" s="98"/>
      <c r="IF30" s="98"/>
      <c r="IG30" s="98"/>
      <c r="IH30" s="98"/>
      <c r="II30" s="98"/>
      <c r="IJ30" s="98"/>
      <c r="IK30" s="98"/>
      <c r="IL30" s="98"/>
      <c r="IM30" s="98"/>
      <c r="IN30" s="98"/>
      <c r="IO30" s="98"/>
      <c r="IP30" s="98"/>
      <c r="IQ30" s="98"/>
      <c r="IR30" s="98"/>
      <c r="IS30" s="98"/>
      <c r="IT30" s="98"/>
      <c r="IU30" s="98"/>
      <c r="IV30" s="98"/>
      <c r="IW30" s="98"/>
      <c r="IX30" s="98"/>
      <c r="IY30" s="98"/>
      <c r="IZ30" s="98"/>
      <c r="JA30" s="98"/>
      <c r="JB30" s="98"/>
      <c r="JC30" s="98"/>
    </row>
    <row r="31" spans="1:4123" ht="30" customHeight="1">
      <c r="A31" s="151"/>
      <c r="B31" s="111" t="s">
        <v>246</v>
      </c>
      <c r="C31" s="112"/>
      <c r="D31" s="113" t="s">
        <v>35</v>
      </c>
      <c r="E31" s="113"/>
      <c r="F31" s="113" t="s">
        <v>247</v>
      </c>
      <c r="G31" s="98"/>
      <c r="H31" s="98"/>
      <c r="I31" s="98"/>
      <c r="J31" s="98"/>
      <c r="K31" s="98"/>
      <c r="L31" s="98"/>
      <c r="M31" s="98"/>
      <c r="N31" s="98"/>
      <c r="O31" s="98"/>
      <c r="P31" s="98"/>
      <c r="Q31" s="98"/>
      <c r="R31" s="98"/>
      <c r="S31" s="98"/>
      <c r="T31" s="98"/>
      <c r="U31" s="98"/>
      <c r="V31" s="98"/>
      <c r="W31" s="98"/>
      <c r="X31" s="98"/>
      <c r="Y31" s="98"/>
      <c r="Z31" s="98"/>
      <c r="AA31" s="98"/>
      <c r="AB31" s="98"/>
      <c r="AC31" s="98"/>
      <c r="AD31" s="98"/>
      <c r="AE31" s="98"/>
      <c r="AF31" s="98"/>
      <c r="AG31" s="98"/>
      <c r="AH31" s="98"/>
      <c r="AI31" s="98"/>
      <c r="AJ31" s="98"/>
      <c r="AK31" s="98"/>
      <c r="AL31" s="98"/>
      <c r="AM31" s="98"/>
      <c r="AN31" s="98"/>
      <c r="AO31" s="98"/>
      <c r="AP31" s="98"/>
      <c r="AQ31" s="98"/>
      <c r="AR31" s="98"/>
      <c r="AS31" s="98"/>
      <c r="AT31" s="98"/>
      <c r="AU31" s="98"/>
      <c r="AV31" s="98"/>
      <c r="AW31" s="98"/>
      <c r="AX31" s="98"/>
      <c r="AY31" s="98"/>
      <c r="AZ31" s="98"/>
      <c r="BA31" s="98"/>
      <c r="BB31" s="98"/>
      <c r="BC31" s="98"/>
      <c r="BD31" s="98"/>
      <c r="BE31" s="98"/>
      <c r="BF31" s="98"/>
      <c r="BG31" s="98"/>
      <c r="BH31" s="98"/>
      <c r="BI31" s="98"/>
      <c r="BJ31" s="98"/>
      <c r="BK31" s="98"/>
      <c r="BL31" s="98"/>
      <c r="BM31" s="98"/>
      <c r="BN31" s="98"/>
      <c r="BO31" s="98"/>
      <c r="BP31" s="98"/>
      <c r="BQ31" s="98"/>
      <c r="BR31" s="98"/>
      <c r="BS31" s="98"/>
      <c r="BT31" s="98"/>
      <c r="BU31" s="98"/>
      <c r="BV31" s="98"/>
      <c r="BW31" s="98"/>
      <c r="BX31" s="98"/>
      <c r="BY31" s="98"/>
      <c r="BZ31" s="98"/>
      <c r="CA31" s="98"/>
      <c r="CB31" s="98"/>
      <c r="CC31" s="98"/>
      <c r="CD31" s="98"/>
      <c r="CE31" s="98"/>
      <c r="CF31" s="98"/>
      <c r="CG31" s="98"/>
      <c r="CH31" s="98"/>
      <c r="CI31" s="98"/>
      <c r="CJ31" s="98"/>
      <c r="CK31" s="98"/>
      <c r="CL31" s="98"/>
      <c r="CM31" s="98"/>
      <c r="CN31" s="98"/>
      <c r="CO31" s="98"/>
      <c r="CP31" s="98"/>
      <c r="CQ31" s="98"/>
      <c r="CR31" s="98"/>
      <c r="CS31" s="98"/>
      <c r="CT31" s="98"/>
      <c r="CU31" s="98"/>
      <c r="CV31" s="98"/>
      <c r="CW31" s="98"/>
      <c r="CX31" s="98"/>
      <c r="CY31" s="98"/>
      <c r="CZ31" s="98"/>
      <c r="DA31" s="98"/>
      <c r="DB31" s="98"/>
      <c r="DC31" s="98"/>
      <c r="DD31" s="98"/>
      <c r="DE31" s="98"/>
      <c r="DF31" s="98"/>
      <c r="DG31" s="98"/>
      <c r="DH31" s="98"/>
      <c r="DI31" s="98"/>
      <c r="DJ31" s="98"/>
      <c r="DK31" s="98"/>
      <c r="DL31" s="98"/>
      <c r="DM31" s="98"/>
      <c r="DN31" s="98"/>
      <c r="DO31" s="98"/>
      <c r="DP31" s="98"/>
      <c r="DQ31" s="98"/>
      <c r="DR31" s="98"/>
      <c r="DS31" s="98"/>
      <c r="DT31" s="98"/>
      <c r="DU31" s="98"/>
      <c r="DV31" s="98"/>
      <c r="DW31" s="98"/>
      <c r="DX31" s="98"/>
      <c r="DY31" s="98"/>
      <c r="DZ31" s="98"/>
      <c r="EA31" s="98"/>
      <c r="EB31" s="98"/>
      <c r="EC31" s="98"/>
      <c r="ED31" s="98"/>
      <c r="EE31" s="98"/>
      <c r="EF31" s="98"/>
      <c r="EG31" s="98"/>
      <c r="EH31" s="98"/>
      <c r="EI31" s="98"/>
      <c r="EJ31" s="98"/>
      <c r="EK31" s="98"/>
      <c r="EL31" s="98"/>
      <c r="EM31" s="98"/>
      <c r="EN31" s="98"/>
      <c r="EO31" s="98"/>
      <c r="EP31" s="98"/>
      <c r="EQ31" s="98"/>
      <c r="ER31" s="98"/>
      <c r="ES31" s="98"/>
      <c r="ET31" s="98"/>
      <c r="EU31" s="98"/>
      <c r="EV31" s="98"/>
      <c r="EW31" s="98"/>
      <c r="EX31" s="98"/>
      <c r="EY31" s="98"/>
      <c r="EZ31" s="98"/>
      <c r="FA31" s="98"/>
      <c r="FB31" s="98"/>
      <c r="FC31" s="98"/>
      <c r="FD31" s="98"/>
      <c r="FE31" s="98"/>
      <c r="FF31" s="98"/>
      <c r="FG31" s="98"/>
      <c r="FH31" s="98"/>
      <c r="FI31" s="98"/>
      <c r="FJ31" s="98"/>
      <c r="FK31" s="98"/>
      <c r="FL31" s="98"/>
      <c r="FM31" s="98"/>
      <c r="FN31" s="98"/>
      <c r="FO31" s="98"/>
      <c r="FP31" s="98"/>
      <c r="FQ31" s="98"/>
      <c r="FR31" s="98"/>
      <c r="FS31" s="98"/>
      <c r="FT31" s="98"/>
      <c r="FU31" s="98"/>
      <c r="FV31" s="98"/>
      <c r="FW31" s="98"/>
      <c r="FX31" s="98"/>
      <c r="FY31" s="98"/>
      <c r="FZ31" s="98"/>
      <c r="GA31" s="98"/>
      <c r="GB31" s="98"/>
      <c r="GC31" s="98"/>
      <c r="GD31" s="98"/>
      <c r="GE31" s="98"/>
      <c r="GF31" s="98"/>
      <c r="GG31" s="98"/>
      <c r="GH31" s="98"/>
      <c r="GI31" s="98"/>
      <c r="GJ31" s="98"/>
      <c r="GK31" s="98"/>
      <c r="GL31" s="98"/>
      <c r="GM31" s="98"/>
      <c r="GN31" s="98"/>
      <c r="GO31" s="98"/>
      <c r="GP31" s="98"/>
      <c r="GQ31" s="98"/>
      <c r="GR31" s="98"/>
      <c r="GS31" s="98"/>
      <c r="GT31" s="98"/>
      <c r="GU31" s="98"/>
      <c r="GV31" s="98"/>
      <c r="GW31" s="98"/>
      <c r="GX31" s="98"/>
      <c r="GY31" s="98"/>
      <c r="GZ31" s="98"/>
      <c r="HA31" s="98"/>
      <c r="HB31" s="98"/>
      <c r="HC31" s="98"/>
      <c r="HD31" s="98"/>
      <c r="HE31" s="98"/>
      <c r="HF31" s="98"/>
      <c r="HG31" s="98"/>
      <c r="HH31" s="98"/>
      <c r="HI31" s="98"/>
      <c r="HJ31" s="98"/>
      <c r="HK31" s="98"/>
      <c r="HL31" s="98"/>
      <c r="HM31" s="98"/>
      <c r="HN31" s="98"/>
      <c r="HO31" s="98"/>
      <c r="HP31" s="98"/>
      <c r="HQ31" s="98"/>
      <c r="HR31" s="98"/>
      <c r="HS31" s="98"/>
      <c r="HT31" s="98"/>
      <c r="HU31" s="98"/>
      <c r="HV31" s="98"/>
      <c r="HW31" s="98"/>
      <c r="HX31" s="98"/>
      <c r="HY31" s="98"/>
      <c r="HZ31" s="98"/>
      <c r="IA31" s="98"/>
      <c r="IB31" s="98"/>
      <c r="IC31" s="98"/>
      <c r="ID31" s="98"/>
      <c r="IE31" s="98"/>
      <c r="IF31" s="98"/>
      <c r="IG31" s="98"/>
      <c r="IH31" s="98"/>
      <c r="II31" s="98"/>
      <c r="IJ31" s="98"/>
      <c r="IK31" s="98"/>
      <c r="IL31" s="98"/>
      <c r="IM31" s="98"/>
      <c r="IN31" s="98"/>
      <c r="IO31" s="98"/>
      <c r="IP31" s="98"/>
      <c r="IQ31" s="98"/>
      <c r="IR31" s="98"/>
      <c r="IS31" s="98"/>
      <c r="IT31" s="98"/>
      <c r="IU31" s="98"/>
      <c r="IV31" s="98"/>
      <c r="IW31" s="98"/>
      <c r="IX31" s="98"/>
      <c r="IY31" s="98"/>
      <c r="IZ31" s="98"/>
      <c r="JA31" s="98"/>
      <c r="JB31" s="98"/>
      <c r="JC31" s="98"/>
      <c r="JD31" s="98"/>
      <c r="JE31" s="98"/>
      <c r="JF31" s="98"/>
      <c r="JG31" s="98"/>
      <c r="JH31" s="98"/>
      <c r="JI31" s="98"/>
      <c r="JJ31" s="98"/>
      <c r="JK31" s="98"/>
      <c r="JL31" s="98"/>
      <c r="JM31" s="98"/>
      <c r="JN31" s="98"/>
      <c r="JO31" s="98"/>
      <c r="JP31" s="98"/>
      <c r="JQ31" s="98"/>
      <c r="JR31" s="98"/>
      <c r="JS31" s="98"/>
      <c r="JT31" s="98"/>
      <c r="JU31" s="98"/>
      <c r="JV31" s="98"/>
      <c r="JW31" s="98"/>
      <c r="JX31" s="98"/>
      <c r="JY31" s="98"/>
      <c r="JZ31" s="98"/>
      <c r="KA31" s="98"/>
      <c r="KB31" s="98"/>
      <c r="KC31" s="98"/>
      <c r="KD31" s="98"/>
      <c r="KE31" s="98"/>
      <c r="KF31" s="98"/>
      <c r="KG31" s="98"/>
      <c r="KH31" s="98"/>
      <c r="KI31" s="98"/>
      <c r="KJ31" s="98"/>
      <c r="KK31" s="98"/>
      <c r="KL31" s="98"/>
      <c r="KM31" s="98"/>
      <c r="KN31" s="98"/>
      <c r="KO31" s="98"/>
      <c r="KP31" s="98"/>
      <c r="KQ31" s="98"/>
      <c r="KR31" s="98"/>
      <c r="KS31" s="98"/>
      <c r="KT31" s="98"/>
      <c r="KU31" s="98"/>
      <c r="KV31" s="98"/>
      <c r="KW31" s="98"/>
      <c r="KX31" s="98"/>
      <c r="KY31" s="98"/>
      <c r="KZ31" s="98"/>
      <c r="LA31" s="98"/>
      <c r="LB31" s="98"/>
      <c r="LC31" s="98"/>
      <c r="LD31" s="98"/>
      <c r="LE31" s="98"/>
      <c r="LF31" s="98"/>
      <c r="LG31" s="98"/>
      <c r="LH31" s="98"/>
      <c r="LI31" s="98"/>
      <c r="LJ31" s="98"/>
      <c r="LK31" s="98"/>
      <c r="LL31" s="98"/>
      <c r="LM31" s="98"/>
      <c r="LN31" s="98"/>
      <c r="LO31" s="98"/>
      <c r="LP31" s="98"/>
      <c r="LQ31" s="98"/>
      <c r="LR31" s="98"/>
      <c r="LS31" s="98"/>
      <c r="LT31" s="98"/>
      <c r="LU31" s="98"/>
      <c r="LV31" s="98"/>
      <c r="LW31" s="98"/>
      <c r="LX31" s="98"/>
      <c r="LY31" s="98"/>
      <c r="LZ31" s="98"/>
      <c r="MA31" s="98"/>
      <c r="MB31" s="98"/>
      <c r="MC31" s="98"/>
      <c r="MD31" s="98"/>
      <c r="ME31" s="98"/>
      <c r="MF31" s="98"/>
      <c r="MG31" s="98"/>
      <c r="MH31" s="98"/>
      <c r="MI31" s="98"/>
      <c r="MJ31" s="98"/>
      <c r="MK31" s="98"/>
      <c r="ML31" s="98"/>
      <c r="MM31" s="98"/>
      <c r="MN31" s="98"/>
      <c r="MO31" s="98"/>
      <c r="MP31" s="98"/>
      <c r="MQ31" s="98"/>
      <c r="MR31" s="98"/>
      <c r="MS31" s="98"/>
      <c r="MT31" s="98"/>
      <c r="MU31" s="98"/>
      <c r="MV31" s="98"/>
      <c r="MW31" s="98"/>
      <c r="MX31" s="98"/>
      <c r="MY31" s="98"/>
      <c r="MZ31" s="98"/>
      <c r="NA31" s="98"/>
      <c r="NB31" s="98"/>
      <c r="NC31" s="98"/>
      <c r="ND31" s="98"/>
      <c r="NE31" s="98"/>
      <c r="NF31" s="98"/>
      <c r="NG31" s="98"/>
      <c r="NH31" s="98"/>
      <c r="NI31" s="98"/>
      <c r="NJ31" s="98"/>
      <c r="NK31" s="98"/>
      <c r="NL31" s="98"/>
      <c r="NM31" s="98"/>
      <c r="NN31" s="98"/>
      <c r="NO31" s="98"/>
      <c r="NP31" s="98"/>
      <c r="NQ31" s="98"/>
      <c r="NR31" s="98"/>
      <c r="NS31" s="98"/>
      <c r="NT31" s="98"/>
      <c r="NU31" s="98"/>
      <c r="NV31" s="98"/>
      <c r="NW31" s="98"/>
      <c r="NX31" s="98"/>
      <c r="NY31" s="98"/>
      <c r="NZ31" s="98"/>
      <c r="OA31" s="98"/>
      <c r="OB31" s="98"/>
      <c r="OC31" s="98"/>
      <c r="OD31" s="98"/>
      <c r="OE31" s="98"/>
      <c r="OF31" s="98"/>
      <c r="OG31" s="98"/>
      <c r="OH31" s="98"/>
      <c r="OI31" s="98"/>
      <c r="OJ31" s="98"/>
      <c r="OK31" s="98"/>
      <c r="OL31" s="98"/>
      <c r="OM31" s="98"/>
      <c r="ON31" s="98"/>
      <c r="OO31" s="98"/>
      <c r="OP31" s="98"/>
      <c r="OQ31" s="98"/>
      <c r="OR31" s="98"/>
      <c r="OS31" s="98"/>
      <c r="OT31" s="98"/>
      <c r="OU31" s="98"/>
      <c r="OV31" s="98"/>
      <c r="OW31" s="98"/>
      <c r="OX31" s="98"/>
      <c r="OY31" s="98"/>
      <c r="OZ31" s="98"/>
      <c r="PA31" s="98"/>
      <c r="PB31" s="98"/>
      <c r="PC31" s="98"/>
      <c r="PD31" s="98"/>
      <c r="PE31" s="98"/>
      <c r="PF31" s="98"/>
      <c r="PG31" s="98"/>
      <c r="PH31" s="98"/>
      <c r="PI31" s="98"/>
      <c r="PJ31" s="98"/>
      <c r="PK31" s="98"/>
      <c r="PL31" s="98"/>
      <c r="PM31" s="98"/>
      <c r="PN31" s="98"/>
      <c r="PO31" s="98"/>
      <c r="PP31" s="98"/>
      <c r="PQ31" s="98"/>
      <c r="PR31" s="98"/>
      <c r="PS31" s="98"/>
      <c r="PT31" s="98"/>
      <c r="PU31" s="98"/>
      <c r="PV31" s="98"/>
      <c r="PW31" s="98"/>
      <c r="PX31" s="98"/>
      <c r="PY31" s="98"/>
      <c r="PZ31" s="98"/>
      <c r="QA31" s="98"/>
      <c r="QB31" s="98"/>
      <c r="QC31" s="98"/>
      <c r="QD31" s="98"/>
      <c r="QE31" s="98"/>
      <c r="QF31" s="98"/>
      <c r="QG31" s="98"/>
      <c r="QH31" s="98"/>
      <c r="QI31" s="98"/>
      <c r="QJ31" s="98"/>
      <c r="QK31" s="98"/>
      <c r="QL31" s="98"/>
      <c r="QM31" s="98"/>
      <c r="QN31" s="98"/>
      <c r="QO31" s="98"/>
      <c r="QP31" s="98"/>
      <c r="QQ31" s="98"/>
      <c r="QR31" s="98"/>
      <c r="QS31" s="98"/>
      <c r="QT31" s="98"/>
      <c r="QU31" s="98"/>
      <c r="QV31" s="98"/>
      <c r="QW31" s="98"/>
      <c r="QX31" s="98"/>
      <c r="QY31" s="98"/>
      <c r="QZ31" s="98"/>
      <c r="RA31" s="98"/>
      <c r="RB31" s="98"/>
      <c r="RC31" s="98"/>
      <c r="RD31" s="98"/>
      <c r="RE31" s="98"/>
      <c r="RF31" s="98"/>
      <c r="RG31" s="98"/>
      <c r="RH31" s="98"/>
      <c r="RI31" s="98"/>
      <c r="RJ31" s="98"/>
      <c r="RK31" s="98"/>
      <c r="RL31" s="98"/>
      <c r="RM31" s="98"/>
      <c r="RN31" s="98"/>
      <c r="RO31" s="98"/>
      <c r="RP31" s="98"/>
      <c r="RQ31" s="98"/>
      <c r="RR31" s="98"/>
      <c r="RS31" s="98"/>
      <c r="RT31" s="98"/>
      <c r="RU31" s="98"/>
      <c r="RV31" s="98"/>
      <c r="RW31" s="98"/>
      <c r="RX31" s="98"/>
      <c r="RY31" s="98"/>
      <c r="RZ31" s="98"/>
      <c r="SA31" s="98"/>
      <c r="SB31" s="98"/>
      <c r="SC31" s="98"/>
      <c r="SD31" s="98"/>
      <c r="SE31" s="98"/>
      <c r="SF31" s="98"/>
      <c r="SG31" s="98"/>
      <c r="SH31" s="98"/>
      <c r="SI31" s="98"/>
      <c r="SJ31" s="98"/>
      <c r="SK31" s="98"/>
      <c r="SL31" s="98"/>
      <c r="SM31" s="98"/>
      <c r="SN31" s="98"/>
      <c r="SO31" s="98"/>
      <c r="SP31" s="98"/>
      <c r="SQ31" s="98"/>
      <c r="SR31" s="98"/>
      <c r="SS31" s="98"/>
      <c r="ST31" s="98"/>
      <c r="SU31" s="98"/>
      <c r="SV31" s="98"/>
      <c r="SW31" s="98"/>
      <c r="SX31" s="98"/>
      <c r="SY31" s="98"/>
      <c r="SZ31" s="98"/>
      <c r="TA31" s="98"/>
      <c r="TB31" s="98"/>
      <c r="TC31" s="98"/>
      <c r="TD31" s="98"/>
      <c r="TE31" s="98"/>
      <c r="TF31" s="98"/>
      <c r="TG31" s="98"/>
      <c r="TH31" s="98"/>
      <c r="TI31" s="98"/>
      <c r="TJ31" s="98"/>
      <c r="TK31" s="98"/>
      <c r="TL31" s="98"/>
      <c r="TM31" s="98"/>
      <c r="TN31" s="98"/>
      <c r="TO31" s="98"/>
      <c r="TP31" s="98"/>
      <c r="TQ31" s="98"/>
      <c r="TR31" s="98"/>
      <c r="TS31" s="98"/>
      <c r="TT31" s="98"/>
      <c r="TU31" s="98"/>
      <c r="TV31" s="98"/>
      <c r="TW31" s="98"/>
      <c r="TX31" s="98"/>
      <c r="TY31" s="98"/>
      <c r="TZ31" s="98"/>
      <c r="UA31" s="98"/>
      <c r="UB31" s="98"/>
      <c r="UC31" s="98"/>
      <c r="UD31" s="98"/>
      <c r="UE31" s="98"/>
      <c r="UF31" s="98"/>
      <c r="UG31" s="98"/>
      <c r="UH31" s="98"/>
      <c r="UI31" s="98"/>
      <c r="UJ31" s="98"/>
      <c r="UK31" s="98"/>
      <c r="UL31" s="98"/>
      <c r="UM31" s="98"/>
      <c r="UN31" s="98"/>
      <c r="UO31" s="98"/>
      <c r="UP31" s="98"/>
      <c r="UQ31" s="98"/>
      <c r="UR31" s="98"/>
      <c r="US31" s="98"/>
      <c r="UT31" s="98"/>
      <c r="UU31" s="98"/>
      <c r="UV31" s="98"/>
      <c r="UW31" s="98"/>
      <c r="UX31" s="98"/>
      <c r="UY31" s="98"/>
      <c r="UZ31" s="98"/>
      <c r="VA31" s="98"/>
      <c r="VB31" s="98"/>
      <c r="VC31" s="98"/>
      <c r="VD31" s="98"/>
      <c r="VE31" s="98"/>
      <c r="VF31" s="98"/>
      <c r="VG31" s="98"/>
      <c r="VH31" s="98"/>
      <c r="VI31" s="98"/>
      <c r="VJ31" s="98"/>
      <c r="VK31" s="98"/>
      <c r="VL31" s="98"/>
      <c r="VM31" s="98"/>
      <c r="VN31" s="98"/>
      <c r="VO31" s="98"/>
      <c r="VP31" s="98"/>
      <c r="VQ31" s="98"/>
      <c r="VR31" s="98"/>
      <c r="VS31" s="98"/>
      <c r="VT31" s="98"/>
      <c r="VU31" s="98"/>
      <c r="VV31" s="98"/>
      <c r="VW31" s="98"/>
      <c r="VX31" s="98"/>
      <c r="VY31" s="98"/>
      <c r="VZ31" s="98"/>
      <c r="WA31" s="98"/>
      <c r="WB31" s="98"/>
      <c r="WC31" s="98"/>
      <c r="WD31" s="98"/>
      <c r="WE31" s="98"/>
      <c r="WF31" s="98"/>
      <c r="WG31" s="98"/>
      <c r="WH31" s="98"/>
      <c r="WI31" s="98"/>
      <c r="WJ31" s="98"/>
      <c r="WK31" s="98"/>
      <c r="WL31" s="98"/>
      <c r="WM31" s="98"/>
      <c r="WN31" s="98"/>
      <c r="WO31" s="98"/>
      <c r="WP31" s="98"/>
      <c r="WQ31" s="98"/>
      <c r="WR31" s="98"/>
      <c r="WS31" s="98"/>
      <c r="WT31" s="98"/>
      <c r="WU31" s="98"/>
      <c r="WV31" s="98"/>
      <c r="WW31" s="98"/>
      <c r="WX31" s="98"/>
      <c r="WY31" s="98"/>
      <c r="WZ31" s="98"/>
      <c r="XA31" s="98"/>
      <c r="XB31" s="98"/>
      <c r="XC31" s="98"/>
      <c r="XD31" s="98"/>
      <c r="XE31" s="98"/>
      <c r="XF31" s="98"/>
      <c r="XG31" s="98"/>
      <c r="XH31" s="98"/>
      <c r="XI31" s="98"/>
      <c r="XJ31" s="98"/>
      <c r="XK31" s="98"/>
      <c r="XL31" s="98"/>
      <c r="XM31" s="98"/>
      <c r="XN31" s="98"/>
      <c r="XO31" s="98"/>
      <c r="XP31" s="98"/>
      <c r="XQ31" s="98"/>
      <c r="XR31" s="98"/>
      <c r="XS31" s="98"/>
      <c r="XT31" s="98"/>
      <c r="XU31" s="98"/>
      <c r="XV31" s="98"/>
      <c r="XW31" s="98"/>
      <c r="XX31" s="98"/>
      <c r="XY31" s="98"/>
      <c r="XZ31" s="98"/>
      <c r="YA31" s="98"/>
      <c r="YB31" s="98"/>
      <c r="YC31" s="98"/>
      <c r="YD31" s="98"/>
      <c r="YE31" s="98"/>
      <c r="YF31" s="98"/>
      <c r="YG31" s="98"/>
      <c r="YH31" s="98"/>
      <c r="YI31" s="98"/>
      <c r="YJ31" s="98"/>
      <c r="YK31" s="98"/>
      <c r="YL31" s="98"/>
      <c r="YM31" s="98"/>
      <c r="YN31" s="98"/>
      <c r="YO31" s="98"/>
      <c r="YP31" s="98"/>
      <c r="YQ31" s="98"/>
      <c r="YR31" s="98"/>
      <c r="YS31" s="98"/>
      <c r="YT31" s="98"/>
      <c r="YU31" s="98"/>
      <c r="YV31" s="98"/>
      <c r="YW31" s="98"/>
      <c r="YX31" s="98"/>
      <c r="YY31" s="98"/>
      <c r="YZ31" s="98"/>
      <c r="ZA31" s="98"/>
      <c r="ZB31" s="98"/>
      <c r="ZC31" s="98"/>
      <c r="ZD31" s="98"/>
      <c r="ZE31" s="98"/>
      <c r="ZF31" s="98"/>
      <c r="ZG31" s="98"/>
      <c r="ZH31" s="98"/>
      <c r="ZI31" s="98"/>
      <c r="ZJ31" s="98"/>
      <c r="ZK31" s="98"/>
      <c r="ZL31" s="98"/>
      <c r="ZM31" s="98"/>
      <c r="ZN31" s="98"/>
      <c r="ZO31" s="98"/>
      <c r="ZP31" s="98"/>
      <c r="ZQ31" s="98"/>
      <c r="ZR31" s="98"/>
      <c r="ZS31" s="98"/>
      <c r="ZT31" s="98"/>
      <c r="ZU31" s="98"/>
      <c r="ZV31" s="98"/>
      <c r="ZW31" s="98"/>
      <c r="ZX31" s="98"/>
      <c r="ZY31" s="98"/>
      <c r="ZZ31" s="98"/>
      <c r="AAA31" s="98"/>
      <c r="AAB31" s="98"/>
      <c r="AAC31" s="98"/>
      <c r="AAD31" s="98"/>
      <c r="AAE31" s="98"/>
      <c r="AAF31" s="98"/>
      <c r="AAG31" s="98"/>
      <c r="AAH31" s="98"/>
      <c r="AAI31" s="98"/>
      <c r="AAJ31" s="98"/>
      <c r="AAK31" s="98"/>
      <c r="AAL31" s="98"/>
      <c r="AAM31" s="98"/>
      <c r="AAN31" s="98"/>
      <c r="AAO31" s="98"/>
      <c r="AAP31" s="98"/>
      <c r="AAQ31" s="98"/>
      <c r="AAR31" s="98"/>
      <c r="AAS31" s="98"/>
      <c r="AAT31" s="98"/>
      <c r="AAU31" s="98"/>
      <c r="AAV31" s="98"/>
      <c r="AAW31" s="98"/>
      <c r="AAX31" s="98"/>
      <c r="AAY31" s="98"/>
      <c r="AAZ31" s="98"/>
      <c r="ABA31" s="98"/>
      <c r="ABB31" s="98"/>
      <c r="ABC31" s="98"/>
      <c r="ABD31" s="98"/>
      <c r="ABE31" s="98"/>
      <c r="ABF31" s="98"/>
      <c r="ABG31" s="98"/>
      <c r="ABH31" s="98"/>
      <c r="ABI31" s="98"/>
      <c r="ABJ31" s="98"/>
      <c r="ABK31" s="98"/>
      <c r="ABL31" s="98"/>
      <c r="ABM31" s="98"/>
      <c r="ABN31" s="98"/>
      <c r="ABO31" s="98"/>
      <c r="ABP31" s="98"/>
      <c r="ABQ31" s="98"/>
      <c r="ABR31" s="98"/>
      <c r="ABS31" s="98"/>
      <c r="ABT31" s="98"/>
      <c r="ABU31" s="98"/>
      <c r="ABV31" s="98"/>
      <c r="ABW31" s="98"/>
      <c r="ABX31" s="98"/>
      <c r="ABY31" s="98"/>
      <c r="ABZ31" s="98"/>
      <c r="ACA31" s="98"/>
      <c r="ACB31" s="98"/>
      <c r="ACC31" s="98"/>
      <c r="ACD31" s="98"/>
      <c r="ACE31" s="98"/>
      <c r="ACF31" s="98"/>
      <c r="ACG31" s="98"/>
      <c r="ACH31" s="98"/>
      <c r="ACI31" s="98"/>
      <c r="ACJ31" s="98"/>
      <c r="ACK31" s="98"/>
      <c r="ACL31" s="98"/>
      <c r="ACM31" s="98"/>
      <c r="ACN31" s="98"/>
      <c r="ACO31" s="98"/>
      <c r="ACP31" s="98"/>
      <c r="ACQ31" s="98"/>
      <c r="ACR31" s="98"/>
      <c r="ACS31" s="98"/>
      <c r="ACT31" s="98"/>
      <c r="ACU31" s="98"/>
      <c r="ACV31" s="98"/>
      <c r="ACW31" s="98"/>
      <c r="ACX31" s="98"/>
      <c r="ACY31" s="98"/>
      <c r="ACZ31" s="98"/>
      <c r="ADA31" s="98"/>
      <c r="ADB31" s="98"/>
      <c r="ADC31" s="98"/>
      <c r="ADD31" s="98"/>
      <c r="ADE31" s="98"/>
      <c r="ADF31" s="98"/>
      <c r="ADG31" s="98"/>
      <c r="ADH31" s="98"/>
      <c r="ADI31" s="98"/>
      <c r="ADJ31" s="98"/>
      <c r="ADK31" s="98"/>
      <c r="ADL31" s="98"/>
      <c r="ADM31" s="98"/>
      <c r="ADN31" s="98"/>
      <c r="ADO31" s="98"/>
      <c r="ADP31" s="98"/>
      <c r="ADQ31" s="98"/>
      <c r="ADR31" s="98"/>
      <c r="ADS31" s="98"/>
      <c r="ADT31" s="98"/>
      <c r="ADU31" s="98"/>
      <c r="ADV31" s="98"/>
      <c r="ADW31" s="98"/>
      <c r="ADX31" s="98"/>
      <c r="ADY31" s="98"/>
      <c r="ADZ31" s="98"/>
      <c r="AEA31" s="98"/>
      <c r="AEB31" s="98"/>
      <c r="AEC31" s="98"/>
      <c r="AED31" s="98"/>
      <c r="AEE31" s="98"/>
      <c r="AEF31" s="98"/>
      <c r="AEG31" s="98"/>
      <c r="AEH31" s="98"/>
      <c r="AEI31" s="98"/>
      <c r="AEJ31" s="98"/>
      <c r="AEK31" s="98"/>
      <c r="AEL31" s="98"/>
      <c r="AEM31" s="98"/>
      <c r="AEN31" s="98"/>
      <c r="AEO31" s="98"/>
      <c r="AEP31" s="98"/>
      <c r="AEQ31" s="98"/>
      <c r="AER31" s="98"/>
      <c r="AES31" s="98"/>
      <c r="AET31" s="98"/>
      <c r="AEU31" s="98"/>
      <c r="AEV31" s="98"/>
      <c r="AEW31" s="98"/>
      <c r="AEX31" s="98"/>
      <c r="AEY31" s="98"/>
      <c r="AEZ31" s="98"/>
      <c r="AFA31" s="98"/>
      <c r="AFB31" s="98"/>
      <c r="AFC31" s="98"/>
      <c r="AFD31" s="98"/>
      <c r="AFE31" s="98"/>
      <c r="AFF31" s="98"/>
      <c r="AFG31" s="98"/>
      <c r="AFH31" s="98"/>
      <c r="AFI31" s="98"/>
      <c r="AFJ31" s="98"/>
      <c r="AFK31" s="98"/>
      <c r="AFL31" s="98"/>
      <c r="AFM31" s="98"/>
      <c r="AFN31" s="98"/>
      <c r="AFO31" s="98"/>
      <c r="AFP31" s="98"/>
      <c r="AFQ31" s="98"/>
      <c r="AFR31" s="98"/>
      <c r="AFS31" s="98"/>
      <c r="AFT31" s="98"/>
      <c r="AFU31" s="98"/>
      <c r="AFV31" s="98"/>
      <c r="AFW31" s="98"/>
      <c r="AFX31" s="98"/>
      <c r="AFY31" s="98"/>
      <c r="AFZ31" s="98"/>
      <c r="AGA31" s="98"/>
      <c r="AGB31" s="98"/>
      <c r="AGC31" s="98"/>
      <c r="AGD31" s="98"/>
      <c r="AGE31" s="98"/>
      <c r="AGF31" s="98"/>
      <c r="AGG31" s="98"/>
      <c r="AGH31" s="98"/>
      <c r="AGI31" s="98"/>
      <c r="AGJ31" s="98"/>
      <c r="AGK31" s="98"/>
      <c r="AGL31" s="98"/>
      <c r="AGM31" s="98"/>
      <c r="AGN31" s="98"/>
      <c r="AGO31" s="98"/>
      <c r="AGP31" s="98"/>
      <c r="AGQ31" s="98"/>
      <c r="AGR31" s="98"/>
      <c r="AGS31" s="98"/>
      <c r="AGT31" s="98"/>
      <c r="AGU31" s="98"/>
      <c r="AGV31" s="98"/>
      <c r="AGW31" s="98"/>
      <c r="AGX31" s="98"/>
      <c r="AGY31" s="98"/>
      <c r="AGZ31" s="98"/>
      <c r="AHA31" s="98"/>
      <c r="AHB31" s="98"/>
      <c r="AHC31" s="98"/>
      <c r="AHD31" s="98"/>
      <c r="AHE31" s="98"/>
      <c r="AHF31" s="98"/>
      <c r="AHG31" s="98"/>
      <c r="AHH31" s="98"/>
      <c r="AHI31" s="98"/>
      <c r="AHJ31" s="98"/>
      <c r="AHK31" s="98"/>
      <c r="AHL31" s="98"/>
      <c r="AHM31" s="98"/>
      <c r="AHN31" s="98"/>
      <c r="AHO31" s="98"/>
      <c r="AHP31" s="98"/>
      <c r="AHQ31" s="98"/>
      <c r="AHR31" s="98"/>
      <c r="AHS31" s="98"/>
      <c r="AHT31" s="98"/>
      <c r="AHU31" s="98"/>
      <c r="AHV31" s="98"/>
      <c r="AHW31" s="98"/>
      <c r="AHX31" s="98"/>
      <c r="AHY31" s="98"/>
      <c r="AHZ31" s="98"/>
      <c r="AIA31" s="98"/>
      <c r="AIB31" s="98"/>
      <c r="AIC31" s="98"/>
      <c r="AID31" s="98"/>
      <c r="AIE31" s="98"/>
      <c r="AIF31" s="98"/>
      <c r="AIG31" s="98"/>
      <c r="AIH31" s="98"/>
      <c r="AII31" s="98"/>
      <c r="AIJ31" s="98"/>
      <c r="AIK31" s="98"/>
      <c r="AIL31" s="98"/>
      <c r="AIM31" s="98"/>
      <c r="AIN31" s="98"/>
      <c r="AIO31" s="98"/>
      <c r="AIP31" s="98"/>
      <c r="AIQ31" s="98"/>
      <c r="AIR31" s="98"/>
      <c r="AIS31" s="98"/>
      <c r="AIT31" s="98"/>
      <c r="AIU31" s="98"/>
      <c r="AIV31" s="98"/>
      <c r="AIW31" s="98"/>
      <c r="AIX31" s="98"/>
      <c r="AIY31" s="98"/>
      <c r="AIZ31" s="98"/>
      <c r="AJA31" s="98"/>
      <c r="AJB31" s="98"/>
      <c r="AJC31" s="98"/>
      <c r="AJD31" s="98"/>
      <c r="AJE31" s="98"/>
      <c r="AJF31" s="98"/>
      <c r="AJG31" s="98"/>
      <c r="AJH31" s="98"/>
      <c r="AJI31" s="98"/>
      <c r="AJJ31" s="98"/>
      <c r="AJK31" s="98"/>
      <c r="AJL31" s="98"/>
      <c r="AJM31" s="98"/>
      <c r="AJN31" s="98"/>
      <c r="AJO31" s="98"/>
      <c r="AJP31" s="98"/>
      <c r="AJQ31" s="98"/>
      <c r="AJR31" s="98"/>
      <c r="AJS31" s="98"/>
      <c r="AJT31" s="98"/>
      <c r="AJU31" s="98"/>
      <c r="AJV31" s="98"/>
      <c r="AJW31" s="98"/>
      <c r="AJX31" s="98"/>
      <c r="AJY31" s="98"/>
      <c r="AJZ31" s="98"/>
      <c r="AKA31" s="98"/>
      <c r="AKB31" s="98"/>
      <c r="AKC31" s="98"/>
      <c r="AKD31" s="98"/>
      <c r="AKE31" s="98"/>
      <c r="AKF31" s="98"/>
      <c r="AKG31" s="98"/>
      <c r="AKH31" s="98"/>
      <c r="AKI31" s="98"/>
      <c r="AKJ31" s="98"/>
      <c r="AKK31" s="98"/>
      <c r="AKL31" s="98"/>
      <c r="AKM31" s="98"/>
      <c r="AKN31" s="98"/>
      <c r="AKO31" s="98"/>
      <c r="AKP31" s="98"/>
      <c r="AKQ31" s="98"/>
      <c r="AKR31" s="98"/>
      <c r="AKS31" s="98"/>
      <c r="AKT31" s="98"/>
      <c r="AKU31" s="98"/>
      <c r="AKV31" s="98"/>
      <c r="AKW31" s="98"/>
      <c r="AKX31" s="98"/>
      <c r="AKY31" s="98"/>
      <c r="AKZ31" s="98"/>
      <c r="ALA31" s="98"/>
      <c r="ALB31" s="98"/>
      <c r="ALC31" s="98"/>
      <c r="ALD31" s="98"/>
      <c r="ALE31" s="98"/>
      <c r="ALF31" s="98"/>
      <c r="ALG31" s="98"/>
      <c r="ALH31" s="98"/>
      <c r="ALI31" s="98"/>
      <c r="ALJ31" s="98"/>
      <c r="ALK31" s="98"/>
      <c r="ALL31" s="98"/>
      <c r="ALM31" s="98"/>
      <c r="ALN31" s="98"/>
      <c r="ALO31" s="98"/>
      <c r="ALP31" s="98"/>
      <c r="ALQ31" s="98"/>
      <c r="ALR31" s="98"/>
      <c r="ALS31" s="98"/>
      <c r="ALT31" s="98"/>
      <c r="ALU31" s="98"/>
      <c r="ALV31" s="98"/>
      <c r="ALW31" s="98"/>
      <c r="ALX31" s="98"/>
      <c r="ALY31" s="98"/>
      <c r="ALZ31" s="98"/>
      <c r="AMA31" s="98"/>
      <c r="AMB31" s="98"/>
      <c r="AMC31" s="98"/>
      <c r="AMD31" s="98"/>
      <c r="AME31" s="98"/>
      <c r="AMF31" s="98"/>
      <c r="AMG31" s="98"/>
      <c r="AMH31" s="98"/>
      <c r="AMI31" s="98"/>
      <c r="AMJ31" s="98"/>
      <c r="AMK31" s="98"/>
      <c r="AML31" s="98"/>
      <c r="AMM31" s="98"/>
      <c r="AMN31" s="98"/>
      <c r="AMO31" s="98"/>
      <c r="AMP31" s="98"/>
      <c r="AMQ31" s="98"/>
      <c r="AMR31" s="98"/>
      <c r="AMS31" s="98"/>
      <c r="AMT31" s="98"/>
      <c r="AMU31" s="98"/>
      <c r="AMV31" s="98"/>
      <c r="AMW31" s="98"/>
      <c r="AMX31" s="98"/>
      <c r="AMY31" s="98"/>
      <c r="AMZ31" s="98"/>
      <c r="ANA31" s="98"/>
      <c r="ANB31" s="98"/>
      <c r="ANC31" s="98"/>
      <c r="AND31" s="98"/>
      <c r="ANE31" s="98"/>
      <c r="ANF31" s="98"/>
      <c r="ANG31" s="98"/>
      <c r="ANH31" s="98"/>
      <c r="ANI31" s="98"/>
      <c r="ANJ31" s="98"/>
      <c r="ANK31" s="98"/>
      <c r="ANL31" s="98"/>
      <c r="ANM31" s="98"/>
      <c r="ANN31" s="98"/>
      <c r="ANO31" s="98"/>
      <c r="ANP31" s="98"/>
      <c r="ANQ31" s="98"/>
      <c r="ANR31" s="98"/>
      <c r="ANS31" s="98"/>
      <c r="ANT31" s="98"/>
      <c r="ANU31" s="98"/>
      <c r="ANV31" s="98"/>
      <c r="ANW31" s="98"/>
      <c r="ANX31" s="98"/>
      <c r="ANY31" s="98"/>
      <c r="ANZ31" s="98"/>
      <c r="AOA31" s="98"/>
      <c r="AOB31" s="98"/>
      <c r="AOC31" s="98"/>
      <c r="AOD31" s="98"/>
      <c r="AOE31" s="98"/>
      <c r="AOF31" s="98"/>
      <c r="AOG31" s="98"/>
      <c r="AOH31" s="98"/>
      <c r="AOI31" s="98"/>
      <c r="AOJ31" s="98"/>
      <c r="AOK31" s="98"/>
      <c r="AOL31" s="98"/>
      <c r="AOM31" s="98"/>
      <c r="AON31" s="98"/>
      <c r="AOO31" s="98"/>
      <c r="AOP31" s="98"/>
      <c r="AOQ31" s="98"/>
      <c r="AOR31" s="98"/>
      <c r="AOS31" s="98"/>
      <c r="AOT31" s="98"/>
      <c r="AOU31" s="98"/>
      <c r="AOV31" s="98"/>
      <c r="AOW31" s="98"/>
      <c r="AOX31" s="98"/>
      <c r="AOY31" s="98"/>
      <c r="AOZ31" s="98"/>
      <c r="APA31" s="98"/>
      <c r="APB31" s="98"/>
      <c r="APC31" s="98"/>
      <c r="APD31" s="98"/>
      <c r="APE31" s="98"/>
      <c r="APF31" s="98"/>
      <c r="APG31" s="98"/>
      <c r="APH31" s="98"/>
      <c r="API31" s="98"/>
      <c r="APJ31" s="98"/>
      <c r="APK31" s="98"/>
      <c r="APL31" s="98"/>
      <c r="APM31" s="98"/>
      <c r="APN31" s="98"/>
      <c r="APO31" s="98"/>
      <c r="APP31" s="98"/>
      <c r="APQ31" s="98"/>
      <c r="APR31" s="98"/>
      <c r="APS31" s="98"/>
      <c r="APT31" s="98"/>
      <c r="APU31" s="98"/>
      <c r="APV31" s="98"/>
      <c r="APW31" s="98"/>
      <c r="APX31" s="98"/>
      <c r="APY31" s="98"/>
      <c r="APZ31" s="98"/>
      <c r="AQA31" s="98"/>
      <c r="AQB31" s="98"/>
      <c r="AQC31" s="98"/>
      <c r="AQD31" s="98"/>
      <c r="AQE31" s="98"/>
      <c r="AQF31" s="98"/>
      <c r="AQG31" s="98"/>
      <c r="AQH31" s="98"/>
      <c r="AQI31" s="98"/>
      <c r="AQJ31" s="98"/>
      <c r="AQK31" s="98"/>
      <c r="AQL31" s="98"/>
      <c r="AQM31" s="98"/>
      <c r="AQN31" s="98"/>
      <c r="AQO31" s="98"/>
      <c r="AQP31" s="98"/>
      <c r="AQQ31" s="98"/>
      <c r="AQR31" s="98"/>
      <c r="AQS31" s="98"/>
      <c r="AQT31" s="98"/>
      <c r="AQU31" s="98"/>
      <c r="AQV31" s="98"/>
      <c r="AQW31" s="98"/>
      <c r="AQX31" s="98"/>
      <c r="AQY31" s="98"/>
      <c r="AQZ31" s="98"/>
      <c r="ARA31" s="98"/>
      <c r="ARB31" s="98"/>
      <c r="ARC31" s="98"/>
      <c r="ARD31" s="98"/>
      <c r="ARE31" s="98"/>
      <c r="ARF31" s="98"/>
      <c r="ARG31" s="98"/>
      <c r="ARH31" s="98"/>
      <c r="ARI31" s="98"/>
      <c r="ARJ31" s="98"/>
      <c r="ARK31" s="98"/>
      <c r="ARL31" s="98"/>
      <c r="ARM31" s="98"/>
      <c r="ARN31" s="98"/>
      <c r="ARO31" s="98"/>
      <c r="ARP31" s="98"/>
      <c r="ARQ31" s="98"/>
      <c r="ARR31" s="98"/>
      <c r="ARS31" s="98"/>
      <c r="ART31" s="98"/>
      <c r="ARU31" s="98"/>
      <c r="ARV31" s="98"/>
      <c r="ARW31" s="98"/>
      <c r="ARX31" s="98"/>
      <c r="ARY31" s="98"/>
      <c r="ARZ31" s="98"/>
      <c r="ASA31" s="98"/>
      <c r="ASB31" s="98"/>
      <c r="ASC31" s="98"/>
      <c r="ASD31" s="98"/>
      <c r="ASE31" s="98"/>
      <c r="ASF31" s="98"/>
      <c r="ASG31" s="98"/>
      <c r="ASH31" s="98"/>
      <c r="ASI31" s="98"/>
      <c r="ASJ31" s="98"/>
      <c r="ASK31" s="98"/>
      <c r="ASL31" s="98"/>
      <c r="ASM31" s="98"/>
      <c r="ASN31" s="98"/>
      <c r="ASO31" s="98"/>
      <c r="ASP31" s="98"/>
      <c r="ASQ31" s="98"/>
      <c r="ASR31" s="98"/>
      <c r="ASS31" s="98"/>
      <c r="AST31" s="98"/>
      <c r="ASU31" s="98"/>
      <c r="ASV31" s="98"/>
      <c r="ASW31" s="98"/>
      <c r="ASX31" s="98"/>
      <c r="ASY31" s="98"/>
      <c r="ASZ31" s="98"/>
      <c r="ATA31" s="98"/>
      <c r="ATB31" s="98"/>
      <c r="ATC31" s="98"/>
      <c r="ATD31" s="98"/>
      <c r="ATE31" s="98"/>
      <c r="ATF31" s="98"/>
      <c r="ATG31" s="98"/>
      <c r="ATH31" s="98"/>
      <c r="ATI31" s="98"/>
      <c r="ATJ31" s="98"/>
      <c r="ATK31" s="98"/>
      <c r="ATL31" s="98"/>
      <c r="ATM31" s="98"/>
      <c r="ATN31" s="98"/>
      <c r="ATO31" s="98"/>
      <c r="ATP31" s="98"/>
      <c r="ATQ31" s="98"/>
      <c r="ATR31" s="98"/>
      <c r="ATS31" s="98"/>
      <c r="ATT31" s="98"/>
      <c r="ATU31" s="98"/>
      <c r="ATV31" s="98"/>
      <c r="ATW31" s="98"/>
      <c r="ATX31" s="98"/>
      <c r="ATY31" s="98"/>
      <c r="ATZ31" s="98"/>
      <c r="AUA31" s="98"/>
      <c r="AUB31" s="98"/>
      <c r="AUC31" s="98"/>
      <c r="AUD31" s="98"/>
      <c r="AUE31" s="98"/>
      <c r="AUF31" s="98"/>
      <c r="AUG31" s="98"/>
      <c r="AUH31" s="98"/>
      <c r="AUI31" s="98"/>
      <c r="AUJ31" s="98"/>
      <c r="AUK31" s="98"/>
      <c r="AUL31" s="98"/>
      <c r="AUM31" s="98"/>
      <c r="AUN31" s="98"/>
      <c r="AUO31" s="98"/>
      <c r="AUP31" s="98"/>
      <c r="AUQ31" s="98"/>
      <c r="AUR31" s="98"/>
      <c r="AUS31" s="98"/>
      <c r="AUT31" s="98"/>
      <c r="AUU31" s="98"/>
      <c r="AUV31" s="98"/>
      <c r="AUW31" s="98"/>
      <c r="AUX31" s="98"/>
      <c r="AUY31" s="98"/>
      <c r="AUZ31" s="98"/>
      <c r="AVA31" s="98"/>
      <c r="AVB31" s="98"/>
      <c r="AVC31" s="98"/>
      <c r="AVD31" s="98"/>
      <c r="AVE31" s="98"/>
      <c r="AVF31" s="98"/>
      <c r="AVG31" s="98"/>
      <c r="AVH31" s="98"/>
      <c r="AVI31" s="98"/>
      <c r="AVJ31" s="98"/>
      <c r="AVK31" s="98"/>
      <c r="AVL31" s="98"/>
      <c r="AVM31" s="98"/>
      <c r="AVN31" s="98"/>
      <c r="AVO31" s="98"/>
      <c r="AVP31" s="98"/>
      <c r="AVQ31" s="98"/>
      <c r="AVR31" s="98"/>
      <c r="AVS31" s="98"/>
      <c r="AVT31" s="98"/>
      <c r="AVU31" s="98"/>
      <c r="AVV31" s="98"/>
      <c r="AVW31" s="98"/>
      <c r="AVX31" s="98"/>
      <c r="AVY31" s="98"/>
      <c r="AVZ31" s="98"/>
      <c r="AWA31" s="98"/>
      <c r="AWB31" s="98"/>
      <c r="AWC31" s="98"/>
      <c r="AWD31" s="98"/>
      <c r="AWE31" s="98"/>
      <c r="AWF31" s="98"/>
      <c r="AWG31" s="98"/>
      <c r="AWH31" s="98"/>
      <c r="AWI31" s="98"/>
      <c r="AWJ31" s="98"/>
      <c r="AWK31" s="98"/>
      <c r="AWL31" s="98"/>
      <c r="AWM31" s="98"/>
      <c r="AWN31" s="98"/>
      <c r="AWO31" s="98"/>
      <c r="AWP31" s="98"/>
      <c r="AWQ31" s="98"/>
      <c r="AWR31" s="98"/>
      <c r="AWS31" s="98"/>
      <c r="AWT31" s="98"/>
      <c r="AWU31" s="98"/>
      <c r="AWV31" s="98"/>
      <c r="AWW31" s="98"/>
      <c r="AWX31" s="98"/>
      <c r="AWY31" s="98"/>
      <c r="AWZ31" s="98"/>
      <c r="AXA31" s="98"/>
      <c r="AXB31" s="98"/>
      <c r="AXC31" s="98"/>
      <c r="AXD31" s="98"/>
      <c r="AXE31" s="98"/>
      <c r="AXF31" s="98"/>
      <c r="AXG31" s="98"/>
      <c r="AXH31" s="98"/>
      <c r="AXI31" s="98"/>
      <c r="AXJ31" s="98"/>
      <c r="AXK31" s="98"/>
      <c r="AXL31" s="98"/>
      <c r="AXM31" s="98"/>
      <c r="AXN31" s="98"/>
      <c r="AXO31" s="98"/>
      <c r="AXP31" s="98"/>
      <c r="AXQ31" s="98"/>
      <c r="AXR31" s="98"/>
      <c r="AXS31" s="98"/>
      <c r="AXT31" s="98"/>
      <c r="AXU31" s="98"/>
      <c r="AXV31" s="98"/>
      <c r="AXW31" s="98"/>
      <c r="AXX31" s="98"/>
      <c r="AXY31" s="98"/>
      <c r="AXZ31" s="98"/>
      <c r="AYA31" s="98"/>
      <c r="AYB31" s="98"/>
      <c r="AYC31" s="98"/>
      <c r="AYD31" s="98"/>
      <c r="AYE31" s="98"/>
      <c r="AYF31" s="98"/>
      <c r="AYG31" s="98"/>
      <c r="AYH31" s="98"/>
      <c r="AYI31" s="98"/>
      <c r="AYJ31" s="98"/>
      <c r="AYK31" s="98"/>
      <c r="AYL31" s="98"/>
      <c r="AYM31" s="98"/>
      <c r="AYN31" s="98"/>
      <c r="AYO31" s="98"/>
      <c r="AYP31" s="98"/>
      <c r="AYQ31" s="98"/>
      <c r="AYR31" s="98"/>
      <c r="AYS31" s="98"/>
      <c r="AYT31" s="98"/>
      <c r="AYU31" s="98"/>
      <c r="AYV31" s="98"/>
      <c r="AYW31" s="98"/>
      <c r="AYX31" s="98"/>
      <c r="AYY31" s="98"/>
      <c r="AYZ31" s="98"/>
      <c r="AZA31" s="98"/>
      <c r="AZB31" s="98"/>
      <c r="AZC31" s="98"/>
      <c r="AZD31" s="98"/>
      <c r="AZE31" s="98"/>
      <c r="AZF31" s="98"/>
      <c r="AZG31" s="98"/>
      <c r="AZH31" s="98"/>
      <c r="AZI31" s="98"/>
      <c r="AZJ31" s="98"/>
      <c r="AZK31" s="98"/>
      <c r="AZL31" s="98"/>
      <c r="AZM31" s="98"/>
      <c r="AZN31" s="98"/>
      <c r="AZO31" s="98"/>
      <c r="AZP31" s="98"/>
      <c r="AZQ31" s="98"/>
      <c r="AZR31" s="98"/>
      <c r="AZS31" s="98"/>
      <c r="AZT31" s="98"/>
      <c r="AZU31" s="98"/>
      <c r="AZV31" s="98"/>
      <c r="AZW31" s="98"/>
      <c r="AZX31" s="98"/>
      <c r="AZY31" s="98"/>
      <c r="AZZ31" s="98"/>
      <c r="BAA31" s="98"/>
      <c r="BAB31" s="98"/>
      <c r="BAC31" s="98"/>
      <c r="BAD31" s="98"/>
      <c r="BAE31" s="98"/>
      <c r="BAF31" s="98"/>
      <c r="BAG31" s="98"/>
      <c r="BAH31" s="98"/>
      <c r="BAI31" s="98"/>
      <c r="BAJ31" s="98"/>
      <c r="BAK31" s="98"/>
      <c r="BAL31" s="98"/>
      <c r="BAM31" s="98"/>
      <c r="BAN31" s="98"/>
      <c r="BAO31" s="98"/>
      <c r="BAP31" s="98"/>
      <c r="BAQ31" s="98"/>
      <c r="BAR31" s="98"/>
      <c r="BAS31" s="98"/>
      <c r="BAT31" s="98"/>
      <c r="BAU31" s="98"/>
      <c r="BAV31" s="98"/>
      <c r="BAW31" s="98"/>
      <c r="BAX31" s="98"/>
      <c r="BAY31" s="98"/>
      <c r="BAZ31" s="98"/>
      <c r="BBA31" s="98"/>
      <c r="BBB31" s="98"/>
      <c r="BBC31" s="98"/>
      <c r="BBD31" s="98"/>
      <c r="BBE31" s="98"/>
      <c r="BBF31" s="98"/>
      <c r="BBG31" s="98"/>
      <c r="BBH31" s="98"/>
      <c r="BBI31" s="98"/>
      <c r="BBJ31" s="98"/>
      <c r="BBK31" s="98"/>
      <c r="BBL31" s="98"/>
      <c r="BBM31" s="98"/>
      <c r="BBN31" s="98"/>
      <c r="BBO31" s="98"/>
      <c r="BBP31" s="98"/>
      <c r="BBQ31" s="98"/>
      <c r="BBR31" s="98"/>
      <c r="BBS31" s="98"/>
      <c r="BBT31" s="98"/>
      <c r="BBU31" s="98"/>
      <c r="BBV31" s="98"/>
      <c r="BBW31" s="98"/>
      <c r="BBX31" s="98"/>
      <c r="BBY31" s="98"/>
      <c r="BBZ31" s="98"/>
      <c r="BCA31" s="98"/>
      <c r="BCB31" s="98"/>
      <c r="BCC31" s="98"/>
      <c r="BCD31" s="98"/>
      <c r="BCE31" s="98"/>
      <c r="BCF31" s="98"/>
      <c r="BCG31" s="98"/>
      <c r="BCH31" s="98"/>
      <c r="BCI31" s="98"/>
      <c r="BCJ31" s="98"/>
      <c r="BCK31" s="98"/>
      <c r="BCL31" s="98"/>
      <c r="BCM31" s="98"/>
      <c r="BCN31" s="98"/>
      <c r="BCO31" s="98"/>
      <c r="BCP31" s="98"/>
      <c r="BCQ31" s="98"/>
      <c r="BCR31" s="98"/>
      <c r="BCS31" s="98"/>
      <c r="BCT31" s="98"/>
      <c r="BCU31" s="98"/>
      <c r="BCV31" s="98"/>
      <c r="BCW31" s="98"/>
      <c r="BCX31" s="98"/>
      <c r="BCY31" s="98"/>
      <c r="BCZ31" s="98"/>
      <c r="BDA31" s="98"/>
      <c r="BDB31" s="98"/>
      <c r="BDC31" s="98"/>
      <c r="BDD31" s="98"/>
      <c r="BDE31" s="98"/>
      <c r="BDF31" s="98"/>
      <c r="BDG31" s="98"/>
      <c r="BDH31" s="98"/>
      <c r="BDI31" s="98"/>
      <c r="BDJ31" s="98"/>
      <c r="BDK31" s="98"/>
      <c r="BDL31" s="98"/>
      <c r="BDM31" s="98"/>
      <c r="BDN31" s="98"/>
      <c r="BDO31" s="98"/>
      <c r="BDP31" s="98"/>
      <c r="BDQ31" s="98"/>
      <c r="BDR31" s="98"/>
      <c r="BDS31" s="98"/>
      <c r="BDT31" s="98"/>
      <c r="BDU31" s="98"/>
      <c r="BDV31" s="98"/>
      <c r="BDW31" s="98"/>
      <c r="BDX31" s="98"/>
      <c r="BDY31" s="98"/>
      <c r="BDZ31" s="98"/>
      <c r="BEA31" s="98"/>
      <c r="BEB31" s="98"/>
      <c r="BEC31" s="98"/>
      <c r="BED31" s="98"/>
      <c r="BEE31" s="98"/>
      <c r="BEF31" s="98"/>
      <c r="BEG31" s="98"/>
      <c r="BEH31" s="98"/>
      <c r="BEI31" s="98"/>
      <c r="BEJ31" s="98"/>
      <c r="BEK31" s="98"/>
      <c r="BEL31" s="98"/>
      <c r="BEM31" s="98"/>
      <c r="BEN31" s="98"/>
      <c r="BEO31" s="98"/>
      <c r="BEP31" s="98"/>
      <c r="BEQ31" s="98"/>
      <c r="BER31" s="98"/>
      <c r="BES31" s="98"/>
      <c r="BET31" s="98"/>
      <c r="BEU31" s="98"/>
      <c r="BEV31" s="98"/>
      <c r="BEW31" s="98"/>
      <c r="BEX31" s="98"/>
      <c r="BEY31" s="98"/>
      <c r="BEZ31" s="98"/>
      <c r="BFA31" s="98"/>
      <c r="BFB31" s="98"/>
      <c r="BFC31" s="98"/>
      <c r="BFD31" s="98"/>
      <c r="BFE31" s="98"/>
      <c r="BFF31" s="98"/>
      <c r="BFG31" s="98"/>
      <c r="BFH31" s="98"/>
      <c r="BFI31" s="98"/>
      <c r="BFJ31" s="98"/>
      <c r="BFK31" s="98"/>
      <c r="BFL31" s="98"/>
      <c r="BFM31" s="98"/>
      <c r="BFN31" s="98"/>
      <c r="BFO31" s="98"/>
      <c r="BFP31" s="98"/>
      <c r="BFQ31" s="98"/>
      <c r="BFR31" s="98"/>
      <c r="BFS31" s="98"/>
      <c r="BFT31" s="98"/>
      <c r="BFU31" s="98"/>
      <c r="BFV31" s="98"/>
      <c r="BFW31" s="98"/>
      <c r="BFX31" s="98"/>
      <c r="BFY31" s="98"/>
      <c r="BFZ31" s="98"/>
      <c r="BGA31" s="98"/>
      <c r="BGB31" s="98"/>
      <c r="BGC31" s="98"/>
      <c r="BGD31" s="98"/>
      <c r="BGE31" s="98"/>
      <c r="BGF31" s="98"/>
      <c r="BGG31" s="98"/>
      <c r="BGH31" s="98"/>
      <c r="BGI31" s="98"/>
      <c r="BGJ31" s="98"/>
      <c r="BGK31" s="98"/>
      <c r="BGL31" s="98"/>
      <c r="BGM31" s="98"/>
      <c r="BGN31" s="98"/>
      <c r="BGO31" s="98"/>
      <c r="BGP31" s="98"/>
      <c r="BGQ31" s="98"/>
      <c r="BGR31" s="98"/>
      <c r="BGS31" s="98"/>
      <c r="BGT31" s="98"/>
      <c r="BGU31" s="98"/>
      <c r="BGV31" s="98"/>
      <c r="BGW31" s="98"/>
      <c r="BGX31" s="98"/>
      <c r="BGY31" s="98"/>
      <c r="BGZ31" s="98"/>
      <c r="BHA31" s="98"/>
      <c r="BHB31" s="98"/>
      <c r="BHC31" s="98"/>
      <c r="BHD31" s="98"/>
      <c r="BHE31" s="98"/>
      <c r="BHF31" s="98"/>
      <c r="BHG31" s="98"/>
      <c r="BHH31" s="98"/>
      <c r="BHI31" s="98"/>
      <c r="BHJ31" s="98"/>
      <c r="BHK31" s="98"/>
      <c r="BHL31" s="98"/>
      <c r="BHM31" s="98"/>
      <c r="BHN31" s="98"/>
      <c r="BHO31" s="98"/>
      <c r="BHP31" s="98"/>
      <c r="BHQ31" s="98"/>
      <c r="BHR31" s="98"/>
      <c r="BHS31" s="98"/>
      <c r="BHT31" s="98"/>
      <c r="BHU31" s="98"/>
      <c r="BHV31" s="98"/>
      <c r="BHW31" s="98"/>
      <c r="BHX31" s="98"/>
      <c r="BHY31" s="98"/>
      <c r="BHZ31" s="98"/>
      <c r="BIA31" s="98"/>
      <c r="BIB31" s="98"/>
      <c r="BIC31" s="98"/>
      <c r="BID31" s="98"/>
      <c r="BIE31" s="98"/>
      <c r="BIF31" s="98"/>
      <c r="BIG31" s="98"/>
      <c r="BIH31" s="98"/>
      <c r="BII31" s="98"/>
      <c r="BIJ31" s="98"/>
      <c r="BIK31" s="98"/>
      <c r="BIL31" s="98"/>
      <c r="BIM31" s="98"/>
      <c r="BIN31" s="98"/>
      <c r="BIO31" s="98"/>
      <c r="BIP31" s="98"/>
      <c r="BIQ31" s="98"/>
      <c r="BIR31" s="98"/>
      <c r="BIS31" s="98"/>
      <c r="BIT31" s="98"/>
      <c r="BIU31" s="98"/>
      <c r="BIV31" s="98"/>
      <c r="BIW31" s="98"/>
      <c r="BIX31" s="98"/>
      <c r="BIY31" s="98"/>
      <c r="BIZ31" s="98"/>
      <c r="BJA31" s="98"/>
      <c r="BJB31" s="98"/>
      <c r="BJC31" s="98"/>
      <c r="BJD31" s="98"/>
      <c r="BJE31" s="98"/>
      <c r="BJF31" s="98"/>
      <c r="BJG31" s="98"/>
      <c r="BJH31" s="98"/>
      <c r="BJI31" s="98"/>
      <c r="BJJ31" s="98"/>
      <c r="BJK31" s="98"/>
      <c r="BJL31" s="98"/>
      <c r="BJM31" s="98"/>
      <c r="BJN31" s="98"/>
      <c r="BJO31" s="98"/>
      <c r="BJP31" s="98"/>
      <c r="BJQ31" s="98"/>
      <c r="BJR31" s="98"/>
      <c r="BJS31" s="98"/>
      <c r="BJT31" s="98"/>
      <c r="BJU31" s="98"/>
      <c r="BJV31" s="98"/>
      <c r="BJW31" s="98"/>
      <c r="BJX31" s="98"/>
      <c r="BJY31" s="98"/>
      <c r="BJZ31" s="98"/>
      <c r="BKA31" s="98"/>
      <c r="BKB31" s="98"/>
      <c r="BKC31" s="98"/>
      <c r="BKD31" s="98"/>
      <c r="BKE31" s="98"/>
      <c r="BKF31" s="98"/>
      <c r="BKG31" s="98"/>
      <c r="BKH31" s="98"/>
      <c r="BKI31" s="98"/>
      <c r="BKJ31" s="98"/>
      <c r="BKK31" s="98"/>
      <c r="BKL31" s="98"/>
      <c r="BKM31" s="98"/>
      <c r="BKN31" s="98"/>
      <c r="BKO31" s="98"/>
      <c r="BKP31" s="98"/>
      <c r="BKQ31" s="98"/>
      <c r="BKR31" s="98"/>
      <c r="BKS31" s="98"/>
      <c r="BKT31" s="98"/>
      <c r="BKU31" s="98"/>
      <c r="BKV31" s="98"/>
      <c r="BKW31" s="98"/>
      <c r="BKX31" s="98"/>
      <c r="BKY31" s="98"/>
      <c r="BKZ31" s="98"/>
      <c r="BLA31" s="98"/>
      <c r="BLB31" s="98"/>
      <c r="BLC31" s="98"/>
      <c r="BLD31" s="98"/>
      <c r="BLE31" s="98"/>
      <c r="BLF31" s="98"/>
      <c r="BLG31" s="98"/>
      <c r="BLH31" s="98"/>
      <c r="BLI31" s="98"/>
      <c r="BLJ31" s="98"/>
      <c r="BLK31" s="98"/>
      <c r="BLL31" s="98"/>
      <c r="BLM31" s="98"/>
      <c r="BLN31" s="98"/>
      <c r="BLO31" s="98"/>
      <c r="BLP31" s="98"/>
      <c r="BLQ31" s="98"/>
      <c r="BLR31" s="98"/>
      <c r="BLS31" s="98"/>
      <c r="BLT31" s="98"/>
      <c r="BLU31" s="98"/>
      <c r="BLV31" s="98"/>
      <c r="BLW31" s="98"/>
      <c r="BLX31" s="98"/>
      <c r="BLY31" s="98"/>
      <c r="BLZ31" s="98"/>
      <c r="BMA31" s="98"/>
      <c r="BMB31" s="98"/>
      <c r="BMC31" s="98"/>
      <c r="BMD31" s="98"/>
      <c r="BME31" s="98"/>
      <c r="BMF31" s="98"/>
      <c r="BMG31" s="98"/>
      <c r="BMH31" s="98"/>
      <c r="BMI31" s="98"/>
      <c r="BMJ31" s="98"/>
      <c r="BMK31" s="98"/>
      <c r="BML31" s="98"/>
      <c r="BMM31" s="98"/>
      <c r="BMN31" s="98"/>
      <c r="BMO31" s="98"/>
      <c r="BMP31" s="98"/>
      <c r="BMQ31" s="98"/>
      <c r="BMR31" s="98"/>
      <c r="BMS31" s="98"/>
      <c r="BMT31" s="98"/>
      <c r="BMU31" s="98"/>
      <c r="BMV31" s="98"/>
      <c r="BMW31" s="98"/>
      <c r="BMX31" s="98"/>
      <c r="BMY31" s="98"/>
      <c r="BMZ31" s="98"/>
      <c r="BNA31" s="98"/>
      <c r="BNB31" s="98"/>
      <c r="BNC31" s="98"/>
      <c r="BND31" s="98"/>
      <c r="BNE31" s="98"/>
      <c r="BNF31" s="98"/>
      <c r="BNG31" s="98"/>
      <c r="BNH31" s="98"/>
      <c r="BNI31" s="98"/>
      <c r="BNJ31" s="98"/>
      <c r="BNK31" s="98"/>
      <c r="BNL31" s="98"/>
      <c r="BNM31" s="98"/>
      <c r="BNN31" s="98"/>
      <c r="BNO31" s="98"/>
      <c r="BNP31" s="98"/>
      <c r="BNQ31" s="98"/>
      <c r="BNR31" s="98"/>
      <c r="BNS31" s="98"/>
      <c r="BNT31" s="98"/>
      <c r="BNU31" s="98"/>
      <c r="BNV31" s="98"/>
      <c r="BNW31" s="98"/>
      <c r="BNX31" s="98"/>
      <c r="BNY31" s="98"/>
      <c r="BNZ31" s="98"/>
      <c r="BOA31" s="98"/>
      <c r="BOB31" s="98"/>
      <c r="BOC31" s="98"/>
      <c r="BOD31" s="98"/>
      <c r="BOE31" s="98"/>
      <c r="BOF31" s="98"/>
      <c r="BOG31" s="98"/>
      <c r="BOH31" s="98"/>
      <c r="BOI31" s="98"/>
      <c r="BOJ31" s="98"/>
      <c r="BOK31" s="98"/>
      <c r="BOL31" s="98"/>
      <c r="BOM31" s="98"/>
      <c r="BON31" s="98"/>
      <c r="BOO31" s="98"/>
      <c r="BOP31" s="98"/>
      <c r="BOQ31" s="98"/>
      <c r="BOR31" s="98"/>
      <c r="BOS31" s="98"/>
      <c r="BOT31" s="98"/>
      <c r="BOU31" s="98"/>
      <c r="BOV31" s="98"/>
      <c r="BOW31" s="98"/>
      <c r="BOX31" s="98"/>
      <c r="BOY31" s="98"/>
      <c r="BOZ31" s="98"/>
      <c r="BPA31" s="98"/>
      <c r="BPB31" s="98"/>
      <c r="BPC31" s="98"/>
      <c r="BPD31" s="98"/>
      <c r="BPE31" s="98"/>
      <c r="BPF31" s="98"/>
      <c r="BPG31" s="98"/>
      <c r="BPH31" s="98"/>
      <c r="BPI31" s="98"/>
      <c r="BPJ31" s="98"/>
      <c r="BPK31" s="98"/>
      <c r="BPL31" s="98"/>
      <c r="BPM31" s="98"/>
      <c r="BPN31" s="98"/>
      <c r="BPO31" s="98"/>
      <c r="BPP31" s="98"/>
      <c r="BPQ31" s="98"/>
      <c r="BPR31" s="98"/>
      <c r="BPS31" s="98"/>
      <c r="BPT31" s="98"/>
      <c r="BPU31" s="98"/>
      <c r="BPV31" s="98"/>
      <c r="BPW31" s="98"/>
      <c r="BPX31" s="98"/>
      <c r="BPY31" s="98"/>
      <c r="BPZ31" s="98"/>
      <c r="BQA31" s="98"/>
      <c r="BQB31" s="98"/>
      <c r="BQC31" s="98"/>
      <c r="BQD31" s="98"/>
      <c r="BQE31" s="98"/>
      <c r="BQF31" s="98"/>
      <c r="BQG31" s="98"/>
      <c r="BQH31" s="98"/>
      <c r="BQI31" s="98"/>
      <c r="BQJ31" s="98"/>
      <c r="BQK31" s="98"/>
      <c r="BQL31" s="98"/>
      <c r="BQM31" s="98"/>
      <c r="BQN31" s="98"/>
      <c r="BQO31" s="98"/>
      <c r="BQP31" s="98"/>
      <c r="BQQ31" s="98"/>
      <c r="BQR31" s="98"/>
      <c r="BQS31" s="98"/>
      <c r="BQT31" s="98"/>
      <c r="BQU31" s="98"/>
      <c r="BQV31" s="98"/>
      <c r="BQW31" s="98"/>
      <c r="BQX31" s="98"/>
      <c r="BQY31" s="98"/>
      <c r="BQZ31" s="98"/>
      <c r="BRA31" s="98"/>
      <c r="BRB31" s="98"/>
      <c r="BRC31" s="98"/>
      <c r="BRD31" s="98"/>
      <c r="BRE31" s="98"/>
      <c r="BRF31" s="98"/>
      <c r="BRG31" s="98"/>
      <c r="BRH31" s="98"/>
      <c r="BRI31" s="98"/>
      <c r="BRJ31" s="98"/>
      <c r="BRK31" s="98"/>
      <c r="BRL31" s="98"/>
      <c r="BRM31" s="98"/>
      <c r="BRN31" s="98"/>
      <c r="BRO31" s="98"/>
      <c r="BRP31" s="98"/>
      <c r="BRQ31" s="98"/>
      <c r="BRR31" s="98"/>
      <c r="BRS31" s="98"/>
      <c r="BRT31" s="98"/>
      <c r="BRU31" s="98"/>
      <c r="BRV31" s="98"/>
      <c r="BRW31" s="98"/>
      <c r="BRX31" s="98"/>
      <c r="BRY31" s="98"/>
      <c r="BRZ31" s="98"/>
      <c r="BSA31" s="98"/>
      <c r="BSB31" s="98"/>
      <c r="BSC31" s="98"/>
      <c r="BSD31" s="98"/>
      <c r="BSE31" s="98"/>
      <c r="BSF31" s="98"/>
      <c r="BSG31" s="98"/>
      <c r="BSH31" s="98"/>
      <c r="BSI31" s="98"/>
      <c r="BSJ31" s="98"/>
      <c r="BSK31" s="98"/>
      <c r="BSL31" s="98"/>
      <c r="BSM31" s="98"/>
      <c r="BSN31" s="98"/>
      <c r="BSO31" s="98"/>
      <c r="BSP31" s="98"/>
      <c r="BSQ31" s="98"/>
      <c r="BSR31" s="98"/>
      <c r="BSS31" s="98"/>
      <c r="BST31" s="98"/>
      <c r="BSU31" s="98"/>
      <c r="BSV31" s="98"/>
      <c r="BSW31" s="98"/>
      <c r="BSX31" s="98"/>
      <c r="BSY31" s="98"/>
      <c r="BSZ31" s="98"/>
      <c r="BTA31" s="98"/>
      <c r="BTB31" s="98"/>
      <c r="BTC31" s="98"/>
      <c r="BTD31" s="98"/>
      <c r="BTE31" s="98"/>
      <c r="BTF31" s="98"/>
      <c r="BTG31" s="98"/>
      <c r="BTH31" s="98"/>
      <c r="BTI31" s="98"/>
      <c r="BTJ31" s="98"/>
      <c r="BTK31" s="98"/>
      <c r="BTL31" s="98"/>
      <c r="BTM31" s="98"/>
      <c r="BTN31" s="98"/>
      <c r="BTO31" s="98"/>
      <c r="BTP31" s="98"/>
      <c r="BTQ31" s="98"/>
      <c r="BTR31" s="98"/>
      <c r="BTS31" s="98"/>
      <c r="BTT31" s="98"/>
      <c r="BTU31" s="98"/>
      <c r="BTV31" s="98"/>
      <c r="BTW31" s="98"/>
      <c r="BTX31" s="98"/>
      <c r="BTY31" s="98"/>
      <c r="BTZ31" s="98"/>
      <c r="BUA31" s="98"/>
      <c r="BUB31" s="98"/>
      <c r="BUC31" s="98"/>
      <c r="BUD31" s="98"/>
      <c r="BUE31" s="98"/>
      <c r="BUF31" s="98"/>
      <c r="BUG31" s="98"/>
      <c r="BUH31" s="98"/>
      <c r="BUI31" s="98"/>
      <c r="BUJ31" s="98"/>
      <c r="BUK31" s="98"/>
      <c r="BUL31" s="98"/>
      <c r="BUM31" s="98"/>
      <c r="BUN31" s="98"/>
      <c r="BUO31" s="98"/>
      <c r="BUP31" s="98"/>
      <c r="BUQ31" s="98"/>
      <c r="BUR31" s="98"/>
      <c r="BUS31" s="98"/>
      <c r="BUT31" s="98"/>
      <c r="BUU31" s="98"/>
      <c r="BUV31" s="98"/>
      <c r="BUW31" s="98"/>
      <c r="BUX31" s="98"/>
      <c r="BUY31" s="98"/>
      <c r="BUZ31" s="98"/>
      <c r="BVA31" s="98"/>
      <c r="BVB31" s="98"/>
      <c r="BVC31" s="98"/>
      <c r="BVD31" s="98"/>
      <c r="BVE31" s="98"/>
      <c r="BVF31" s="98"/>
      <c r="BVG31" s="98"/>
      <c r="BVH31" s="98"/>
      <c r="BVI31" s="98"/>
      <c r="BVJ31" s="98"/>
      <c r="BVK31" s="98"/>
      <c r="BVL31" s="98"/>
      <c r="BVM31" s="98"/>
      <c r="BVN31" s="98"/>
      <c r="BVO31" s="98"/>
      <c r="BVP31" s="98"/>
      <c r="BVQ31" s="98"/>
      <c r="BVR31" s="98"/>
      <c r="BVS31" s="98"/>
      <c r="BVT31" s="98"/>
      <c r="BVU31" s="98"/>
      <c r="BVV31" s="98"/>
      <c r="BVW31" s="98"/>
      <c r="BVX31" s="98"/>
      <c r="BVY31" s="98"/>
      <c r="BVZ31" s="98"/>
      <c r="BWA31" s="98"/>
      <c r="BWB31" s="98"/>
      <c r="BWC31" s="98"/>
      <c r="BWD31" s="98"/>
      <c r="BWE31" s="98"/>
      <c r="BWF31" s="98"/>
      <c r="BWG31" s="98"/>
      <c r="BWH31" s="98"/>
      <c r="BWI31" s="98"/>
      <c r="BWJ31" s="98"/>
      <c r="BWK31" s="98"/>
      <c r="BWL31" s="98"/>
      <c r="BWM31" s="98"/>
      <c r="BWN31" s="98"/>
      <c r="BWO31" s="98"/>
      <c r="BWP31" s="98"/>
      <c r="BWQ31" s="98"/>
      <c r="BWR31" s="98"/>
      <c r="BWS31" s="98"/>
      <c r="BWT31" s="98"/>
      <c r="BWU31" s="98"/>
      <c r="BWV31" s="98"/>
      <c r="BWW31" s="98"/>
      <c r="BWX31" s="98"/>
      <c r="BWY31" s="98"/>
      <c r="BWZ31" s="98"/>
      <c r="BXA31" s="98"/>
      <c r="BXB31" s="98"/>
      <c r="BXC31" s="98"/>
      <c r="BXD31" s="98"/>
      <c r="BXE31" s="98"/>
      <c r="BXF31" s="98"/>
      <c r="BXG31" s="98"/>
      <c r="BXH31" s="98"/>
      <c r="BXI31" s="98"/>
      <c r="BXJ31" s="98"/>
      <c r="BXK31" s="98"/>
      <c r="BXL31" s="98"/>
      <c r="BXM31" s="98"/>
      <c r="BXN31" s="98"/>
      <c r="BXO31" s="98"/>
      <c r="BXP31" s="98"/>
      <c r="BXQ31" s="98"/>
      <c r="BXR31" s="98"/>
      <c r="BXS31" s="98"/>
      <c r="BXT31" s="98"/>
      <c r="BXU31" s="98"/>
      <c r="BXV31" s="98"/>
      <c r="BXW31" s="98"/>
      <c r="BXX31" s="98"/>
      <c r="BXY31" s="98"/>
      <c r="BXZ31" s="98"/>
      <c r="BYA31" s="98"/>
      <c r="BYB31" s="98"/>
      <c r="BYC31" s="98"/>
      <c r="BYD31" s="98"/>
      <c r="BYE31" s="98"/>
      <c r="BYF31" s="98"/>
      <c r="BYG31" s="98"/>
      <c r="BYH31" s="98"/>
      <c r="BYI31" s="98"/>
      <c r="BYJ31" s="98"/>
      <c r="BYK31" s="98"/>
      <c r="BYL31" s="98"/>
      <c r="BYM31" s="98"/>
      <c r="BYN31" s="98"/>
      <c r="BYO31" s="98"/>
      <c r="BYP31" s="98"/>
      <c r="BYQ31" s="98"/>
      <c r="BYR31" s="98"/>
      <c r="BYS31" s="98"/>
      <c r="BYT31" s="98"/>
      <c r="BYU31" s="98"/>
      <c r="BYV31" s="98"/>
      <c r="BYW31" s="98"/>
      <c r="BYX31" s="98"/>
      <c r="BYY31" s="98"/>
      <c r="BYZ31" s="98"/>
      <c r="BZA31" s="98"/>
      <c r="BZB31" s="98"/>
      <c r="BZC31" s="98"/>
      <c r="BZD31" s="98"/>
      <c r="BZE31" s="98"/>
      <c r="BZF31" s="98"/>
      <c r="BZG31" s="98"/>
      <c r="BZH31" s="98"/>
      <c r="BZI31" s="98"/>
      <c r="BZJ31" s="98"/>
      <c r="BZK31" s="98"/>
      <c r="BZL31" s="98"/>
      <c r="BZM31" s="98"/>
      <c r="BZN31" s="98"/>
      <c r="BZO31" s="98"/>
      <c r="BZP31" s="98"/>
      <c r="BZQ31" s="98"/>
      <c r="BZR31" s="98"/>
      <c r="BZS31" s="98"/>
      <c r="BZT31" s="98"/>
      <c r="BZU31" s="98"/>
      <c r="BZV31" s="98"/>
      <c r="BZW31" s="98"/>
      <c r="BZX31" s="98"/>
      <c r="BZY31" s="98"/>
      <c r="BZZ31" s="98"/>
      <c r="CAA31" s="98"/>
      <c r="CAB31" s="98"/>
      <c r="CAC31" s="98"/>
      <c r="CAD31" s="98"/>
      <c r="CAE31" s="98"/>
      <c r="CAF31" s="98"/>
      <c r="CAG31" s="98"/>
      <c r="CAH31" s="98"/>
      <c r="CAI31" s="98"/>
      <c r="CAJ31" s="98"/>
      <c r="CAK31" s="98"/>
      <c r="CAL31" s="98"/>
      <c r="CAM31" s="98"/>
      <c r="CAN31" s="98"/>
      <c r="CAO31" s="98"/>
      <c r="CAP31" s="98"/>
      <c r="CAQ31" s="98"/>
      <c r="CAR31" s="98"/>
      <c r="CAS31" s="98"/>
      <c r="CAT31" s="98"/>
      <c r="CAU31" s="98"/>
      <c r="CAV31" s="98"/>
      <c r="CAW31" s="98"/>
      <c r="CAX31" s="98"/>
      <c r="CAY31" s="98"/>
      <c r="CAZ31" s="98"/>
      <c r="CBA31" s="98"/>
      <c r="CBB31" s="98"/>
      <c r="CBC31" s="98"/>
      <c r="CBD31" s="98"/>
      <c r="CBE31" s="98"/>
      <c r="CBF31" s="98"/>
      <c r="CBG31" s="98"/>
      <c r="CBH31" s="98"/>
      <c r="CBI31" s="98"/>
      <c r="CBJ31" s="98"/>
      <c r="CBK31" s="98"/>
      <c r="CBL31" s="98"/>
      <c r="CBM31" s="98"/>
      <c r="CBN31" s="98"/>
      <c r="CBO31" s="98"/>
      <c r="CBP31" s="98"/>
      <c r="CBQ31" s="98"/>
      <c r="CBR31" s="98"/>
      <c r="CBS31" s="98"/>
      <c r="CBT31" s="98"/>
      <c r="CBU31" s="98"/>
      <c r="CBV31" s="98"/>
      <c r="CBW31" s="98"/>
      <c r="CBX31" s="98"/>
      <c r="CBY31" s="98"/>
      <c r="CBZ31" s="98"/>
      <c r="CCA31" s="98"/>
      <c r="CCB31" s="98"/>
      <c r="CCC31" s="98"/>
      <c r="CCD31" s="98"/>
      <c r="CCE31" s="98"/>
      <c r="CCF31" s="98"/>
      <c r="CCG31" s="98"/>
      <c r="CCH31" s="98"/>
      <c r="CCI31" s="98"/>
      <c r="CCJ31" s="98"/>
      <c r="CCK31" s="98"/>
      <c r="CCL31" s="98"/>
      <c r="CCM31" s="98"/>
      <c r="CCN31" s="98"/>
      <c r="CCO31" s="98"/>
      <c r="CCP31" s="98"/>
      <c r="CCQ31" s="98"/>
      <c r="CCR31" s="98"/>
      <c r="CCS31" s="98"/>
      <c r="CCT31" s="98"/>
      <c r="CCU31" s="98"/>
      <c r="CCV31" s="98"/>
      <c r="CCW31" s="98"/>
      <c r="CCX31" s="98"/>
      <c r="CCY31" s="98"/>
      <c r="CCZ31" s="98"/>
      <c r="CDA31" s="98"/>
      <c r="CDB31" s="98"/>
      <c r="CDC31" s="98"/>
      <c r="CDD31" s="98"/>
      <c r="CDE31" s="98"/>
      <c r="CDF31" s="98"/>
      <c r="CDG31" s="98"/>
      <c r="CDH31" s="98"/>
      <c r="CDI31" s="98"/>
      <c r="CDJ31" s="98"/>
      <c r="CDK31" s="98"/>
      <c r="CDL31" s="98"/>
      <c r="CDM31" s="98"/>
      <c r="CDN31" s="98"/>
      <c r="CDO31" s="98"/>
      <c r="CDP31" s="98"/>
      <c r="CDQ31" s="98"/>
      <c r="CDR31" s="98"/>
      <c r="CDS31" s="98"/>
      <c r="CDT31" s="98"/>
      <c r="CDU31" s="98"/>
      <c r="CDV31" s="98"/>
      <c r="CDW31" s="98"/>
      <c r="CDX31" s="98"/>
      <c r="CDY31" s="98"/>
      <c r="CDZ31" s="98"/>
      <c r="CEA31" s="98"/>
      <c r="CEB31" s="98"/>
      <c r="CEC31" s="98"/>
      <c r="CED31" s="98"/>
      <c r="CEE31" s="98"/>
      <c r="CEF31" s="98"/>
      <c r="CEG31" s="98"/>
      <c r="CEH31" s="98"/>
      <c r="CEI31" s="98"/>
      <c r="CEJ31" s="98"/>
      <c r="CEK31" s="98"/>
      <c r="CEL31" s="98"/>
      <c r="CEM31" s="98"/>
      <c r="CEN31" s="98"/>
      <c r="CEO31" s="98"/>
      <c r="CEP31" s="98"/>
      <c r="CEQ31" s="98"/>
      <c r="CER31" s="98"/>
      <c r="CES31" s="98"/>
      <c r="CET31" s="98"/>
      <c r="CEU31" s="98"/>
      <c r="CEV31" s="98"/>
      <c r="CEW31" s="98"/>
      <c r="CEX31" s="98"/>
      <c r="CEY31" s="98"/>
      <c r="CEZ31" s="98"/>
      <c r="CFA31" s="98"/>
      <c r="CFB31" s="98"/>
      <c r="CFC31" s="98"/>
      <c r="CFD31" s="98"/>
      <c r="CFE31" s="98"/>
      <c r="CFF31" s="98"/>
      <c r="CFG31" s="98"/>
      <c r="CFH31" s="98"/>
      <c r="CFI31" s="98"/>
      <c r="CFJ31" s="98"/>
      <c r="CFK31" s="98"/>
      <c r="CFL31" s="98"/>
      <c r="CFM31" s="98"/>
      <c r="CFN31" s="98"/>
      <c r="CFO31" s="98"/>
      <c r="CFP31" s="98"/>
      <c r="CFQ31" s="98"/>
      <c r="CFR31" s="98"/>
      <c r="CFS31" s="98"/>
      <c r="CFT31" s="98"/>
      <c r="CFU31" s="98"/>
      <c r="CFV31" s="98"/>
      <c r="CFW31" s="98"/>
      <c r="CFX31" s="98"/>
      <c r="CFY31" s="98"/>
      <c r="CFZ31" s="98"/>
      <c r="CGA31" s="98"/>
      <c r="CGB31" s="98"/>
      <c r="CGC31" s="98"/>
      <c r="CGD31" s="98"/>
      <c r="CGE31" s="98"/>
      <c r="CGF31" s="98"/>
      <c r="CGG31" s="98"/>
      <c r="CGH31" s="98"/>
      <c r="CGI31" s="98"/>
      <c r="CGJ31" s="98"/>
      <c r="CGK31" s="98"/>
      <c r="CGL31" s="98"/>
      <c r="CGM31" s="98"/>
      <c r="CGN31" s="98"/>
      <c r="CGO31" s="98"/>
      <c r="CGP31" s="98"/>
      <c r="CGQ31" s="98"/>
      <c r="CGR31" s="98"/>
      <c r="CGS31" s="98"/>
      <c r="CGT31" s="98"/>
      <c r="CGU31" s="98"/>
      <c r="CGV31" s="98"/>
      <c r="CGW31" s="98"/>
      <c r="CGX31" s="98"/>
      <c r="CGY31" s="98"/>
      <c r="CGZ31" s="98"/>
      <c r="CHA31" s="98"/>
      <c r="CHB31" s="98"/>
      <c r="CHC31" s="98"/>
      <c r="CHD31" s="98"/>
      <c r="CHE31" s="98"/>
      <c r="CHF31" s="98"/>
      <c r="CHG31" s="98"/>
      <c r="CHH31" s="98"/>
      <c r="CHI31" s="98"/>
      <c r="CHJ31" s="98"/>
      <c r="CHK31" s="98"/>
      <c r="CHL31" s="98"/>
      <c r="CHM31" s="98"/>
      <c r="CHN31" s="98"/>
      <c r="CHO31" s="98"/>
      <c r="CHP31" s="98"/>
      <c r="CHQ31" s="98"/>
      <c r="CHR31" s="98"/>
      <c r="CHS31" s="98"/>
      <c r="CHT31" s="98"/>
      <c r="CHU31" s="98"/>
      <c r="CHV31" s="98"/>
      <c r="CHW31" s="98"/>
      <c r="CHX31" s="98"/>
      <c r="CHY31" s="98"/>
      <c r="CHZ31" s="98"/>
      <c r="CIA31" s="98"/>
      <c r="CIB31" s="98"/>
      <c r="CIC31" s="98"/>
      <c r="CID31" s="98"/>
      <c r="CIE31" s="98"/>
      <c r="CIF31" s="98"/>
      <c r="CIG31" s="98"/>
      <c r="CIH31" s="98"/>
      <c r="CII31" s="98"/>
      <c r="CIJ31" s="98"/>
      <c r="CIK31" s="98"/>
      <c r="CIL31" s="98"/>
      <c r="CIM31" s="98"/>
      <c r="CIN31" s="98"/>
      <c r="CIO31" s="98"/>
      <c r="CIP31" s="98"/>
      <c r="CIQ31" s="98"/>
      <c r="CIR31" s="98"/>
      <c r="CIS31" s="98"/>
      <c r="CIT31" s="98"/>
      <c r="CIU31" s="98"/>
      <c r="CIV31" s="98"/>
      <c r="CIW31" s="98"/>
      <c r="CIX31" s="98"/>
      <c r="CIY31" s="98"/>
      <c r="CIZ31" s="98"/>
      <c r="CJA31" s="98"/>
      <c r="CJB31" s="98"/>
      <c r="CJC31" s="98"/>
      <c r="CJD31" s="98"/>
      <c r="CJE31" s="98"/>
      <c r="CJF31" s="98"/>
      <c r="CJG31" s="98"/>
      <c r="CJH31" s="98"/>
      <c r="CJI31" s="98"/>
      <c r="CJJ31" s="98"/>
      <c r="CJK31" s="98"/>
      <c r="CJL31" s="98"/>
      <c r="CJM31" s="98"/>
      <c r="CJN31" s="98"/>
      <c r="CJO31" s="98"/>
      <c r="CJP31" s="98"/>
      <c r="CJQ31" s="98"/>
      <c r="CJR31" s="98"/>
      <c r="CJS31" s="98"/>
      <c r="CJT31" s="98"/>
      <c r="CJU31" s="98"/>
      <c r="CJV31" s="98"/>
      <c r="CJW31" s="98"/>
      <c r="CJX31" s="98"/>
      <c r="CJY31" s="98"/>
      <c r="CJZ31" s="98"/>
      <c r="CKA31" s="98"/>
      <c r="CKB31" s="98"/>
      <c r="CKC31" s="98"/>
      <c r="CKD31" s="98"/>
      <c r="CKE31" s="98"/>
      <c r="CKF31" s="98"/>
      <c r="CKG31" s="98"/>
      <c r="CKH31" s="98"/>
      <c r="CKI31" s="98"/>
      <c r="CKJ31" s="98"/>
      <c r="CKK31" s="98"/>
      <c r="CKL31" s="98"/>
      <c r="CKM31" s="98"/>
      <c r="CKN31" s="98"/>
      <c r="CKO31" s="98"/>
      <c r="CKP31" s="98"/>
      <c r="CKQ31" s="98"/>
      <c r="CKR31" s="98"/>
      <c r="CKS31" s="98"/>
      <c r="CKT31" s="98"/>
      <c r="CKU31" s="98"/>
      <c r="CKV31" s="98"/>
      <c r="CKW31" s="98"/>
      <c r="CKX31" s="98"/>
      <c r="CKY31" s="98"/>
      <c r="CKZ31" s="98"/>
      <c r="CLA31" s="98"/>
      <c r="CLB31" s="98"/>
      <c r="CLC31" s="98"/>
      <c r="CLD31" s="98"/>
      <c r="CLE31" s="98"/>
      <c r="CLF31" s="98"/>
      <c r="CLG31" s="98"/>
      <c r="CLH31" s="98"/>
      <c r="CLI31" s="98"/>
      <c r="CLJ31" s="98"/>
      <c r="CLK31" s="98"/>
      <c r="CLL31" s="98"/>
      <c r="CLM31" s="98"/>
      <c r="CLN31" s="98"/>
      <c r="CLO31" s="98"/>
      <c r="CLP31" s="98"/>
      <c r="CLQ31" s="98"/>
      <c r="CLR31" s="98"/>
      <c r="CLS31" s="98"/>
      <c r="CLT31" s="98"/>
      <c r="CLU31" s="98"/>
      <c r="CLV31" s="98"/>
      <c r="CLW31" s="98"/>
      <c r="CLX31" s="98"/>
      <c r="CLY31" s="98"/>
      <c r="CLZ31" s="98"/>
      <c r="CMA31" s="98"/>
      <c r="CMB31" s="98"/>
      <c r="CMC31" s="98"/>
      <c r="CMD31" s="98"/>
      <c r="CME31" s="98"/>
      <c r="CMF31" s="98"/>
      <c r="CMG31" s="98"/>
      <c r="CMH31" s="98"/>
      <c r="CMI31" s="98"/>
      <c r="CMJ31" s="98"/>
      <c r="CMK31" s="98"/>
      <c r="CML31" s="98"/>
      <c r="CMM31" s="98"/>
      <c r="CMN31" s="98"/>
      <c r="CMO31" s="98"/>
      <c r="CMP31" s="98"/>
      <c r="CMQ31" s="98"/>
      <c r="CMR31" s="98"/>
      <c r="CMS31" s="98"/>
      <c r="CMT31" s="98"/>
      <c r="CMU31" s="98"/>
      <c r="CMV31" s="98"/>
      <c r="CMW31" s="98"/>
      <c r="CMX31" s="98"/>
      <c r="CMY31" s="98"/>
      <c r="CMZ31" s="98"/>
      <c r="CNA31" s="98"/>
      <c r="CNB31" s="98"/>
      <c r="CNC31" s="98"/>
      <c r="CND31" s="98"/>
      <c r="CNE31" s="98"/>
      <c r="CNF31" s="98"/>
      <c r="CNG31" s="98"/>
      <c r="CNH31" s="98"/>
      <c r="CNI31" s="98"/>
      <c r="CNJ31" s="98"/>
      <c r="CNK31" s="98"/>
      <c r="CNL31" s="98"/>
      <c r="CNM31" s="98"/>
      <c r="CNN31" s="98"/>
      <c r="CNO31" s="98"/>
      <c r="CNP31" s="98"/>
      <c r="CNQ31" s="98"/>
      <c r="CNR31" s="98"/>
      <c r="CNS31" s="98"/>
      <c r="CNT31" s="98"/>
      <c r="CNU31" s="98"/>
      <c r="CNV31" s="98"/>
      <c r="CNW31" s="98"/>
      <c r="CNX31" s="98"/>
      <c r="CNY31" s="98"/>
      <c r="CNZ31" s="98"/>
      <c r="COA31" s="98"/>
      <c r="COB31" s="98"/>
      <c r="COC31" s="98"/>
      <c r="COD31" s="98"/>
      <c r="COE31" s="98"/>
      <c r="COF31" s="98"/>
      <c r="COG31" s="98"/>
      <c r="COH31" s="98"/>
      <c r="COI31" s="98"/>
      <c r="COJ31" s="98"/>
      <c r="COK31" s="98"/>
      <c r="COL31" s="98"/>
      <c r="COM31" s="98"/>
      <c r="CON31" s="98"/>
      <c r="COO31" s="98"/>
      <c r="COP31" s="98"/>
      <c r="COQ31" s="98"/>
      <c r="COR31" s="98"/>
      <c r="COS31" s="98"/>
      <c r="COT31" s="98"/>
      <c r="COU31" s="98"/>
      <c r="COV31" s="98"/>
      <c r="COW31" s="98"/>
      <c r="COX31" s="98"/>
      <c r="COY31" s="98"/>
      <c r="COZ31" s="98"/>
      <c r="CPA31" s="98"/>
      <c r="CPB31" s="98"/>
      <c r="CPC31" s="98"/>
      <c r="CPD31" s="98"/>
      <c r="CPE31" s="98"/>
      <c r="CPF31" s="98"/>
      <c r="CPG31" s="98"/>
      <c r="CPH31" s="98"/>
      <c r="CPI31" s="98"/>
      <c r="CPJ31" s="98"/>
      <c r="CPK31" s="98"/>
      <c r="CPL31" s="98"/>
      <c r="CPM31" s="98"/>
      <c r="CPN31" s="98"/>
      <c r="CPO31" s="98"/>
      <c r="CPP31" s="98"/>
      <c r="CPQ31" s="98"/>
      <c r="CPR31" s="98"/>
      <c r="CPS31" s="98"/>
      <c r="CPT31" s="98"/>
      <c r="CPU31" s="98"/>
      <c r="CPV31" s="98"/>
      <c r="CPW31" s="98"/>
      <c r="CPX31" s="98"/>
      <c r="CPY31" s="98"/>
      <c r="CPZ31" s="98"/>
      <c r="CQA31" s="98"/>
      <c r="CQB31" s="98"/>
      <c r="CQC31" s="98"/>
      <c r="CQD31" s="98"/>
      <c r="CQE31" s="98"/>
      <c r="CQF31" s="98"/>
      <c r="CQG31" s="98"/>
      <c r="CQH31" s="98"/>
      <c r="CQI31" s="98"/>
      <c r="CQJ31" s="98"/>
      <c r="CQK31" s="98"/>
      <c r="CQL31" s="98"/>
      <c r="CQM31" s="98"/>
      <c r="CQN31" s="98"/>
      <c r="CQO31" s="98"/>
      <c r="CQP31" s="98"/>
      <c r="CQQ31" s="98"/>
      <c r="CQR31" s="98"/>
      <c r="CQS31" s="98"/>
      <c r="CQT31" s="98"/>
      <c r="CQU31" s="98"/>
      <c r="CQV31" s="98"/>
      <c r="CQW31" s="98"/>
      <c r="CQX31" s="98"/>
      <c r="CQY31" s="98"/>
      <c r="CQZ31" s="98"/>
      <c r="CRA31" s="98"/>
      <c r="CRB31" s="98"/>
      <c r="CRC31" s="98"/>
      <c r="CRD31" s="98"/>
      <c r="CRE31" s="98"/>
      <c r="CRF31" s="98"/>
      <c r="CRG31" s="98"/>
      <c r="CRH31" s="98"/>
      <c r="CRI31" s="98"/>
      <c r="CRJ31" s="98"/>
      <c r="CRK31" s="98"/>
      <c r="CRL31" s="98"/>
      <c r="CRM31" s="98"/>
      <c r="CRN31" s="98"/>
      <c r="CRO31" s="98"/>
      <c r="CRP31" s="98"/>
      <c r="CRQ31" s="98"/>
      <c r="CRR31" s="98"/>
      <c r="CRS31" s="98"/>
      <c r="CRT31" s="98"/>
      <c r="CRU31" s="98"/>
      <c r="CRV31" s="98"/>
      <c r="CRW31" s="98"/>
      <c r="CRX31" s="98"/>
      <c r="CRY31" s="98"/>
      <c r="CRZ31" s="98"/>
      <c r="CSA31" s="98"/>
      <c r="CSB31" s="98"/>
      <c r="CSC31" s="98"/>
      <c r="CSD31" s="98"/>
      <c r="CSE31" s="98"/>
      <c r="CSF31" s="98"/>
      <c r="CSG31" s="98"/>
      <c r="CSH31" s="98"/>
      <c r="CSI31" s="98"/>
      <c r="CSJ31" s="98"/>
      <c r="CSK31" s="98"/>
      <c r="CSL31" s="98"/>
      <c r="CSM31" s="98"/>
      <c r="CSN31" s="98"/>
      <c r="CSO31" s="98"/>
      <c r="CSP31" s="98"/>
      <c r="CSQ31" s="98"/>
      <c r="CSR31" s="98"/>
      <c r="CSS31" s="98"/>
      <c r="CST31" s="98"/>
      <c r="CSU31" s="98"/>
      <c r="CSV31" s="98"/>
      <c r="CSW31" s="98"/>
      <c r="CSX31" s="98"/>
      <c r="CSY31" s="98"/>
      <c r="CSZ31" s="98"/>
      <c r="CTA31" s="98"/>
      <c r="CTB31" s="98"/>
      <c r="CTC31" s="98"/>
      <c r="CTD31" s="98"/>
      <c r="CTE31" s="98"/>
      <c r="CTF31" s="98"/>
      <c r="CTG31" s="98"/>
      <c r="CTH31" s="98"/>
      <c r="CTI31" s="98"/>
      <c r="CTJ31" s="98"/>
      <c r="CTK31" s="98"/>
      <c r="CTL31" s="98"/>
      <c r="CTM31" s="98"/>
      <c r="CTN31" s="98"/>
      <c r="CTO31" s="98"/>
      <c r="CTP31" s="98"/>
      <c r="CTQ31" s="98"/>
      <c r="CTR31" s="98"/>
      <c r="CTS31" s="98"/>
      <c r="CTT31" s="98"/>
      <c r="CTU31" s="98"/>
      <c r="CTV31" s="98"/>
      <c r="CTW31" s="98"/>
      <c r="CTX31" s="98"/>
      <c r="CTY31" s="98"/>
      <c r="CTZ31" s="98"/>
      <c r="CUA31" s="98"/>
      <c r="CUB31" s="98"/>
      <c r="CUC31" s="98"/>
      <c r="CUD31" s="98"/>
      <c r="CUE31" s="98"/>
      <c r="CUF31" s="98"/>
      <c r="CUG31" s="98"/>
      <c r="CUH31" s="98"/>
      <c r="CUI31" s="98"/>
      <c r="CUJ31" s="98"/>
      <c r="CUK31" s="98"/>
      <c r="CUL31" s="98"/>
      <c r="CUM31" s="98"/>
      <c r="CUN31" s="98"/>
      <c r="CUO31" s="98"/>
      <c r="CUP31" s="98"/>
      <c r="CUQ31" s="98"/>
      <c r="CUR31" s="98"/>
      <c r="CUS31" s="98"/>
      <c r="CUT31" s="98"/>
      <c r="CUU31" s="98"/>
      <c r="CUV31" s="98"/>
      <c r="CUW31" s="98"/>
      <c r="CUX31" s="98"/>
      <c r="CUY31" s="98"/>
      <c r="CUZ31" s="98"/>
      <c r="CVA31" s="98"/>
      <c r="CVB31" s="98"/>
      <c r="CVC31" s="98"/>
      <c r="CVD31" s="98"/>
      <c r="CVE31" s="98"/>
      <c r="CVF31" s="98"/>
      <c r="CVG31" s="98"/>
      <c r="CVH31" s="98"/>
      <c r="CVI31" s="98"/>
      <c r="CVJ31" s="98"/>
      <c r="CVK31" s="98"/>
      <c r="CVL31" s="98"/>
      <c r="CVM31" s="98"/>
      <c r="CVN31" s="98"/>
      <c r="CVO31" s="98"/>
      <c r="CVP31" s="98"/>
      <c r="CVQ31" s="98"/>
      <c r="CVR31" s="98"/>
      <c r="CVS31" s="98"/>
      <c r="CVT31" s="98"/>
      <c r="CVU31" s="98"/>
      <c r="CVV31" s="98"/>
      <c r="CVW31" s="98"/>
      <c r="CVX31" s="98"/>
      <c r="CVY31" s="98"/>
      <c r="CVZ31" s="98"/>
      <c r="CWA31" s="98"/>
      <c r="CWB31" s="98"/>
      <c r="CWC31" s="98"/>
      <c r="CWD31" s="98"/>
      <c r="CWE31" s="98"/>
      <c r="CWF31" s="98"/>
      <c r="CWG31" s="98"/>
      <c r="CWH31" s="98"/>
      <c r="CWI31" s="98"/>
      <c r="CWJ31" s="98"/>
      <c r="CWK31" s="98"/>
      <c r="CWL31" s="98"/>
      <c r="CWM31" s="98"/>
      <c r="CWN31" s="98"/>
      <c r="CWO31" s="98"/>
      <c r="CWP31" s="98"/>
      <c r="CWQ31" s="98"/>
      <c r="CWR31" s="98"/>
      <c r="CWS31" s="98"/>
      <c r="CWT31" s="98"/>
      <c r="CWU31" s="98"/>
      <c r="CWV31" s="98"/>
      <c r="CWW31" s="98"/>
      <c r="CWX31" s="98"/>
      <c r="CWY31" s="98"/>
      <c r="CWZ31" s="98"/>
      <c r="CXA31" s="98"/>
      <c r="CXB31" s="98"/>
      <c r="CXC31" s="98"/>
      <c r="CXD31" s="98"/>
      <c r="CXE31" s="98"/>
      <c r="CXF31" s="98"/>
      <c r="CXG31" s="98"/>
      <c r="CXH31" s="98"/>
      <c r="CXI31" s="98"/>
      <c r="CXJ31" s="98"/>
      <c r="CXK31" s="98"/>
      <c r="CXL31" s="98"/>
      <c r="CXM31" s="98"/>
      <c r="CXN31" s="98"/>
      <c r="CXO31" s="98"/>
      <c r="CXP31" s="98"/>
      <c r="CXQ31" s="98"/>
      <c r="CXR31" s="98"/>
      <c r="CXS31" s="98"/>
      <c r="CXT31" s="98"/>
      <c r="CXU31" s="98"/>
      <c r="CXV31" s="98"/>
      <c r="CXW31" s="98"/>
      <c r="CXX31" s="98"/>
      <c r="CXY31" s="98"/>
      <c r="CXZ31" s="98"/>
      <c r="CYA31" s="98"/>
      <c r="CYB31" s="98"/>
      <c r="CYC31" s="98"/>
      <c r="CYD31" s="98"/>
      <c r="CYE31" s="98"/>
      <c r="CYF31" s="98"/>
      <c r="CYG31" s="98"/>
      <c r="CYH31" s="98"/>
      <c r="CYI31" s="98"/>
      <c r="CYJ31" s="98"/>
      <c r="CYK31" s="98"/>
      <c r="CYL31" s="98"/>
      <c r="CYM31" s="98"/>
      <c r="CYN31" s="98"/>
      <c r="CYO31" s="98"/>
      <c r="CYP31" s="98"/>
      <c r="CYQ31" s="98"/>
      <c r="CYR31" s="98"/>
      <c r="CYS31" s="98"/>
      <c r="CYT31" s="98"/>
      <c r="CYU31" s="98"/>
      <c r="CYV31" s="98"/>
      <c r="CYW31" s="98"/>
      <c r="CYX31" s="98"/>
      <c r="CYY31" s="98"/>
      <c r="CYZ31" s="98"/>
      <c r="CZA31" s="98"/>
      <c r="CZB31" s="98"/>
      <c r="CZC31" s="98"/>
      <c r="CZD31" s="98"/>
      <c r="CZE31" s="98"/>
      <c r="CZF31" s="98"/>
      <c r="CZG31" s="98"/>
      <c r="CZH31" s="98"/>
      <c r="CZI31" s="98"/>
      <c r="CZJ31" s="98"/>
      <c r="CZK31" s="98"/>
      <c r="CZL31" s="98"/>
      <c r="CZM31" s="98"/>
      <c r="CZN31" s="98"/>
      <c r="CZO31" s="98"/>
      <c r="CZP31" s="98"/>
      <c r="CZQ31" s="98"/>
      <c r="CZR31" s="98"/>
      <c r="CZS31" s="98"/>
      <c r="CZT31" s="98"/>
      <c r="CZU31" s="98"/>
      <c r="CZV31" s="98"/>
      <c r="CZW31" s="98"/>
      <c r="CZX31" s="98"/>
      <c r="CZY31" s="98"/>
      <c r="CZZ31" s="98"/>
      <c r="DAA31" s="98"/>
      <c r="DAB31" s="98"/>
      <c r="DAC31" s="98"/>
      <c r="DAD31" s="98"/>
      <c r="DAE31" s="98"/>
      <c r="DAF31" s="98"/>
      <c r="DAG31" s="98"/>
      <c r="DAH31" s="98"/>
      <c r="DAI31" s="98"/>
      <c r="DAJ31" s="98"/>
      <c r="DAK31" s="98"/>
      <c r="DAL31" s="98"/>
      <c r="DAM31" s="98"/>
      <c r="DAN31" s="98"/>
      <c r="DAO31" s="98"/>
      <c r="DAP31" s="98"/>
      <c r="DAQ31" s="98"/>
      <c r="DAR31" s="98"/>
      <c r="DAS31" s="98"/>
      <c r="DAT31" s="98"/>
      <c r="DAU31" s="98"/>
      <c r="DAV31" s="98"/>
      <c r="DAW31" s="98"/>
      <c r="DAX31" s="98"/>
      <c r="DAY31" s="98"/>
      <c r="DAZ31" s="98"/>
      <c r="DBA31" s="98"/>
      <c r="DBB31" s="98"/>
      <c r="DBC31" s="98"/>
      <c r="DBD31" s="98"/>
      <c r="DBE31" s="98"/>
      <c r="DBF31" s="98"/>
      <c r="DBG31" s="98"/>
      <c r="DBH31" s="98"/>
      <c r="DBI31" s="98"/>
      <c r="DBJ31" s="98"/>
      <c r="DBK31" s="98"/>
      <c r="DBL31" s="98"/>
      <c r="DBM31" s="98"/>
      <c r="DBN31" s="98"/>
      <c r="DBO31" s="98"/>
      <c r="DBP31" s="98"/>
      <c r="DBQ31" s="98"/>
      <c r="DBR31" s="98"/>
      <c r="DBS31" s="98"/>
      <c r="DBT31" s="98"/>
      <c r="DBU31" s="98"/>
      <c r="DBV31" s="98"/>
      <c r="DBW31" s="98"/>
      <c r="DBX31" s="98"/>
      <c r="DBY31" s="98"/>
      <c r="DBZ31" s="98"/>
      <c r="DCA31" s="98"/>
      <c r="DCB31" s="98"/>
      <c r="DCC31" s="98"/>
      <c r="DCD31" s="98"/>
      <c r="DCE31" s="98"/>
      <c r="DCF31" s="98"/>
      <c r="DCG31" s="98"/>
      <c r="DCH31" s="98"/>
      <c r="DCI31" s="98"/>
      <c r="DCJ31" s="98"/>
      <c r="DCK31" s="98"/>
      <c r="DCL31" s="98"/>
      <c r="DCM31" s="98"/>
      <c r="DCN31" s="98"/>
      <c r="DCO31" s="98"/>
      <c r="DCP31" s="98"/>
      <c r="DCQ31" s="98"/>
      <c r="DCR31" s="98"/>
      <c r="DCS31" s="98"/>
      <c r="DCT31" s="98"/>
      <c r="DCU31" s="98"/>
      <c r="DCV31" s="98"/>
      <c r="DCW31" s="98"/>
      <c r="DCX31" s="98"/>
      <c r="DCY31" s="98"/>
      <c r="DCZ31" s="98"/>
      <c r="DDA31" s="98"/>
      <c r="DDB31" s="98"/>
      <c r="DDC31" s="98"/>
      <c r="DDD31" s="98"/>
      <c r="DDE31" s="98"/>
      <c r="DDF31" s="98"/>
      <c r="DDG31" s="98"/>
      <c r="DDH31" s="98"/>
      <c r="DDI31" s="98"/>
      <c r="DDJ31" s="98"/>
      <c r="DDK31" s="98"/>
      <c r="DDL31" s="98"/>
      <c r="DDM31" s="98"/>
      <c r="DDN31" s="98"/>
      <c r="DDO31" s="98"/>
      <c r="DDP31" s="98"/>
      <c r="DDQ31" s="98"/>
      <c r="DDR31" s="98"/>
      <c r="DDS31" s="98"/>
      <c r="DDT31" s="98"/>
      <c r="DDU31" s="98"/>
      <c r="DDV31" s="98"/>
      <c r="DDW31" s="98"/>
      <c r="DDX31" s="98"/>
      <c r="DDY31" s="98"/>
      <c r="DDZ31" s="98"/>
      <c r="DEA31" s="98"/>
      <c r="DEB31" s="98"/>
      <c r="DEC31" s="98"/>
      <c r="DED31" s="98"/>
      <c r="DEE31" s="98"/>
      <c r="DEF31" s="98"/>
      <c r="DEG31" s="98"/>
      <c r="DEH31" s="98"/>
      <c r="DEI31" s="98"/>
      <c r="DEJ31" s="98"/>
      <c r="DEK31" s="98"/>
      <c r="DEL31" s="98"/>
      <c r="DEM31" s="98"/>
      <c r="DEN31" s="98"/>
      <c r="DEO31" s="98"/>
      <c r="DEP31" s="98"/>
      <c r="DEQ31" s="98"/>
      <c r="DER31" s="98"/>
      <c r="DES31" s="98"/>
      <c r="DET31" s="98"/>
      <c r="DEU31" s="98"/>
      <c r="DEV31" s="98"/>
      <c r="DEW31" s="98"/>
      <c r="DEX31" s="98"/>
      <c r="DEY31" s="98"/>
      <c r="DEZ31" s="98"/>
      <c r="DFA31" s="98"/>
      <c r="DFB31" s="98"/>
      <c r="DFC31" s="98"/>
      <c r="DFD31" s="98"/>
      <c r="DFE31" s="98"/>
      <c r="DFF31" s="98"/>
      <c r="DFG31" s="98"/>
      <c r="DFH31" s="98"/>
      <c r="DFI31" s="98"/>
      <c r="DFJ31" s="98"/>
      <c r="DFK31" s="98"/>
      <c r="DFL31" s="98"/>
      <c r="DFM31" s="98"/>
      <c r="DFN31" s="98"/>
      <c r="DFO31" s="98"/>
      <c r="DFP31" s="98"/>
      <c r="DFQ31" s="98"/>
      <c r="DFR31" s="98"/>
      <c r="DFS31" s="98"/>
      <c r="DFT31" s="98"/>
      <c r="DFU31" s="98"/>
      <c r="DFV31" s="98"/>
      <c r="DFW31" s="98"/>
      <c r="DFX31" s="98"/>
      <c r="DFY31" s="98"/>
      <c r="DFZ31" s="98"/>
      <c r="DGA31" s="98"/>
      <c r="DGB31" s="98"/>
      <c r="DGC31" s="98"/>
      <c r="DGD31" s="98"/>
      <c r="DGE31" s="98"/>
      <c r="DGF31" s="98"/>
      <c r="DGG31" s="98"/>
      <c r="DGH31" s="98"/>
      <c r="DGI31" s="98"/>
      <c r="DGJ31" s="98"/>
      <c r="DGK31" s="98"/>
      <c r="DGL31" s="98"/>
      <c r="DGM31" s="98"/>
      <c r="DGN31" s="98"/>
      <c r="DGO31" s="98"/>
      <c r="DGP31" s="98"/>
      <c r="DGQ31" s="98"/>
      <c r="DGR31" s="98"/>
      <c r="DGS31" s="98"/>
      <c r="DGT31" s="98"/>
      <c r="DGU31" s="98"/>
      <c r="DGV31" s="98"/>
      <c r="DGW31" s="98"/>
      <c r="DGX31" s="98"/>
      <c r="DGY31" s="98"/>
      <c r="DGZ31" s="98"/>
      <c r="DHA31" s="98"/>
      <c r="DHB31" s="98"/>
      <c r="DHC31" s="98"/>
      <c r="DHD31" s="98"/>
      <c r="DHE31" s="98"/>
      <c r="DHF31" s="98"/>
      <c r="DHG31" s="98"/>
      <c r="DHH31" s="98"/>
      <c r="DHI31" s="98"/>
      <c r="DHJ31" s="98"/>
      <c r="DHK31" s="98"/>
      <c r="DHL31" s="98"/>
      <c r="DHM31" s="98"/>
      <c r="DHN31" s="98"/>
      <c r="DHO31" s="98"/>
      <c r="DHP31" s="98"/>
      <c r="DHQ31" s="98"/>
      <c r="DHR31" s="98"/>
      <c r="DHS31" s="98"/>
      <c r="DHT31" s="98"/>
      <c r="DHU31" s="98"/>
      <c r="DHV31" s="98"/>
      <c r="DHW31" s="98"/>
      <c r="DHX31" s="98"/>
      <c r="DHY31" s="98"/>
      <c r="DHZ31" s="98"/>
      <c r="DIA31" s="98"/>
      <c r="DIB31" s="98"/>
      <c r="DIC31" s="98"/>
      <c r="DID31" s="98"/>
      <c r="DIE31" s="98"/>
      <c r="DIF31" s="98"/>
      <c r="DIG31" s="98"/>
      <c r="DIH31" s="98"/>
      <c r="DII31" s="98"/>
      <c r="DIJ31" s="98"/>
      <c r="DIK31" s="98"/>
      <c r="DIL31" s="98"/>
      <c r="DIM31" s="98"/>
      <c r="DIN31" s="98"/>
      <c r="DIO31" s="98"/>
      <c r="DIP31" s="98"/>
      <c r="DIQ31" s="98"/>
      <c r="DIR31" s="98"/>
      <c r="DIS31" s="98"/>
      <c r="DIT31" s="98"/>
      <c r="DIU31" s="98"/>
      <c r="DIV31" s="98"/>
      <c r="DIW31" s="98"/>
      <c r="DIX31" s="98"/>
      <c r="DIY31" s="98"/>
      <c r="DIZ31" s="98"/>
      <c r="DJA31" s="98"/>
      <c r="DJB31" s="98"/>
      <c r="DJC31" s="98"/>
      <c r="DJD31" s="98"/>
      <c r="DJE31" s="98"/>
      <c r="DJF31" s="98"/>
      <c r="DJG31" s="98"/>
      <c r="DJH31" s="98"/>
      <c r="DJI31" s="98"/>
      <c r="DJJ31" s="98"/>
      <c r="DJK31" s="98"/>
      <c r="DJL31" s="98"/>
      <c r="DJM31" s="98"/>
      <c r="DJN31" s="98"/>
      <c r="DJO31" s="98"/>
      <c r="DJP31" s="98"/>
      <c r="DJQ31" s="98"/>
      <c r="DJR31" s="98"/>
      <c r="DJS31" s="98"/>
      <c r="DJT31" s="98"/>
      <c r="DJU31" s="98"/>
      <c r="DJV31" s="98"/>
      <c r="DJW31" s="98"/>
      <c r="DJX31" s="98"/>
      <c r="DJY31" s="98"/>
      <c r="DJZ31" s="98"/>
      <c r="DKA31" s="98"/>
      <c r="DKB31" s="98"/>
      <c r="DKC31" s="98"/>
      <c r="DKD31" s="98"/>
      <c r="DKE31" s="98"/>
      <c r="DKF31" s="98"/>
      <c r="DKG31" s="98"/>
      <c r="DKH31" s="98"/>
      <c r="DKI31" s="98"/>
      <c r="DKJ31" s="98"/>
      <c r="DKK31" s="98"/>
      <c r="DKL31" s="98"/>
      <c r="DKM31" s="98"/>
      <c r="DKN31" s="98"/>
      <c r="DKO31" s="98"/>
      <c r="DKP31" s="98"/>
      <c r="DKQ31" s="98"/>
      <c r="DKR31" s="98"/>
      <c r="DKS31" s="98"/>
      <c r="DKT31" s="98"/>
      <c r="DKU31" s="98"/>
      <c r="DKV31" s="98"/>
      <c r="DKW31" s="98"/>
      <c r="DKX31" s="98"/>
      <c r="DKY31" s="98"/>
      <c r="DKZ31" s="98"/>
      <c r="DLA31" s="98"/>
      <c r="DLB31" s="98"/>
      <c r="DLC31" s="98"/>
      <c r="DLD31" s="98"/>
      <c r="DLE31" s="98"/>
      <c r="DLF31" s="98"/>
      <c r="DLG31" s="98"/>
      <c r="DLH31" s="98"/>
      <c r="DLI31" s="98"/>
      <c r="DLJ31" s="98"/>
      <c r="DLK31" s="98"/>
      <c r="DLL31" s="98"/>
      <c r="DLM31" s="98"/>
      <c r="DLN31" s="98"/>
      <c r="DLO31" s="98"/>
      <c r="DLP31" s="98"/>
      <c r="DLQ31" s="98"/>
      <c r="DLR31" s="98"/>
      <c r="DLS31" s="98"/>
      <c r="DLT31" s="98"/>
      <c r="DLU31" s="98"/>
      <c r="DLV31" s="98"/>
      <c r="DLW31" s="98"/>
      <c r="DLX31" s="98"/>
      <c r="DLY31" s="98"/>
      <c r="DLZ31" s="98"/>
      <c r="DMA31" s="98"/>
      <c r="DMB31" s="98"/>
      <c r="DMC31" s="98"/>
      <c r="DMD31" s="98"/>
      <c r="DME31" s="98"/>
      <c r="DMF31" s="98"/>
      <c r="DMG31" s="98"/>
      <c r="DMH31" s="98"/>
      <c r="DMI31" s="98"/>
      <c r="DMJ31" s="98"/>
      <c r="DMK31" s="98"/>
      <c r="DML31" s="98"/>
      <c r="DMM31" s="98"/>
      <c r="DMN31" s="98"/>
      <c r="DMO31" s="98"/>
      <c r="DMP31" s="98"/>
      <c r="DMQ31" s="98"/>
      <c r="DMR31" s="98"/>
      <c r="DMS31" s="98"/>
      <c r="DMT31" s="98"/>
      <c r="DMU31" s="98"/>
      <c r="DMV31" s="98"/>
      <c r="DMW31" s="98"/>
      <c r="DMX31" s="98"/>
      <c r="DMY31" s="98"/>
      <c r="DMZ31" s="98"/>
      <c r="DNA31" s="98"/>
      <c r="DNB31" s="98"/>
      <c r="DNC31" s="98"/>
      <c r="DND31" s="98"/>
      <c r="DNE31" s="98"/>
      <c r="DNF31" s="98"/>
      <c r="DNG31" s="98"/>
      <c r="DNH31" s="98"/>
      <c r="DNI31" s="98"/>
      <c r="DNJ31" s="98"/>
      <c r="DNK31" s="98"/>
      <c r="DNL31" s="98"/>
      <c r="DNM31" s="98"/>
      <c r="DNN31" s="98"/>
      <c r="DNO31" s="98"/>
      <c r="DNP31" s="98"/>
      <c r="DNQ31" s="98"/>
      <c r="DNR31" s="98"/>
      <c r="DNS31" s="98"/>
      <c r="DNT31" s="98"/>
      <c r="DNU31" s="98"/>
      <c r="DNV31" s="98"/>
      <c r="DNW31" s="98"/>
      <c r="DNX31" s="98"/>
      <c r="DNY31" s="98"/>
      <c r="DNZ31" s="98"/>
      <c r="DOA31" s="98"/>
      <c r="DOB31" s="98"/>
      <c r="DOC31" s="98"/>
      <c r="DOD31" s="98"/>
      <c r="DOE31" s="98"/>
      <c r="DOF31" s="98"/>
      <c r="DOG31" s="98"/>
      <c r="DOH31" s="98"/>
      <c r="DOI31" s="98"/>
      <c r="DOJ31" s="98"/>
      <c r="DOK31" s="98"/>
      <c r="DOL31" s="98"/>
      <c r="DOM31" s="98"/>
      <c r="DON31" s="98"/>
      <c r="DOO31" s="98"/>
      <c r="DOP31" s="98"/>
      <c r="DOQ31" s="98"/>
      <c r="DOR31" s="98"/>
      <c r="DOS31" s="98"/>
      <c r="DOT31" s="98"/>
      <c r="DOU31" s="98"/>
      <c r="DOV31" s="98"/>
      <c r="DOW31" s="98"/>
      <c r="DOX31" s="98"/>
      <c r="DOY31" s="98"/>
      <c r="DOZ31" s="98"/>
      <c r="DPA31" s="98"/>
      <c r="DPB31" s="98"/>
      <c r="DPC31" s="98"/>
      <c r="DPD31" s="98"/>
      <c r="DPE31" s="98"/>
      <c r="DPF31" s="98"/>
      <c r="DPG31" s="98"/>
      <c r="DPH31" s="98"/>
      <c r="DPI31" s="98"/>
      <c r="DPJ31" s="98"/>
      <c r="DPK31" s="98"/>
      <c r="DPL31" s="98"/>
      <c r="DPM31" s="98"/>
      <c r="DPN31" s="98"/>
      <c r="DPO31" s="98"/>
      <c r="DPP31" s="98"/>
      <c r="DPQ31" s="98"/>
      <c r="DPR31" s="98"/>
      <c r="DPS31" s="98"/>
      <c r="DPT31" s="98"/>
      <c r="DPU31" s="98"/>
      <c r="DPV31" s="98"/>
      <c r="DPW31" s="98"/>
      <c r="DPX31" s="98"/>
      <c r="DPY31" s="98"/>
      <c r="DPZ31" s="98"/>
      <c r="DQA31" s="98"/>
      <c r="DQB31" s="98"/>
      <c r="DQC31" s="98"/>
      <c r="DQD31" s="98"/>
      <c r="DQE31" s="98"/>
      <c r="DQF31" s="98"/>
      <c r="DQG31" s="98"/>
      <c r="DQH31" s="98"/>
      <c r="DQI31" s="98"/>
      <c r="DQJ31" s="98"/>
      <c r="DQK31" s="98"/>
      <c r="DQL31" s="98"/>
      <c r="DQM31" s="98"/>
      <c r="DQN31" s="98"/>
      <c r="DQO31" s="98"/>
      <c r="DQP31" s="98"/>
      <c r="DQQ31" s="98"/>
      <c r="DQR31" s="98"/>
      <c r="DQS31" s="98"/>
      <c r="DQT31" s="98"/>
      <c r="DQU31" s="98"/>
      <c r="DQV31" s="98"/>
      <c r="DQW31" s="98"/>
      <c r="DQX31" s="98"/>
      <c r="DQY31" s="98"/>
      <c r="DQZ31" s="98"/>
      <c r="DRA31" s="98"/>
      <c r="DRB31" s="98"/>
      <c r="DRC31" s="98"/>
      <c r="DRD31" s="98"/>
      <c r="DRE31" s="98"/>
      <c r="DRF31" s="98"/>
      <c r="DRG31" s="98"/>
      <c r="DRH31" s="98"/>
      <c r="DRI31" s="98"/>
      <c r="DRJ31" s="98"/>
      <c r="DRK31" s="98"/>
      <c r="DRL31" s="98"/>
      <c r="DRM31" s="98"/>
      <c r="DRN31" s="98"/>
      <c r="DRO31" s="98"/>
      <c r="DRP31" s="98"/>
      <c r="DRQ31" s="98"/>
      <c r="DRR31" s="98"/>
      <c r="DRS31" s="98"/>
      <c r="DRT31" s="98"/>
      <c r="DRU31" s="98"/>
      <c r="DRV31" s="98"/>
      <c r="DRW31" s="98"/>
      <c r="DRX31" s="98"/>
      <c r="DRY31" s="98"/>
      <c r="DRZ31" s="98"/>
      <c r="DSA31" s="98"/>
      <c r="DSB31" s="98"/>
      <c r="DSC31" s="98"/>
      <c r="DSD31" s="98"/>
      <c r="DSE31" s="98"/>
      <c r="DSF31" s="98"/>
      <c r="DSG31" s="98"/>
      <c r="DSH31" s="98"/>
      <c r="DSI31" s="98"/>
      <c r="DSJ31" s="98"/>
      <c r="DSK31" s="98"/>
      <c r="DSL31" s="98"/>
      <c r="DSM31" s="98"/>
      <c r="DSN31" s="98"/>
      <c r="DSO31" s="98"/>
      <c r="DSP31" s="98"/>
      <c r="DSQ31" s="98"/>
      <c r="DSR31" s="98"/>
      <c r="DSS31" s="98"/>
      <c r="DST31" s="98"/>
      <c r="DSU31" s="98"/>
      <c r="DSV31" s="98"/>
      <c r="DSW31" s="98"/>
      <c r="DSX31" s="98"/>
      <c r="DSY31" s="98"/>
      <c r="DSZ31" s="98"/>
      <c r="DTA31" s="98"/>
      <c r="DTB31" s="98"/>
      <c r="DTC31" s="98"/>
      <c r="DTD31" s="98"/>
      <c r="DTE31" s="98"/>
      <c r="DTF31" s="98"/>
      <c r="DTG31" s="98"/>
      <c r="DTH31" s="98"/>
      <c r="DTI31" s="98"/>
      <c r="DTJ31" s="98"/>
      <c r="DTK31" s="98"/>
      <c r="DTL31" s="98"/>
      <c r="DTM31" s="98"/>
      <c r="DTN31" s="98"/>
      <c r="DTO31" s="98"/>
      <c r="DTP31" s="98"/>
      <c r="DTQ31" s="98"/>
      <c r="DTR31" s="98"/>
      <c r="DTS31" s="98"/>
      <c r="DTT31" s="98"/>
      <c r="DTU31" s="98"/>
      <c r="DTV31" s="98"/>
      <c r="DTW31" s="98"/>
      <c r="DTX31" s="98"/>
      <c r="DTY31" s="98"/>
      <c r="DTZ31" s="98"/>
      <c r="DUA31" s="98"/>
      <c r="DUB31" s="98"/>
      <c r="DUC31" s="98"/>
      <c r="DUD31" s="98"/>
      <c r="DUE31" s="98"/>
      <c r="DUF31" s="98"/>
      <c r="DUG31" s="98"/>
      <c r="DUH31" s="98"/>
      <c r="DUI31" s="98"/>
      <c r="DUJ31" s="98"/>
      <c r="DUK31" s="98"/>
      <c r="DUL31" s="98"/>
      <c r="DUM31" s="98"/>
      <c r="DUN31" s="98"/>
      <c r="DUO31" s="98"/>
      <c r="DUP31" s="98"/>
      <c r="DUQ31" s="98"/>
      <c r="DUR31" s="98"/>
      <c r="DUS31" s="98"/>
      <c r="DUT31" s="98"/>
      <c r="DUU31" s="98"/>
      <c r="DUV31" s="98"/>
      <c r="DUW31" s="98"/>
      <c r="DUX31" s="98"/>
      <c r="DUY31" s="98"/>
      <c r="DUZ31" s="98"/>
      <c r="DVA31" s="98"/>
      <c r="DVB31" s="98"/>
      <c r="DVC31" s="98"/>
      <c r="DVD31" s="98"/>
      <c r="DVE31" s="98"/>
      <c r="DVF31" s="98"/>
      <c r="DVG31" s="98"/>
      <c r="DVH31" s="98"/>
      <c r="DVI31" s="98"/>
      <c r="DVJ31" s="98"/>
      <c r="DVK31" s="98"/>
      <c r="DVL31" s="98"/>
      <c r="DVM31" s="98"/>
      <c r="DVN31" s="98"/>
      <c r="DVO31" s="98"/>
      <c r="DVP31" s="98"/>
      <c r="DVQ31" s="98"/>
      <c r="DVR31" s="98"/>
      <c r="DVS31" s="98"/>
      <c r="DVT31" s="98"/>
      <c r="DVU31" s="98"/>
      <c r="DVV31" s="98"/>
      <c r="DVW31" s="98"/>
      <c r="DVX31" s="98"/>
      <c r="DVY31" s="98"/>
      <c r="DVZ31" s="98"/>
      <c r="DWA31" s="98"/>
      <c r="DWB31" s="98"/>
      <c r="DWC31" s="98"/>
      <c r="DWD31" s="98"/>
      <c r="DWE31" s="98"/>
      <c r="DWF31" s="98"/>
      <c r="DWG31" s="98"/>
      <c r="DWH31" s="98"/>
      <c r="DWI31" s="98"/>
      <c r="DWJ31" s="98"/>
      <c r="DWK31" s="98"/>
      <c r="DWL31" s="98"/>
      <c r="DWM31" s="98"/>
      <c r="DWN31" s="98"/>
      <c r="DWO31" s="98"/>
      <c r="DWP31" s="98"/>
      <c r="DWQ31" s="98"/>
      <c r="DWR31" s="98"/>
      <c r="DWS31" s="98"/>
      <c r="DWT31" s="98"/>
      <c r="DWU31" s="98"/>
      <c r="DWV31" s="98"/>
      <c r="DWW31" s="98"/>
      <c r="DWX31" s="98"/>
      <c r="DWY31" s="98"/>
      <c r="DWZ31" s="98"/>
      <c r="DXA31" s="98"/>
      <c r="DXB31" s="98"/>
      <c r="DXC31" s="98"/>
      <c r="DXD31" s="98"/>
      <c r="DXE31" s="98"/>
      <c r="DXF31" s="98"/>
      <c r="DXG31" s="98"/>
      <c r="DXH31" s="98"/>
      <c r="DXI31" s="98"/>
      <c r="DXJ31" s="98"/>
      <c r="DXK31" s="98"/>
      <c r="DXL31" s="98"/>
      <c r="DXM31" s="98"/>
      <c r="DXN31" s="98"/>
      <c r="DXO31" s="98"/>
      <c r="DXP31" s="98"/>
      <c r="DXQ31" s="98"/>
      <c r="DXR31" s="98"/>
      <c r="DXS31" s="98"/>
      <c r="DXT31" s="98"/>
      <c r="DXU31" s="98"/>
      <c r="DXV31" s="98"/>
      <c r="DXW31" s="98"/>
      <c r="DXX31" s="98"/>
      <c r="DXY31" s="98"/>
      <c r="DXZ31" s="98"/>
      <c r="DYA31" s="98"/>
      <c r="DYB31" s="98"/>
      <c r="DYC31" s="98"/>
      <c r="DYD31" s="98"/>
      <c r="DYE31" s="98"/>
      <c r="DYF31" s="98"/>
      <c r="DYG31" s="98"/>
      <c r="DYH31" s="98"/>
      <c r="DYI31" s="98"/>
      <c r="DYJ31" s="98"/>
      <c r="DYK31" s="98"/>
      <c r="DYL31" s="98"/>
      <c r="DYM31" s="98"/>
      <c r="DYN31" s="98"/>
      <c r="DYO31" s="98"/>
      <c r="DYP31" s="98"/>
      <c r="DYQ31" s="98"/>
      <c r="DYR31" s="98"/>
      <c r="DYS31" s="98"/>
      <c r="DYT31" s="98"/>
      <c r="DYU31" s="98"/>
      <c r="DYV31" s="98"/>
      <c r="DYW31" s="98"/>
      <c r="DYX31" s="98"/>
      <c r="DYY31" s="98"/>
      <c r="DYZ31" s="98"/>
      <c r="DZA31" s="98"/>
      <c r="DZB31" s="98"/>
      <c r="DZC31" s="98"/>
      <c r="DZD31" s="98"/>
      <c r="DZE31" s="98"/>
      <c r="DZF31" s="98"/>
      <c r="DZG31" s="98"/>
      <c r="DZH31" s="98"/>
      <c r="DZI31" s="98"/>
      <c r="DZJ31" s="98"/>
      <c r="DZK31" s="98"/>
      <c r="DZL31" s="98"/>
      <c r="DZM31" s="98"/>
      <c r="DZN31" s="98"/>
      <c r="DZO31" s="98"/>
      <c r="DZP31" s="98"/>
      <c r="DZQ31" s="98"/>
      <c r="DZR31" s="98"/>
      <c r="DZS31" s="98"/>
      <c r="DZT31" s="98"/>
      <c r="DZU31" s="98"/>
      <c r="DZV31" s="98"/>
      <c r="DZW31" s="98"/>
      <c r="DZX31" s="98"/>
      <c r="DZY31" s="98"/>
      <c r="DZZ31" s="98"/>
      <c r="EAA31" s="98"/>
      <c r="EAB31" s="98"/>
      <c r="EAC31" s="98"/>
      <c r="EAD31" s="98"/>
      <c r="EAE31" s="98"/>
      <c r="EAF31" s="98"/>
      <c r="EAG31" s="98"/>
      <c r="EAH31" s="98"/>
      <c r="EAI31" s="98"/>
      <c r="EAJ31" s="98"/>
      <c r="EAK31" s="98"/>
      <c r="EAL31" s="98"/>
      <c r="EAM31" s="98"/>
      <c r="EAN31" s="98"/>
      <c r="EAO31" s="98"/>
      <c r="EAP31" s="98"/>
      <c r="EAQ31" s="98"/>
      <c r="EAR31" s="98"/>
      <c r="EAS31" s="98"/>
      <c r="EAT31" s="98"/>
      <c r="EAU31" s="98"/>
      <c r="EAV31" s="98"/>
      <c r="EAW31" s="98"/>
      <c r="EAX31" s="98"/>
      <c r="EAY31" s="98"/>
      <c r="EAZ31" s="98"/>
      <c r="EBA31" s="98"/>
      <c r="EBB31" s="98"/>
      <c r="EBC31" s="98"/>
      <c r="EBD31" s="98"/>
      <c r="EBE31" s="98"/>
      <c r="EBF31" s="98"/>
      <c r="EBG31" s="98"/>
      <c r="EBH31" s="98"/>
      <c r="EBI31" s="98"/>
      <c r="EBJ31" s="98"/>
      <c r="EBK31" s="98"/>
      <c r="EBL31" s="98"/>
      <c r="EBM31" s="98"/>
      <c r="EBN31" s="98"/>
      <c r="EBO31" s="98"/>
      <c r="EBP31" s="98"/>
      <c r="EBQ31" s="98"/>
      <c r="EBR31" s="98"/>
      <c r="EBS31" s="98"/>
      <c r="EBT31" s="98"/>
      <c r="EBU31" s="98"/>
      <c r="EBV31" s="98"/>
      <c r="EBW31" s="98"/>
      <c r="EBX31" s="98"/>
      <c r="EBY31" s="98"/>
      <c r="EBZ31" s="98"/>
      <c r="ECA31" s="98"/>
      <c r="ECB31" s="98"/>
      <c r="ECC31" s="98"/>
      <c r="ECD31" s="98"/>
      <c r="ECE31" s="98"/>
      <c r="ECF31" s="98"/>
      <c r="ECG31" s="98"/>
      <c r="ECH31" s="98"/>
      <c r="ECI31" s="98"/>
      <c r="ECJ31" s="98"/>
      <c r="ECK31" s="98"/>
      <c r="ECL31" s="98"/>
      <c r="ECM31" s="98"/>
      <c r="ECN31" s="98"/>
      <c r="ECO31" s="98"/>
      <c r="ECP31" s="98"/>
      <c r="ECQ31" s="98"/>
      <c r="ECR31" s="98"/>
      <c r="ECS31" s="98"/>
      <c r="ECT31" s="98"/>
      <c r="ECU31" s="98"/>
      <c r="ECV31" s="98"/>
      <c r="ECW31" s="98"/>
      <c r="ECX31" s="98"/>
      <c r="ECY31" s="98"/>
      <c r="ECZ31" s="98"/>
      <c r="EDA31" s="98"/>
      <c r="EDB31" s="98"/>
      <c r="EDC31" s="98"/>
      <c r="EDD31" s="98"/>
      <c r="EDE31" s="98"/>
      <c r="EDF31" s="98"/>
      <c r="EDG31" s="98"/>
      <c r="EDH31" s="98"/>
      <c r="EDI31" s="98"/>
      <c r="EDJ31" s="98"/>
      <c r="EDK31" s="98"/>
      <c r="EDL31" s="98"/>
      <c r="EDM31" s="98"/>
      <c r="EDN31" s="98"/>
      <c r="EDO31" s="98"/>
      <c r="EDP31" s="98"/>
      <c r="EDQ31" s="98"/>
      <c r="EDR31" s="98"/>
      <c r="EDS31" s="98"/>
      <c r="EDT31" s="98"/>
      <c r="EDU31" s="98"/>
      <c r="EDV31" s="98"/>
      <c r="EDW31" s="98"/>
      <c r="EDX31" s="98"/>
      <c r="EDY31" s="98"/>
      <c r="EDZ31" s="98"/>
      <c r="EEA31" s="98"/>
      <c r="EEB31" s="98"/>
      <c r="EEC31" s="98"/>
      <c r="EED31" s="98"/>
      <c r="EEE31" s="98"/>
      <c r="EEF31" s="98"/>
      <c r="EEG31" s="98"/>
      <c r="EEH31" s="98"/>
      <c r="EEI31" s="98"/>
      <c r="EEJ31" s="98"/>
      <c r="EEK31" s="98"/>
      <c r="EEL31" s="98"/>
      <c r="EEM31" s="98"/>
      <c r="EEN31" s="98"/>
      <c r="EEO31" s="98"/>
      <c r="EEP31" s="98"/>
      <c r="EEQ31" s="98"/>
      <c r="EER31" s="98"/>
      <c r="EES31" s="98"/>
      <c r="EET31" s="98"/>
      <c r="EEU31" s="98"/>
      <c r="EEV31" s="98"/>
      <c r="EEW31" s="98"/>
      <c r="EEX31" s="98"/>
      <c r="EEY31" s="98"/>
      <c r="EEZ31" s="98"/>
      <c r="EFA31" s="98"/>
      <c r="EFB31" s="98"/>
      <c r="EFC31" s="98"/>
      <c r="EFD31" s="98"/>
      <c r="EFE31" s="98"/>
      <c r="EFF31" s="98"/>
      <c r="EFG31" s="98"/>
      <c r="EFH31" s="98"/>
      <c r="EFI31" s="98"/>
      <c r="EFJ31" s="98"/>
      <c r="EFK31" s="98"/>
      <c r="EFL31" s="98"/>
      <c r="EFM31" s="98"/>
      <c r="EFN31" s="98"/>
      <c r="EFO31" s="98"/>
      <c r="EFP31" s="98"/>
      <c r="EFQ31" s="98"/>
      <c r="EFR31" s="98"/>
      <c r="EFS31" s="98"/>
      <c r="EFT31" s="98"/>
      <c r="EFU31" s="98"/>
      <c r="EFV31" s="98"/>
      <c r="EFW31" s="98"/>
      <c r="EFX31" s="98"/>
      <c r="EFY31" s="98"/>
      <c r="EFZ31" s="98"/>
      <c r="EGA31" s="98"/>
      <c r="EGB31" s="98"/>
      <c r="EGC31" s="98"/>
      <c r="EGD31" s="98"/>
      <c r="EGE31" s="98"/>
      <c r="EGF31" s="98"/>
      <c r="EGG31" s="98"/>
      <c r="EGH31" s="98"/>
      <c r="EGI31" s="98"/>
      <c r="EGJ31" s="98"/>
      <c r="EGK31" s="98"/>
      <c r="EGL31" s="98"/>
      <c r="EGM31" s="98"/>
      <c r="EGN31" s="98"/>
      <c r="EGO31" s="98"/>
      <c r="EGP31" s="98"/>
      <c r="EGQ31" s="98"/>
      <c r="EGR31" s="98"/>
      <c r="EGS31" s="98"/>
      <c r="EGT31" s="98"/>
      <c r="EGU31" s="98"/>
      <c r="EGV31" s="98"/>
      <c r="EGW31" s="98"/>
      <c r="EGX31" s="98"/>
      <c r="EGY31" s="98"/>
      <c r="EGZ31" s="98"/>
      <c r="EHA31" s="98"/>
      <c r="EHB31" s="98"/>
      <c r="EHC31" s="98"/>
      <c r="EHD31" s="98"/>
      <c r="EHE31" s="98"/>
      <c r="EHF31" s="98"/>
      <c r="EHG31" s="98"/>
      <c r="EHH31" s="98"/>
      <c r="EHI31" s="98"/>
      <c r="EHJ31" s="98"/>
      <c r="EHK31" s="98"/>
      <c r="EHL31" s="98"/>
      <c r="EHM31" s="98"/>
      <c r="EHN31" s="98"/>
      <c r="EHO31" s="98"/>
      <c r="EHP31" s="98"/>
      <c r="EHQ31" s="98"/>
      <c r="EHR31" s="98"/>
      <c r="EHS31" s="98"/>
      <c r="EHT31" s="98"/>
      <c r="EHU31" s="98"/>
      <c r="EHV31" s="98"/>
      <c r="EHW31" s="98"/>
      <c r="EHX31" s="98"/>
      <c r="EHY31" s="98"/>
      <c r="EHZ31" s="98"/>
      <c r="EIA31" s="98"/>
      <c r="EIB31" s="98"/>
      <c r="EIC31" s="98"/>
      <c r="EID31" s="98"/>
      <c r="EIE31" s="98"/>
      <c r="EIF31" s="98"/>
      <c r="EIG31" s="98"/>
      <c r="EIH31" s="98"/>
      <c r="EII31" s="98"/>
      <c r="EIJ31" s="98"/>
      <c r="EIK31" s="98"/>
      <c r="EIL31" s="98"/>
      <c r="EIM31" s="98"/>
      <c r="EIN31" s="98"/>
      <c r="EIO31" s="98"/>
      <c r="EIP31" s="98"/>
      <c r="EIQ31" s="98"/>
      <c r="EIR31" s="98"/>
      <c r="EIS31" s="98"/>
      <c r="EIT31" s="98"/>
      <c r="EIU31" s="98"/>
      <c r="EIV31" s="98"/>
      <c r="EIW31" s="98"/>
      <c r="EIX31" s="98"/>
      <c r="EIY31" s="98"/>
      <c r="EIZ31" s="98"/>
      <c r="EJA31" s="98"/>
      <c r="EJB31" s="98"/>
      <c r="EJC31" s="98"/>
      <c r="EJD31" s="98"/>
      <c r="EJE31" s="98"/>
      <c r="EJF31" s="98"/>
      <c r="EJG31" s="98"/>
      <c r="EJH31" s="98"/>
      <c r="EJI31" s="98"/>
      <c r="EJJ31" s="98"/>
      <c r="EJK31" s="98"/>
      <c r="EJL31" s="98"/>
      <c r="EJM31" s="98"/>
      <c r="EJN31" s="98"/>
      <c r="EJO31" s="98"/>
      <c r="EJP31" s="98"/>
      <c r="EJQ31" s="98"/>
      <c r="EJR31" s="98"/>
      <c r="EJS31" s="98"/>
      <c r="EJT31" s="98"/>
      <c r="EJU31" s="98"/>
      <c r="EJV31" s="98"/>
      <c r="EJW31" s="98"/>
      <c r="EJX31" s="98"/>
      <c r="EJY31" s="98"/>
      <c r="EJZ31" s="98"/>
      <c r="EKA31" s="98"/>
      <c r="EKB31" s="98"/>
      <c r="EKC31" s="98"/>
      <c r="EKD31" s="98"/>
      <c r="EKE31" s="98"/>
      <c r="EKF31" s="98"/>
      <c r="EKG31" s="98"/>
      <c r="EKH31" s="98"/>
      <c r="EKI31" s="98"/>
      <c r="EKJ31" s="98"/>
      <c r="EKK31" s="98"/>
      <c r="EKL31" s="98"/>
      <c r="EKM31" s="98"/>
      <c r="EKN31" s="98"/>
      <c r="EKO31" s="98"/>
      <c r="EKP31" s="98"/>
      <c r="EKQ31" s="98"/>
      <c r="EKR31" s="98"/>
      <c r="EKS31" s="98"/>
      <c r="EKT31" s="98"/>
      <c r="EKU31" s="98"/>
      <c r="EKV31" s="98"/>
      <c r="EKW31" s="98"/>
      <c r="EKX31" s="98"/>
      <c r="EKY31" s="98"/>
      <c r="EKZ31" s="98"/>
      <c r="ELA31" s="98"/>
      <c r="ELB31" s="98"/>
      <c r="ELC31" s="98"/>
      <c r="ELD31" s="98"/>
      <c r="ELE31" s="98"/>
      <c r="ELF31" s="98"/>
      <c r="ELG31" s="98"/>
      <c r="ELH31" s="98"/>
      <c r="ELI31" s="98"/>
      <c r="ELJ31" s="98"/>
      <c r="ELK31" s="98"/>
      <c r="ELL31" s="98"/>
      <c r="ELM31" s="98"/>
      <c r="ELN31" s="98"/>
      <c r="ELO31" s="98"/>
      <c r="ELP31" s="98"/>
      <c r="ELQ31" s="98"/>
      <c r="ELR31" s="98"/>
      <c r="ELS31" s="98"/>
      <c r="ELT31" s="98"/>
      <c r="ELU31" s="98"/>
      <c r="ELV31" s="98"/>
      <c r="ELW31" s="98"/>
      <c r="ELX31" s="98"/>
      <c r="ELY31" s="98"/>
      <c r="ELZ31" s="98"/>
      <c r="EMA31" s="98"/>
      <c r="EMB31" s="98"/>
      <c r="EMC31" s="98"/>
      <c r="EMD31" s="98"/>
      <c r="EME31" s="98"/>
      <c r="EMF31" s="98"/>
      <c r="EMG31" s="98"/>
      <c r="EMH31" s="98"/>
      <c r="EMI31" s="98"/>
      <c r="EMJ31" s="98"/>
      <c r="EMK31" s="98"/>
      <c r="EML31" s="98"/>
      <c r="EMM31" s="98"/>
      <c r="EMN31" s="98"/>
      <c r="EMO31" s="98"/>
      <c r="EMP31" s="98"/>
      <c r="EMQ31" s="98"/>
      <c r="EMR31" s="98"/>
      <c r="EMS31" s="98"/>
      <c r="EMT31" s="98"/>
      <c r="EMU31" s="98"/>
      <c r="EMV31" s="98"/>
      <c r="EMW31" s="98"/>
      <c r="EMX31" s="98"/>
      <c r="EMY31" s="98"/>
      <c r="EMZ31" s="98"/>
      <c r="ENA31" s="98"/>
      <c r="ENB31" s="98"/>
      <c r="ENC31" s="98"/>
      <c r="END31" s="98"/>
      <c r="ENE31" s="98"/>
      <c r="ENF31" s="98"/>
      <c r="ENG31" s="98"/>
      <c r="ENH31" s="98"/>
      <c r="ENI31" s="98"/>
      <c r="ENJ31" s="98"/>
      <c r="ENK31" s="98"/>
      <c r="ENL31" s="98"/>
      <c r="ENM31" s="98"/>
      <c r="ENN31" s="98"/>
      <c r="ENO31" s="98"/>
      <c r="ENP31" s="98"/>
      <c r="ENQ31" s="98"/>
      <c r="ENR31" s="98"/>
      <c r="ENS31" s="98"/>
      <c r="ENT31" s="98"/>
      <c r="ENU31" s="98"/>
      <c r="ENV31" s="98"/>
      <c r="ENW31" s="98"/>
      <c r="ENX31" s="98"/>
      <c r="ENY31" s="98"/>
      <c r="ENZ31" s="98"/>
      <c r="EOA31" s="98"/>
      <c r="EOB31" s="98"/>
      <c r="EOC31" s="98"/>
      <c r="EOD31" s="98"/>
      <c r="EOE31" s="98"/>
      <c r="EOF31" s="98"/>
      <c r="EOG31" s="98"/>
      <c r="EOH31" s="98"/>
      <c r="EOI31" s="98"/>
      <c r="EOJ31" s="98"/>
      <c r="EOK31" s="98"/>
      <c r="EOL31" s="98"/>
      <c r="EOM31" s="98"/>
      <c r="EON31" s="98"/>
      <c r="EOO31" s="98"/>
      <c r="EOP31" s="98"/>
      <c r="EOQ31" s="98"/>
      <c r="EOR31" s="98"/>
      <c r="EOS31" s="98"/>
      <c r="EOT31" s="98"/>
      <c r="EOU31" s="98"/>
      <c r="EOV31" s="98"/>
      <c r="EOW31" s="98"/>
      <c r="EOX31" s="98"/>
      <c r="EOY31" s="98"/>
      <c r="EOZ31" s="98"/>
      <c r="EPA31" s="98"/>
      <c r="EPB31" s="98"/>
      <c r="EPC31" s="98"/>
      <c r="EPD31" s="98"/>
      <c r="EPE31" s="98"/>
      <c r="EPF31" s="98"/>
      <c r="EPG31" s="98"/>
      <c r="EPH31" s="98"/>
      <c r="EPI31" s="98"/>
      <c r="EPJ31" s="98"/>
      <c r="EPK31" s="98"/>
      <c r="EPL31" s="98"/>
      <c r="EPM31" s="98"/>
      <c r="EPN31" s="98"/>
      <c r="EPO31" s="98"/>
      <c r="EPP31" s="98"/>
      <c r="EPQ31" s="98"/>
      <c r="EPR31" s="98"/>
      <c r="EPS31" s="98"/>
      <c r="EPT31" s="98"/>
      <c r="EPU31" s="98"/>
      <c r="EPV31" s="98"/>
      <c r="EPW31" s="98"/>
      <c r="EPX31" s="98"/>
      <c r="EPY31" s="98"/>
      <c r="EPZ31" s="98"/>
      <c r="EQA31" s="98"/>
      <c r="EQB31" s="98"/>
      <c r="EQC31" s="98"/>
      <c r="EQD31" s="98"/>
      <c r="EQE31" s="98"/>
      <c r="EQF31" s="98"/>
      <c r="EQG31" s="98"/>
      <c r="EQH31" s="98"/>
      <c r="EQI31" s="98"/>
      <c r="EQJ31" s="98"/>
      <c r="EQK31" s="98"/>
      <c r="EQL31" s="98"/>
      <c r="EQM31" s="98"/>
      <c r="EQN31" s="98"/>
      <c r="EQO31" s="98"/>
      <c r="EQP31" s="98"/>
      <c r="EQQ31" s="98"/>
      <c r="EQR31" s="98"/>
      <c r="EQS31" s="98"/>
      <c r="EQT31" s="98"/>
      <c r="EQU31" s="98"/>
      <c r="EQV31" s="98"/>
      <c r="EQW31" s="98"/>
      <c r="EQX31" s="98"/>
      <c r="EQY31" s="98"/>
      <c r="EQZ31" s="98"/>
      <c r="ERA31" s="98"/>
      <c r="ERB31" s="98"/>
      <c r="ERC31" s="98"/>
      <c r="ERD31" s="98"/>
      <c r="ERE31" s="98"/>
      <c r="ERF31" s="98"/>
      <c r="ERG31" s="98"/>
      <c r="ERH31" s="98"/>
      <c r="ERI31" s="98"/>
      <c r="ERJ31" s="98"/>
      <c r="ERK31" s="98"/>
      <c r="ERL31" s="98"/>
      <c r="ERM31" s="98"/>
      <c r="ERN31" s="98"/>
      <c r="ERO31" s="98"/>
      <c r="ERP31" s="98"/>
      <c r="ERQ31" s="98"/>
      <c r="ERR31" s="98"/>
      <c r="ERS31" s="98"/>
      <c r="ERT31" s="98"/>
      <c r="ERU31" s="98"/>
      <c r="ERV31" s="98"/>
      <c r="ERW31" s="98"/>
      <c r="ERX31" s="98"/>
      <c r="ERY31" s="98"/>
      <c r="ERZ31" s="98"/>
      <c r="ESA31" s="98"/>
      <c r="ESB31" s="98"/>
      <c r="ESC31" s="98"/>
      <c r="ESD31" s="98"/>
      <c r="ESE31" s="98"/>
      <c r="ESF31" s="98"/>
      <c r="ESG31" s="98"/>
      <c r="ESH31" s="98"/>
      <c r="ESI31" s="98"/>
      <c r="ESJ31" s="98"/>
      <c r="ESK31" s="98"/>
      <c r="ESL31" s="98"/>
      <c r="ESM31" s="98"/>
      <c r="ESN31" s="98"/>
      <c r="ESO31" s="98"/>
      <c r="ESP31" s="98"/>
      <c r="ESQ31" s="98"/>
      <c r="ESR31" s="98"/>
      <c r="ESS31" s="98"/>
      <c r="EST31" s="98"/>
      <c r="ESU31" s="98"/>
      <c r="ESV31" s="98"/>
      <c r="ESW31" s="98"/>
      <c r="ESX31" s="98"/>
      <c r="ESY31" s="98"/>
      <c r="ESZ31" s="98"/>
      <c r="ETA31" s="98"/>
      <c r="ETB31" s="98"/>
      <c r="ETC31" s="98"/>
      <c r="ETD31" s="98"/>
      <c r="ETE31" s="98"/>
      <c r="ETF31" s="98"/>
      <c r="ETG31" s="98"/>
      <c r="ETH31" s="98"/>
      <c r="ETI31" s="98"/>
      <c r="ETJ31" s="98"/>
      <c r="ETK31" s="98"/>
      <c r="ETL31" s="98"/>
      <c r="ETM31" s="98"/>
      <c r="ETN31" s="98"/>
      <c r="ETO31" s="98"/>
      <c r="ETP31" s="98"/>
      <c r="ETQ31" s="98"/>
      <c r="ETR31" s="98"/>
      <c r="ETS31" s="98"/>
      <c r="ETT31" s="98"/>
      <c r="ETU31" s="98"/>
      <c r="ETV31" s="98"/>
      <c r="ETW31" s="98"/>
      <c r="ETX31" s="98"/>
      <c r="ETY31" s="98"/>
      <c r="ETZ31" s="98"/>
      <c r="EUA31" s="98"/>
      <c r="EUB31" s="98"/>
      <c r="EUC31" s="98"/>
      <c r="EUD31" s="98"/>
      <c r="EUE31" s="98"/>
      <c r="EUF31" s="98"/>
      <c r="EUG31" s="98"/>
      <c r="EUH31" s="98"/>
      <c r="EUI31" s="98"/>
      <c r="EUJ31" s="98"/>
      <c r="EUK31" s="98"/>
      <c r="EUL31" s="98"/>
      <c r="EUM31" s="98"/>
      <c r="EUN31" s="98"/>
      <c r="EUO31" s="98"/>
      <c r="EUP31" s="98"/>
      <c r="EUQ31" s="98"/>
      <c r="EUR31" s="98"/>
      <c r="EUS31" s="98"/>
      <c r="EUT31" s="98"/>
      <c r="EUU31" s="98"/>
      <c r="EUV31" s="98"/>
      <c r="EUW31" s="98"/>
      <c r="EUX31" s="98"/>
      <c r="EUY31" s="98"/>
      <c r="EUZ31" s="98"/>
      <c r="EVA31" s="98"/>
      <c r="EVB31" s="98"/>
      <c r="EVC31" s="98"/>
      <c r="EVD31" s="98"/>
      <c r="EVE31" s="98"/>
      <c r="EVF31" s="98"/>
      <c r="EVG31" s="98"/>
      <c r="EVH31" s="98"/>
      <c r="EVI31" s="98"/>
      <c r="EVJ31" s="98"/>
      <c r="EVK31" s="98"/>
      <c r="EVL31" s="98"/>
      <c r="EVM31" s="98"/>
      <c r="EVN31" s="98"/>
      <c r="EVO31" s="98"/>
      <c r="EVP31" s="98"/>
      <c r="EVQ31" s="98"/>
      <c r="EVR31" s="98"/>
      <c r="EVS31" s="98"/>
      <c r="EVT31" s="98"/>
      <c r="EVU31" s="98"/>
      <c r="EVV31" s="98"/>
      <c r="EVW31" s="98"/>
      <c r="EVX31" s="98"/>
      <c r="EVY31" s="98"/>
      <c r="EVZ31" s="98"/>
      <c r="EWA31" s="98"/>
      <c r="EWB31" s="98"/>
      <c r="EWC31" s="98"/>
      <c r="EWD31" s="98"/>
      <c r="EWE31" s="98"/>
      <c r="EWF31" s="98"/>
      <c r="EWG31" s="98"/>
      <c r="EWH31" s="98"/>
      <c r="EWI31" s="98"/>
      <c r="EWJ31" s="98"/>
      <c r="EWK31" s="98"/>
      <c r="EWL31" s="98"/>
      <c r="EWM31" s="98"/>
      <c r="EWN31" s="98"/>
      <c r="EWO31" s="98"/>
      <c r="EWP31" s="98"/>
      <c r="EWQ31" s="98"/>
      <c r="EWR31" s="98"/>
      <c r="EWS31" s="98"/>
      <c r="EWT31" s="98"/>
      <c r="EWU31" s="98"/>
      <c r="EWV31" s="98"/>
      <c r="EWW31" s="98"/>
      <c r="EWX31" s="98"/>
      <c r="EWY31" s="98"/>
      <c r="EWZ31" s="98"/>
      <c r="EXA31" s="98"/>
      <c r="EXB31" s="98"/>
      <c r="EXC31" s="98"/>
      <c r="EXD31" s="98"/>
      <c r="EXE31" s="98"/>
      <c r="EXF31" s="98"/>
      <c r="EXG31" s="98"/>
      <c r="EXH31" s="98"/>
      <c r="EXI31" s="98"/>
      <c r="EXJ31" s="98"/>
      <c r="EXK31" s="98"/>
      <c r="EXL31" s="98"/>
      <c r="EXM31" s="98"/>
      <c r="EXN31" s="98"/>
      <c r="EXO31" s="98"/>
      <c r="EXP31" s="98"/>
      <c r="EXQ31" s="98"/>
      <c r="EXR31" s="98"/>
      <c r="EXS31" s="98"/>
      <c r="EXT31" s="98"/>
      <c r="EXU31" s="98"/>
      <c r="EXV31" s="98"/>
      <c r="EXW31" s="98"/>
      <c r="EXX31" s="98"/>
      <c r="EXY31" s="98"/>
      <c r="EXZ31" s="98"/>
      <c r="EYA31" s="98"/>
      <c r="EYB31" s="98"/>
      <c r="EYC31" s="98"/>
      <c r="EYD31" s="98"/>
      <c r="EYE31" s="98"/>
      <c r="EYF31" s="98"/>
      <c r="EYG31" s="98"/>
      <c r="EYH31" s="98"/>
      <c r="EYI31" s="98"/>
      <c r="EYJ31" s="98"/>
      <c r="EYK31" s="98"/>
      <c r="EYL31" s="98"/>
      <c r="EYM31" s="98"/>
      <c r="EYN31" s="98"/>
      <c r="EYO31" s="98"/>
      <c r="EYP31" s="98"/>
      <c r="EYQ31" s="98"/>
      <c r="EYR31" s="98"/>
      <c r="EYS31" s="98"/>
      <c r="EYT31" s="98"/>
      <c r="EYU31" s="98"/>
      <c r="EYV31" s="98"/>
      <c r="EYW31" s="98"/>
      <c r="EYX31" s="98"/>
      <c r="EYY31" s="98"/>
      <c r="EYZ31" s="98"/>
      <c r="EZA31" s="98"/>
      <c r="EZB31" s="98"/>
      <c r="EZC31" s="98"/>
      <c r="EZD31" s="98"/>
      <c r="EZE31" s="98"/>
      <c r="EZF31" s="98"/>
      <c r="EZG31" s="98"/>
      <c r="EZH31" s="98"/>
      <c r="EZI31" s="98"/>
      <c r="EZJ31" s="98"/>
      <c r="EZK31" s="98"/>
      <c r="EZL31" s="98"/>
      <c r="EZM31" s="98"/>
      <c r="EZN31" s="98"/>
      <c r="EZO31" s="98"/>
      <c r="EZP31" s="98"/>
      <c r="EZQ31" s="98"/>
      <c r="EZR31" s="98"/>
      <c r="EZS31" s="98"/>
      <c r="EZT31" s="98"/>
      <c r="EZU31" s="98"/>
      <c r="EZV31" s="98"/>
      <c r="EZW31" s="98"/>
      <c r="EZX31" s="98"/>
      <c r="EZY31" s="98"/>
      <c r="EZZ31" s="98"/>
      <c r="FAA31" s="98"/>
      <c r="FAB31" s="98"/>
      <c r="FAC31" s="98"/>
      <c r="FAD31" s="98"/>
      <c r="FAE31" s="98"/>
      <c r="FAF31" s="98"/>
      <c r="FAG31" s="98"/>
      <c r="FAH31" s="98"/>
      <c r="FAI31" s="98"/>
      <c r="FAJ31" s="98"/>
      <c r="FAK31" s="98"/>
      <c r="FAL31" s="98"/>
      <c r="FAM31" s="98"/>
      <c r="FAN31" s="98"/>
      <c r="FAO31" s="98"/>
      <c r="FAP31" s="98"/>
      <c r="FAQ31" s="98"/>
      <c r="FAR31" s="98"/>
      <c r="FAS31" s="98"/>
      <c r="FAT31" s="98"/>
      <c r="FAU31" s="98"/>
      <c r="FAV31" s="98"/>
      <c r="FAW31" s="98"/>
      <c r="FAX31" s="98"/>
      <c r="FAY31" s="98"/>
      <c r="FAZ31" s="98"/>
      <c r="FBA31" s="98"/>
      <c r="FBB31" s="98"/>
      <c r="FBC31" s="98"/>
      <c r="FBD31" s="98"/>
      <c r="FBE31" s="98"/>
      <c r="FBF31" s="98"/>
      <c r="FBG31" s="98"/>
      <c r="FBH31" s="98"/>
      <c r="FBI31" s="98"/>
      <c r="FBJ31" s="98"/>
      <c r="FBK31" s="98"/>
      <c r="FBL31" s="98"/>
      <c r="FBM31" s="98"/>
      <c r="FBN31" s="98"/>
      <c r="FBO31" s="98"/>
    </row>
    <row r="32" spans="1:4123" ht="30" customHeight="1">
      <c r="A32" s="152"/>
      <c r="B32" s="102" t="s">
        <v>248</v>
      </c>
      <c r="C32" s="112"/>
      <c r="D32" s="113" t="s">
        <v>35</v>
      </c>
      <c r="E32" s="113"/>
      <c r="F32" s="113" t="s">
        <v>249</v>
      </c>
      <c r="G32" s="98"/>
      <c r="H32" s="98"/>
      <c r="I32" s="98"/>
      <c r="J32" s="98"/>
      <c r="K32" s="98"/>
      <c r="L32" s="98"/>
      <c r="M32" s="98"/>
      <c r="N32" s="98"/>
      <c r="O32" s="98"/>
      <c r="P32" s="98"/>
      <c r="Q32" s="98"/>
      <c r="R32" s="98"/>
      <c r="S32" s="98"/>
      <c r="T32" s="98"/>
      <c r="U32" s="98"/>
      <c r="V32" s="98"/>
      <c r="W32" s="98"/>
      <c r="X32" s="98"/>
      <c r="Y32" s="98"/>
      <c r="Z32" s="98"/>
      <c r="AA32" s="98"/>
      <c r="AB32" s="98"/>
      <c r="AC32" s="98"/>
      <c r="AD32" s="98"/>
      <c r="AE32" s="98"/>
      <c r="AF32" s="98"/>
      <c r="AG32" s="98"/>
      <c r="AH32" s="98"/>
      <c r="AI32" s="98"/>
      <c r="AJ32" s="98"/>
      <c r="AK32" s="98"/>
      <c r="AL32" s="98"/>
      <c r="AM32" s="98"/>
      <c r="AN32" s="98"/>
      <c r="AO32" s="98"/>
      <c r="AP32" s="98"/>
      <c r="AQ32" s="98"/>
      <c r="AR32" s="98"/>
      <c r="AS32" s="98"/>
      <c r="AT32" s="98"/>
      <c r="AU32" s="98"/>
      <c r="AV32" s="98"/>
      <c r="AW32" s="98"/>
      <c r="AX32" s="98"/>
      <c r="AY32" s="98"/>
      <c r="AZ32" s="98"/>
      <c r="BA32" s="98"/>
      <c r="BB32" s="98"/>
      <c r="BC32" s="98"/>
      <c r="BD32" s="98"/>
      <c r="BE32" s="98"/>
      <c r="BF32" s="98"/>
      <c r="BG32" s="98"/>
      <c r="BH32" s="98"/>
      <c r="BI32" s="98"/>
      <c r="BJ32" s="98"/>
      <c r="BK32" s="98"/>
      <c r="BL32" s="98"/>
      <c r="BM32" s="98"/>
      <c r="BN32" s="98"/>
      <c r="BO32" s="98"/>
      <c r="BP32" s="98"/>
      <c r="BQ32" s="98"/>
      <c r="BR32" s="98"/>
      <c r="BS32" s="98"/>
      <c r="BT32" s="98"/>
      <c r="BU32" s="98"/>
      <c r="BV32" s="98"/>
      <c r="BW32" s="98"/>
      <c r="BX32" s="98"/>
      <c r="BY32" s="98"/>
      <c r="BZ32" s="98"/>
      <c r="CA32" s="98"/>
      <c r="CB32" s="98"/>
      <c r="CC32" s="98"/>
      <c r="CD32" s="98"/>
      <c r="CE32" s="98"/>
      <c r="CF32" s="98"/>
      <c r="CG32" s="98"/>
      <c r="CH32" s="98"/>
      <c r="CI32" s="98"/>
      <c r="CJ32" s="98"/>
      <c r="CK32" s="98"/>
      <c r="CL32" s="98"/>
      <c r="CM32" s="98"/>
      <c r="CN32" s="98"/>
      <c r="CO32" s="98"/>
      <c r="CP32" s="98"/>
      <c r="CQ32" s="98"/>
      <c r="CR32" s="98"/>
      <c r="CS32" s="98"/>
      <c r="CT32" s="98"/>
      <c r="CU32" s="98"/>
      <c r="CV32" s="98"/>
      <c r="CW32" s="98"/>
      <c r="CX32" s="98"/>
      <c r="CY32" s="98"/>
      <c r="CZ32" s="98"/>
      <c r="DA32" s="98"/>
      <c r="DB32" s="98"/>
      <c r="DC32" s="98"/>
      <c r="DD32" s="98"/>
      <c r="DE32" s="98"/>
      <c r="DF32" s="98"/>
      <c r="DG32" s="98"/>
      <c r="DH32" s="98"/>
      <c r="DI32" s="98"/>
      <c r="DJ32" s="98"/>
      <c r="DK32" s="98"/>
      <c r="DL32" s="98"/>
      <c r="DM32" s="98"/>
      <c r="DN32" s="98"/>
      <c r="DO32" s="98"/>
      <c r="DP32" s="98"/>
      <c r="DQ32" s="98"/>
      <c r="DR32" s="98"/>
      <c r="DS32" s="98"/>
      <c r="DT32" s="98"/>
      <c r="DU32" s="98"/>
      <c r="DV32" s="98"/>
      <c r="DW32" s="98"/>
      <c r="DX32" s="98"/>
      <c r="DY32" s="98"/>
      <c r="DZ32" s="98"/>
      <c r="EA32" s="98"/>
      <c r="EB32" s="98"/>
      <c r="EC32" s="98"/>
      <c r="ED32" s="98"/>
      <c r="EE32" s="98"/>
      <c r="EF32" s="98"/>
      <c r="EG32" s="98"/>
      <c r="EH32" s="98"/>
      <c r="EI32" s="98"/>
      <c r="EJ32" s="98"/>
      <c r="EK32" s="98"/>
      <c r="EL32" s="98"/>
      <c r="EM32" s="98"/>
      <c r="EN32" s="98"/>
      <c r="EO32" s="98"/>
      <c r="EP32" s="98"/>
      <c r="EQ32" s="98"/>
      <c r="ER32" s="98"/>
      <c r="ES32" s="98"/>
      <c r="ET32" s="98"/>
      <c r="EU32" s="98"/>
      <c r="EV32" s="98"/>
      <c r="EW32" s="98"/>
      <c r="EX32" s="98"/>
      <c r="EY32" s="98"/>
      <c r="EZ32" s="98"/>
      <c r="FA32" s="98"/>
      <c r="FB32" s="98"/>
      <c r="FC32" s="98"/>
      <c r="FD32" s="98"/>
      <c r="FE32" s="98"/>
      <c r="FF32" s="98"/>
      <c r="FG32" s="98"/>
      <c r="FH32" s="98"/>
      <c r="FI32" s="98"/>
      <c r="FJ32" s="98"/>
      <c r="FK32" s="98"/>
      <c r="FL32" s="98"/>
      <c r="FM32" s="98"/>
      <c r="FN32" s="98"/>
      <c r="FO32" s="98"/>
      <c r="FP32" s="98"/>
      <c r="FQ32" s="98"/>
      <c r="FR32" s="98"/>
      <c r="FS32" s="98"/>
      <c r="FT32" s="98"/>
      <c r="FU32" s="98"/>
      <c r="FV32" s="98"/>
      <c r="FW32" s="98"/>
      <c r="FX32" s="98"/>
      <c r="FY32" s="98"/>
      <c r="FZ32" s="98"/>
      <c r="GA32" s="98"/>
      <c r="GB32" s="98"/>
      <c r="GC32" s="98"/>
      <c r="GD32" s="98"/>
      <c r="GE32" s="98"/>
      <c r="GF32" s="98"/>
      <c r="GG32" s="98"/>
      <c r="GH32" s="98"/>
      <c r="GI32" s="98"/>
      <c r="GJ32" s="98"/>
      <c r="GK32" s="98"/>
      <c r="GL32" s="98"/>
      <c r="GM32" s="98"/>
      <c r="GN32" s="98"/>
      <c r="GO32" s="98"/>
      <c r="GP32" s="98"/>
      <c r="GQ32" s="98"/>
      <c r="GR32" s="98"/>
      <c r="GS32" s="98"/>
      <c r="GT32" s="98"/>
      <c r="GU32" s="98"/>
      <c r="GV32" s="98"/>
      <c r="GW32" s="98"/>
      <c r="GX32" s="98"/>
      <c r="GY32" s="98"/>
      <c r="GZ32" s="98"/>
      <c r="HA32" s="98"/>
      <c r="HB32" s="98"/>
      <c r="HC32" s="98"/>
      <c r="HD32" s="98"/>
      <c r="HE32" s="98"/>
      <c r="HF32" s="98"/>
      <c r="HG32" s="98"/>
      <c r="HH32" s="98"/>
      <c r="HI32" s="98"/>
      <c r="HJ32" s="98"/>
      <c r="HK32" s="98"/>
      <c r="HL32" s="98"/>
      <c r="HM32" s="98"/>
      <c r="HN32" s="98"/>
      <c r="HO32" s="98"/>
      <c r="HP32" s="98"/>
      <c r="HQ32" s="98"/>
      <c r="HR32" s="98"/>
      <c r="HS32" s="98"/>
      <c r="HT32" s="98"/>
      <c r="HU32" s="98"/>
      <c r="HV32" s="98"/>
      <c r="HW32" s="98"/>
      <c r="HX32" s="98"/>
      <c r="HY32" s="98"/>
      <c r="HZ32" s="98"/>
      <c r="IA32" s="98"/>
      <c r="IB32" s="98"/>
      <c r="IC32" s="98"/>
      <c r="ID32" s="98"/>
      <c r="IE32" s="98"/>
      <c r="IF32" s="98"/>
      <c r="IG32" s="98"/>
      <c r="IH32" s="98"/>
      <c r="II32" s="98"/>
      <c r="IJ32" s="98"/>
      <c r="IK32" s="98"/>
      <c r="IL32" s="98"/>
      <c r="IM32" s="98"/>
      <c r="IN32" s="98"/>
      <c r="IO32" s="98"/>
      <c r="IP32" s="98"/>
      <c r="IQ32" s="98"/>
      <c r="IR32" s="98"/>
      <c r="IS32" s="98"/>
      <c r="IT32" s="98"/>
      <c r="IU32" s="98"/>
      <c r="IV32" s="98"/>
      <c r="IW32" s="98"/>
      <c r="IX32" s="98"/>
      <c r="IY32" s="98"/>
      <c r="IZ32" s="98"/>
      <c r="JA32" s="98"/>
      <c r="JB32" s="98"/>
      <c r="JC32" s="98"/>
      <c r="JD32" s="98"/>
      <c r="JE32" s="98"/>
      <c r="JF32" s="98"/>
      <c r="JG32" s="98"/>
      <c r="JH32" s="98"/>
      <c r="JI32" s="98"/>
      <c r="JJ32" s="98"/>
      <c r="JK32" s="98"/>
      <c r="JL32" s="98"/>
      <c r="JM32" s="98"/>
      <c r="JN32" s="98"/>
      <c r="JO32" s="98"/>
      <c r="JP32" s="98"/>
      <c r="JQ32" s="98"/>
      <c r="JR32" s="98"/>
      <c r="JS32" s="98"/>
      <c r="JT32" s="98"/>
      <c r="JU32" s="98"/>
      <c r="JV32" s="98"/>
      <c r="JW32" s="98"/>
      <c r="JX32" s="98"/>
      <c r="JY32" s="98"/>
      <c r="JZ32" s="98"/>
      <c r="KA32" s="98"/>
      <c r="KB32" s="98"/>
      <c r="KC32" s="98"/>
      <c r="KD32" s="98"/>
      <c r="KE32" s="98"/>
      <c r="KF32" s="98"/>
      <c r="KG32" s="98"/>
      <c r="KH32" s="98"/>
      <c r="KI32" s="98"/>
      <c r="KJ32" s="98"/>
      <c r="KK32" s="98"/>
      <c r="KL32" s="98"/>
      <c r="KM32" s="98"/>
      <c r="KN32" s="98"/>
      <c r="KO32" s="98"/>
      <c r="KP32" s="98"/>
      <c r="KQ32" s="98"/>
      <c r="KR32" s="98"/>
      <c r="KS32" s="98"/>
      <c r="KT32" s="98"/>
      <c r="KU32" s="98"/>
      <c r="KV32" s="98"/>
      <c r="KW32" s="98"/>
      <c r="KX32" s="98"/>
      <c r="KY32" s="98"/>
      <c r="KZ32" s="98"/>
      <c r="LA32" s="98"/>
      <c r="LB32" s="98"/>
      <c r="LC32" s="98"/>
      <c r="LD32" s="98"/>
      <c r="LE32" s="98"/>
      <c r="LF32" s="98"/>
      <c r="LG32" s="98"/>
      <c r="LH32" s="98"/>
      <c r="LI32" s="98"/>
      <c r="LJ32" s="98"/>
      <c r="LK32" s="98"/>
      <c r="LL32" s="98"/>
      <c r="LM32" s="98"/>
      <c r="LN32" s="98"/>
      <c r="LO32" s="98"/>
      <c r="LP32" s="98"/>
      <c r="LQ32" s="98"/>
      <c r="LR32" s="98"/>
      <c r="LS32" s="98"/>
      <c r="LT32" s="98"/>
      <c r="LU32" s="98"/>
      <c r="LV32" s="98"/>
      <c r="LW32" s="98"/>
      <c r="LX32" s="98"/>
      <c r="LY32" s="98"/>
      <c r="LZ32" s="98"/>
      <c r="MA32" s="98"/>
      <c r="MB32" s="98"/>
      <c r="MC32" s="98"/>
      <c r="MD32" s="98"/>
      <c r="ME32" s="98"/>
      <c r="MF32" s="98"/>
      <c r="MG32" s="98"/>
      <c r="MH32" s="98"/>
      <c r="MI32" s="98"/>
      <c r="MJ32" s="98"/>
      <c r="MK32" s="98"/>
      <c r="ML32" s="98"/>
      <c r="MM32" s="98"/>
      <c r="MN32" s="98"/>
      <c r="MO32" s="98"/>
      <c r="MP32" s="98"/>
      <c r="MQ32" s="98"/>
      <c r="MR32" s="98"/>
      <c r="MS32" s="98"/>
      <c r="MT32" s="98"/>
      <c r="MU32" s="98"/>
      <c r="MV32" s="98"/>
      <c r="MW32" s="98"/>
      <c r="MX32" s="98"/>
      <c r="MY32" s="98"/>
      <c r="MZ32" s="98"/>
      <c r="NA32" s="98"/>
      <c r="NB32" s="98"/>
      <c r="NC32" s="98"/>
      <c r="ND32" s="98"/>
      <c r="NE32" s="98"/>
      <c r="NF32" s="98"/>
      <c r="NG32" s="98"/>
      <c r="NH32" s="98"/>
      <c r="NI32" s="98"/>
      <c r="NJ32" s="98"/>
      <c r="NK32" s="98"/>
      <c r="NL32" s="98"/>
      <c r="NM32" s="98"/>
      <c r="NN32" s="98"/>
      <c r="NO32" s="98"/>
      <c r="NP32" s="98"/>
      <c r="NQ32" s="98"/>
      <c r="NR32" s="98"/>
      <c r="NS32" s="98"/>
      <c r="NT32" s="98"/>
      <c r="NU32" s="98"/>
      <c r="NV32" s="98"/>
      <c r="NW32" s="98"/>
      <c r="NX32" s="98"/>
      <c r="NY32" s="98"/>
      <c r="NZ32" s="98"/>
      <c r="OA32" s="98"/>
      <c r="OB32" s="98"/>
      <c r="OC32" s="98"/>
      <c r="OD32" s="98"/>
      <c r="OE32" s="98"/>
      <c r="OF32" s="98"/>
      <c r="OG32" s="98"/>
      <c r="OH32" s="98"/>
      <c r="OI32" s="98"/>
      <c r="OJ32" s="98"/>
      <c r="OK32" s="98"/>
      <c r="OL32" s="98"/>
      <c r="OM32" s="98"/>
      <c r="ON32" s="98"/>
      <c r="OO32" s="98"/>
      <c r="OP32" s="98"/>
      <c r="OQ32" s="98"/>
      <c r="OR32" s="98"/>
      <c r="OS32" s="98"/>
      <c r="OT32" s="98"/>
      <c r="OU32" s="98"/>
      <c r="OV32" s="98"/>
      <c r="OW32" s="98"/>
      <c r="OX32" s="98"/>
      <c r="OY32" s="98"/>
      <c r="OZ32" s="98"/>
      <c r="PA32" s="98"/>
      <c r="PB32" s="98"/>
      <c r="PC32" s="98"/>
      <c r="PD32" s="98"/>
      <c r="PE32" s="98"/>
      <c r="PF32" s="98"/>
      <c r="PG32" s="98"/>
      <c r="PH32" s="98"/>
      <c r="PI32" s="98"/>
      <c r="PJ32" s="98"/>
      <c r="PK32" s="98"/>
      <c r="PL32" s="98"/>
      <c r="PM32" s="98"/>
      <c r="PN32" s="98"/>
      <c r="PO32" s="98"/>
      <c r="PP32" s="98"/>
      <c r="PQ32" s="98"/>
      <c r="PR32" s="98"/>
      <c r="PS32" s="98"/>
      <c r="PT32" s="98"/>
      <c r="PU32" s="98"/>
      <c r="PV32" s="98"/>
      <c r="PW32" s="98"/>
      <c r="PX32" s="98"/>
      <c r="PY32" s="98"/>
      <c r="PZ32" s="98"/>
      <c r="QA32" s="98"/>
      <c r="QB32" s="98"/>
      <c r="QC32" s="98"/>
      <c r="QD32" s="98"/>
      <c r="QE32" s="98"/>
      <c r="QF32" s="98"/>
      <c r="QG32" s="98"/>
      <c r="QH32" s="98"/>
      <c r="QI32" s="98"/>
      <c r="QJ32" s="98"/>
      <c r="QK32" s="98"/>
      <c r="QL32" s="98"/>
      <c r="QM32" s="98"/>
      <c r="QN32" s="98"/>
      <c r="QO32" s="98"/>
      <c r="QP32" s="98"/>
      <c r="QQ32" s="98"/>
      <c r="QR32" s="98"/>
      <c r="QS32" s="98"/>
      <c r="QT32" s="98"/>
      <c r="QU32" s="98"/>
      <c r="QV32" s="98"/>
      <c r="QW32" s="98"/>
      <c r="QX32" s="98"/>
      <c r="QY32" s="98"/>
      <c r="QZ32" s="98"/>
      <c r="RA32" s="98"/>
      <c r="RB32" s="98"/>
      <c r="RC32" s="98"/>
      <c r="RD32" s="98"/>
      <c r="RE32" s="98"/>
      <c r="RF32" s="98"/>
      <c r="RG32" s="98"/>
      <c r="RH32" s="98"/>
      <c r="RI32" s="98"/>
      <c r="RJ32" s="98"/>
      <c r="RK32" s="98"/>
      <c r="RL32" s="98"/>
      <c r="RM32" s="98"/>
      <c r="RN32" s="98"/>
      <c r="RO32" s="98"/>
      <c r="RP32" s="98"/>
      <c r="RQ32" s="98"/>
      <c r="RR32" s="98"/>
      <c r="RS32" s="98"/>
      <c r="RT32" s="98"/>
      <c r="RU32" s="98"/>
      <c r="RV32" s="98"/>
      <c r="RW32" s="98"/>
      <c r="RX32" s="98"/>
      <c r="RY32" s="98"/>
      <c r="RZ32" s="98"/>
      <c r="SA32" s="98"/>
      <c r="SB32" s="98"/>
      <c r="SC32" s="98"/>
      <c r="SD32" s="98"/>
      <c r="SE32" s="98"/>
      <c r="SF32" s="98"/>
      <c r="SG32" s="98"/>
      <c r="SH32" s="98"/>
      <c r="SI32" s="98"/>
      <c r="SJ32" s="98"/>
      <c r="SK32" s="98"/>
      <c r="SL32" s="98"/>
      <c r="SM32" s="98"/>
      <c r="SN32" s="98"/>
      <c r="SO32" s="98"/>
      <c r="SP32" s="98"/>
      <c r="SQ32" s="98"/>
      <c r="SR32" s="98"/>
      <c r="SS32" s="98"/>
      <c r="ST32" s="98"/>
      <c r="SU32" s="98"/>
      <c r="SV32" s="98"/>
      <c r="SW32" s="98"/>
      <c r="SX32" s="98"/>
      <c r="SY32" s="98"/>
      <c r="SZ32" s="98"/>
      <c r="TA32" s="98"/>
      <c r="TB32" s="98"/>
      <c r="TC32" s="98"/>
      <c r="TD32" s="98"/>
      <c r="TE32" s="98"/>
      <c r="TF32" s="98"/>
      <c r="TG32" s="98"/>
      <c r="TH32" s="98"/>
      <c r="TI32" s="98"/>
      <c r="TJ32" s="98"/>
      <c r="TK32" s="98"/>
      <c r="TL32" s="98"/>
      <c r="TM32" s="98"/>
      <c r="TN32" s="98"/>
      <c r="TO32" s="98"/>
      <c r="TP32" s="98"/>
      <c r="TQ32" s="98"/>
      <c r="TR32" s="98"/>
      <c r="TS32" s="98"/>
      <c r="TT32" s="98"/>
      <c r="TU32" s="98"/>
      <c r="TV32" s="98"/>
      <c r="TW32" s="98"/>
      <c r="TX32" s="98"/>
      <c r="TY32" s="98"/>
      <c r="TZ32" s="98"/>
      <c r="UA32" s="98"/>
      <c r="UB32" s="98"/>
      <c r="UC32" s="98"/>
      <c r="UD32" s="98"/>
      <c r="UE32" s="98"/>
      <c r="UF32" s="98"/>
      <c r="UG32" s="98"/>
      <c r="UH32" s="98"/>
      <c r="UI32" s="98"/>
      <c r="UJ32" s="98"/>
      <c r="UK32" s="98"/>
      <c r="UL32" s="98"/>
      <c r="UM32" s="98"/>
      <c r="UN32" s="98"/>
      <c r="UO32" s="98"/>
      <c r="UP32" s="98"/>
      <c r="UQ32" s="98"/>
      <c r="UR32" s="98"/>
      <c r="US32" s="98"/>
      <c r="UT32" s="98"/>
      <c r="UU32" s="98"/>
      <c r="UV32" s="98"/>
      <c r="UW32" s="98"/>
      <c r="UX32" s="98"/>
      <c r="UY32" s="98"/>
      <c r="UZ32" s="98"/>
      <c r="VA32" s="98"/>
      <c r="VB32" s="98"/>
      <c r="VC32" s="98"/>
      <c r="VD32" s="98"/>
      <c r="VE32" s="98"/>
      <c r="VF32" s="98"/>
      <c r="VG32" s="98"/>
      <c r="VH32" s="98"/>
      <c r="VI32" s="98"/>
      <c r="VJ32" s="98"/>
      <c r="VK32" s="98"/>
      <c r="VL32" s="98"/>
      <c r="VM32" s="98"/>
      <c r="VN32" s="98"/>
      <c r="VO32" s="98"/>
      <c r="VP32" s="98"/>
      <c r="VQ32" s="98"/>
      <c r="VR32" s="98"/>
      <c r="VS32" s="98"/>
      <c r="VT32" s="98"/>
      <c r="VU32" s="98"/>
      <c r="VV32" s="98"/>
      <c r="VW32" s="98"/>
      <c r="VX32" s="98"/>
      <c r="VY32" s="98"/>
      <c r="VZ32" s="98"/>
      <c r="WA32" s="98"/>
      <c r="WB32" s="98"/>
      <c r="WC32" s="98"/>
      <c r="WD32" s="98"/>
      <c r="WE32" s="98"/>
      <c r="WF32" s="98"/>
      <c r="WG32" s="98"/>
      <c r="WH32" s="98"/>
      <c r="WI32" s="98"/>
      <c r="WJ32" s="98"/>
      <c r="WK32" s="98"/>
      <c r="WL32" s="98"/>
      <c r="WM32" s="98"/>
      <c r="WN32" s="98"/>
      <c r="WO32" s="98"/>
      <c r="WP32" s="98"/>
      <c r="WQ32" s="98"/>
      <c r="WR32" s="98"/>
      <c r="WS32" s="98"/>
      <c r="WT32" s="98"/>
      <c r="WU32" s="98"/>
      <c r="WV32" s="98"/>
      <c r="WW32" s="98"/>
      <c r="WX32" s="98"/>
      <c r="WY32" s="98"/>
      <c r="WZ32" s="98"/>
      <c r="XA32" s="98"/>
      <c r="XB32" s="98"/>
      <c r="XC32" s="98"/>
      <c r="XD32" s="98"/>
      <c r="XE32" s="98"/>
      <c r="XF32" s="98"/>
      <c r="XG32" s="98"/>
      <c r="XH32" s="98"/>
      <c r="XI32" s="98"/>
      <c r="XJ32" s="98"/>
      <c r="XK32" s="98"/>
      <c r="XL32" s="98"/>
      <c r="XM32" s="98"/>
      <c r="XN32" s="98"/>
      <c r="XO32" s="98"/>
      <c r="XP32" s="98"/>
      <c r="XQ32" s="98"/>
      <c r="XR32" s="98"/>
      <c r="XS32" s="98"/>
      <c r="XT32" s="98"/>
      <c r="XU32" s="98"/>
      <c r="XV32" s="98"/>
      <c r="XW32" s="98"/>
      <c r="XX32" s="98"/>
      <c r="XY32" s="98"/>
      <c r="XZ32" s="98"/>
      <c r="YA32" s="98"/>
      <c r="YB32" s="98"/>
      <c r="YC32" s="98"/>
      <c r="YD32" s="98"/>
      <c r="YE32" s="98"/>
      <c r="YF32" s="98"/>
      <c r="YG32" s="98"/>
      <c r="YH32" s="98"/>
      <c r="YI32" s="98"/>
      <c r="YJ32" s="98"/>
      <c r="YK32" s="98"/>
      <c r="YL32" s="98"/>
      <c r="YM32" s="98"/>
      <c r="YN32" s="98"/>
      <c r="YO32" s="98"/>
      <c r="YP32" s="98"/>
      <c r="YQ32" s="98"/>
      <c r="YR32" s="98"/>
      <c r="YS32" s="98"/>
      <c r="YT32" s="98"/>
      <c r="YU32" s="98"/>
      <c r="YV32" s="98"/>
      <c r="YW32" s="98"/>
      <c r="YX32" s="98"/>
      <c r="YY32" s="98"/>
      <c r="YZ32" s="98"/>
      <c r="ZA32" s="98"/>
      <c r="ZB32" s="98"/>
      <c r="ZC32" s="98"/>
      <c r="ZD32" s="98"/>
      <c r="ZE32" s="98"/>
      <c r="ZF32" s="98"/>
      <c r="ZG32" s="98"/>
      <c r="ZH32" s="98"/>
      <c r="ZI32" s="98"/>
      <c r="ZJ32" s="98"/>
      <c r="ZK32" s="98"/>
      <c r="ZL32" s="98"/>
      <c r="ZM32" s="98"/>
      <c r="ZN32" s="98"/>
      <c r="ZO32" s="98"/>
      <c r="ZP32" s="98"/>
      <c r="ZQ32" s="98"/>
      <c r="ZR32" s="98"/>
      <c r="ZS32" s="98"/>
      <c r="ZT32" s="98"/>
      <c r="ZU32" s="98"/>
      <c r="ZV32" s="98"/>
      <c r="ZW32" s="98"/>
      <c r="ZX32" s="98"/>
      <c r="ZY32" s="98"/>
      <c r="ZZ32" s="98"/>
      <c r="AAA32" s="98"/>
      <c r="AAB32" s="98"/>
      <c r="AAC32" s="98"/>
      <c r="AAD32" s="98"/>
      <c r="AAE32" s="98"/>
      <c r="AAF32" s="98"/>
      <c r="AAG32" s="98"/>
      <c r="AAH32" s="98"/>
      <c r="AAI32" s="98"/>
      <c r="AAJ32" s="98"/>
      <c r="AAK32" s="98"/>
      <c r="AAL32" s="98"/>
      <c r="AAM32" s="98"/>
      <c r="AAN32" s="98"/>
      <c r="AAO32" s="98"/>
      <c r="AAP32" s="98"/>
      <c r="AAQ32" s="98"/>
      <c r="AAR32" s="98"/>
      <c r="AAS32" s="98"/>
      <c r="AAT32" s="98"/>
      <c r="AAU32" s="98"/>
      <c r="AAV32" s="98"/>
      <c r="AAW32" s="98"/>
      <c r="AAX32" s="98"/>
      <c r="AAY32" s="98"/>
      <c r="AAZ32" s="98"/>
      <c r="ABA32" s="98"/>
      <c r="ABB32" s="98"/>
      <c r="ABC32" s="98"/>
      <c r="ABD32" s="98"/>
      <c r="ABE32" s="98"/>
      <c r="ABF32" s="98"/>
      <c r="ABG32" s="98"/>
      <c r="ABH32" s="98"/>
      <c r="ABI32" s="98"/>
      <c r="ABJ32" s="98"/>
      <c r="ABK32" s="98"/>
      <c r="ABL32" s="98"/>
      <c r="ABM32" s="98"/>
      <c r="ABN32" s="98"/>
      <c r="ABO32" s="98"/>
      <c r="ABP32" s="98"/>
      <c r="ABQ32" s="98"/>
      <c r="ABR32" s="98"/>
      <c r="ABS32" s="98"/>
      <c r="ABT32" s="98"/>
      <c r="ABU32" s="98"/>
      <c r="ABV32" s="98"/>
      <c r="ABW32" s="98"/>
      <c r="ABX32" s="98"/>
      <c r="ABY32" s="98"/>
      <c r="ABZ32" s="98"/>
      <c r="ACA32" s="98"/>
      <c r="ACB32" s="98"/>
      <c r="ACC32" s="98"/>
      <c r="ACD32" s="98"/>
      <c r="ACE32" s="98"/>
      <c r="ACF32" s="98"/>
      <c r="ACG32" s="98"/>
      <c r="ACH32" s="98"/>
      <c r="ACI32" s="98"/>
      <c r="ACJ32" s="98"/>
      <c r="ACK32" s="98"/>
      <c r="ACL32" s="98"/>
      <c r="ACM32" s="98"/>
      <c r="ACN32" s="98"/>
      <c r="ACO32" s="98"/>
      <c r="ACP32" s="98"/>
      <c r="ACQ32" s="98"/>
      <c r="ACR32" s="98"/>
      <c r="ACS32" s="98"/>
      <c r="ACT32" s="98"/>
      <c r="ACU32" s="98"/>
      <c r="ACV32" s="98"/>
      <c r="ACW32" s="98"/>
      <c r="ACX32" s="98"/>
      <c r="ACY32" s="98"/>
      <c r="ACZ32" s="98"/>
      <c r="ADA32" s="98"/>
      <c r="ADB32" s="98"/>
      <c r="ADC32" s="98"/>
      <c r="ADD32" s="98"/>
      <c r="ADE32" s="98"/>
      <c r="ADF32" s="98"/>
      <c r="ADG32" s="98"/>
      <c r="ADH32" s="98"/>
      <c r="ADI32" s="98"/>
      <c r="ADJ32" s="98"/>
      <c r="ADK32" s="98"/>
      <c r="ADL32" s="98"/>
      <c r="ADM32" s="98"/>
      <c r="ADN32" s="98"/>
      <c r="ADO32" s="98"/>
      <c r="ADP32" s="98"/>
      <c r="ADQ32" s="98"/>
      <c r="ADR32" s="98"/>
      <c r="ADS32" s="98"/>
      <c r="ADT32" s="98"/>
      <c r="ADU32" s="98"/>
      <c r="ADV32" s="98"/>
      <c r="ADW32" s="98"/>
      <c r="ADX32" s="98"/>
      <c r="ADY32" s="98"/>
      <c r="ADZ32" s="98"/>
      <c r="AEA32" s="98"/>
      <c r="AEB32" s="98"/>
      <c r="AEC32" s="98"/>
      <c r="AED32" s="98"/>
      <c r="AEE32" s="98"/>
      <c r="AEF32" s="98"/>
      <c r="AEG32" s="98"/>
      <c r="AEH32" s="98"/>
      <c r="AEI32" s="98"/>
      <c r="AEJ32" s="98"/>
      <c r="AEK32" s="98"/>
      <c r="AEL32" s="98"/>
      <c r="AEM32" s="98"/>
      <c r="AEN32" s="98"/>
      <c r="AEO32" s="98"/>
      <c r="AEP32" s="98"/>
      <c r="AEQ32" s="98"/>
      <c r="AER32" s="98"/>
      <c r="AES32" s="98"/>
      <c r="AET32" s="98"/>
      <c r="AEU32" s="98"/>
      <c r="AEV32" s="98"/>
      <c r="AEW32" s="98"/>
      <c r="AEX32" s="98"/>
      <c r="AEY32" s="98"/>
      <c r="AEZ32" s="98"/>
      <c r="AFA32" s="98"/>
      <c r="AFB32" s="98"/>
      <c r="AFC32" s="98"/>
      <c r="AFD32" s="98"/>
      <c r="AFE32" s="98"/>
      <c r="AFF32" s="98"/>
      <c r="AFG32" s="98"/>
      <c r="AFH32" s="98"/>
      <c r="AFI32" s="98"/>
      <c r="AFJ32" s="98"/>
      <c r="AFK32" s="98"/>
      <c r="AFL32" s="98"/>
      <c r="AFM32" s="98"/>
      <c r="AFN32" s="98"/>
      <c r="AFO32" s="98"/>
      <c r="AFP32" s="98"/>
      <c r="AFQ32" s="98"/>
      <c r="AFR32" s="98"/>
      <c r="AFS32" s="98"/>
      <c r="AFT32" s="98"/>
      <c r="AFU32" s="98"/>
      <c r="AFV32" s="98"/>
      <c r="AFW32" s="98"/>
      <c r="AFX32" s="98"/>
      <c r="AFY32" s="98"/>
      <c r="AFZ32" s="98"/>
      <c r="AGA32" s="98"/>
      <c r="AGB32" s="98"/>
      <c r="AGC32" s="98"/>
      <c r="AGD32" s="98"/>
      <c r="AGE32" s="98"/>
      <c r="AGF32" s="98"/>
      <c r="AGG32" s="98"/>
      <c r="AGH32" s="98"/>
      <c r="AGI32" s="98"/>
      <c r="AGJ32" s="98"/>
      <c r="AGK32" s="98"/>
      <c r="AGL32" s="98"/>
      <c r="AGM32" s="98"/>
      <c r="AGN32" s="98"/>
      <c r="AGO32" s="98"/>
      <c r="AGP32" s="98"/>
      <c r="AGQ32" s="98"/>
      <c r="AGR32" s="98"/>
      <c r="AGS32" s="98"/>
      <c r="AGT32" s="98"/>
      <c r="AGU32" s="98"/>
      <c r="AGV32" s="98"/>
      <c r="AGW32" s="98"/>
      <c r="AGX32" s="98"/>
      <c r="AGY32" s="98"/>
      <c r="AGZ32" s="98"/>
      <c r="AHA32" s="98"/>
      <c r="AHB32" s="98"/>
      <c r="AHC32" s="98"/>
      <c r="AHD32" s="98"/>
      <c r="AHE32" s="98"/>
      <c r="AHF32" s="98"/>
      <c r="AHG32" s="98"/>
      <c r="AHH32" s="98"/>
      <c r="AHI32" s="98"/>
      <c r="AHJ32" s="98"/>
      <c r="AHK32" s="98"/>
      <c r="AHL32" s="98"/>
      <c r="AHM32" s="98"/>
      <c r="AHN32" s="98"/>
      <c r="AHO32" s="98"/>
      <c r="AHP32" s="98"/>
      <c r="AHQ32" s="98"/>
      <c r="AHR32" s="98"/>
      <c r="AHS32" s="98"/>
      <c r="AHT32" s="98"/>
      <c r="AHU32" s="98"/>
      <c r="AHV32" s="98"/>
      <c r="AHW32" s="98"/>
      <c r="AHX32" s="98"/>
      <c r="AHY32" s="98"/>
      <c r="AHZ32" s="98"/>
      <c r="AIA32" s="98"/>
      <c r="AIB32" s="98"/>
      <c r="AIC32" s="98"/>
      <c r="AID32" s="98"/>
      <c r="AIE32" s="98"/>
      <c r="AIF32" s="98"/>
      <c r="AIG32" s="98"/>
      <c r="AIH32" s="98"/>
      <c r="AII32" s="98"/>
      <c r="AIJ32" s="98"/>
      <c r="AIK32" s="98"/>
      <c r="AIL32" s="98"/>
      <c r="AIM32" s="98"/>
      <c r="AIN32" s="98"/>
      <c r="AIO32" s="98"/>
      <c r="AIP32" s="98"/>
      <c r="AIQ32" s="98"/>
      <c r="AIR32" s="98"/>
      <c r="AIS32" s="98"/>
      <c r="AIT32" s="98"/>
      <c r="AIU32" s="98"/>
      <c r="AIV32" s="98"/>
      <c r="AIW32" s="98"/>
      <c r="AIX32" s="98"/>
      <c r="AIY32" s="98"/>
      <c r="AIZ32" s="98"/>
      <c r="AJA32" s="98"/>
      <c r="AJB32" s="98"/>
      <c r="AJC32" s="98"/>
      <c r="AJD32" s="98"/>
      <c r="AJE32" s="98"/>
      <c r="AJF32" s="98"/>
      <c r="AJG32" s="98"/>
      <c r="AJH32" s="98"/>
      <c r="AJI32" s="98"/>
      <c r="AJJ32" s="98"/>
      <c r="AJK32" s="98"/>
      <c r="AJL32" s="98"/>
      <c r="AJM32" s="98"/>
      <c r="AJN32" s="98"/>
      <c r="AJO32" s="98"/>
      <c r="AJP32" s="98"/>
      <c r="AJQ32" s="98"/>
      <c r="AJR32" s="98"/>
      <c r="AJS32" s="98"/>
      <c r="AJT32" s="98"/>
      <c r="AJU32" s="98"/>
      <c r="AJV32" s="98"/>
      <c r="AJW32" s="98"/>
      <c r="AJX32" s="98"/>
      <c r="AJY32" s="98"/>
      <c r="AJZ32" s="98"/>
      <c r="AKA32" s="98"/>
      <c r="AKB32" s="98"/>
      <c r="AKC32" s="98"/>
      <c r="AKD32" s="98"/>
      <c r="AKE32" s="98"/>
      <c r="AKF32" s="98"/>
      <c r="AKG32" s="98"/>
      <c r="AKH32" s="98"/>
      <c r="AKI32" s="98"/>
      <c r="AKJ32" s="98"/>
      <c r="AKK32" s="98"/>
      <c r="AKL32" s="98"/>
      <c r="AKM32" s="98"/>
      <c r="AKN32" s="98"/>
      <c r="AKO32" s="98"/>
      <c r="AKP32" s="98"/>
      <c r="AKQ32" s="98"/>
      <c r="AKR32" s="98"/>
      <c r="AKS32" s="98"/>
      <c r="AKT32" s="98"/>
      <c r="AKU32" s="98"/>
      <c r="AKV32" s="98"/>
      <c r="AKW32" s="98"/>
      <c r="AKX32" s="98"/>
      <c r="AKY32" s="98"/>
      <c r="AKZ32" s="98"/>
      <c r="ALA32" s="98"/>
      <c r="ALB32" s="98"/>
      <c r="ALC32" s="98"/>
      <c r="ALD32" s="98"/>
      <c r="ALE32" s="98"/>
      <c r="ALF32" s="98"/>
      <c r="ALG32" s="98"/>
      <c r="ALH32" s="98"/>
      <c r="ALI32" s="98"/>
      <c r="ALJ32" s="98"/>
      <c r="ALK32" s="98"/>
      <c r="ALL32" s="98"/>
      <c r="ALM32" s="98"/>
      <c r="ALN32" s="98"/>
      <c r="ALO32" s="98"/>
      <c r="ALP32" s="98"/>
      <c r="ALQ32" s="98"/>
      <c r="ALR32" s="98"/>
      <c r="ALS32" s="98"/>
      <c r="ALT32" s="98"/>
      <c r="ALU32" s="98"/>
      <c r="ALV32" s="98"/>
      <c r="ALW32" s="98"/>
      <c r="ALX32" s="98"/>
      <c r="ALY32" s="98"/>
      <c r="ALZ32" s="98"/>
      <c r="AMA32" s="98"/>
      <c r="AMB32" s="98"/>
      <c r="AMC32" s="98"/>
      <c r="AMD32" s="98"/>
      <c r="AME32" s="98"/>
      <c r="AMF32" s="98"/>
      <c r="AMG32" s="98"/>
      <c r="AMH32" s="98"/>
      <c r="AMI32" s="98"/>
      <c r="AMJ32" s="98"/>
      <c r="AMK32" s="98"/>
      <c r="AML32" s="98"/>
      <c r="AMM32" s="98"/>
      <c r="AMN32" s="98"/>
      <c r="AMO32" s="98"/>
      <c r="AMP32" s="98"/>
      <c r="AMQ32" s="98"/>
      <c r="AMR32" s="98"/>
      <c r="AMS32" s="98"/>
      <c r="AMT32" s="98"/>
      <c r="AMU32" s="98"/>
      <c r="AMV32" s="98"/>
      <c r="AMW32" s="98"/>
      <c r="AMX32" s="98"/>
      <c r="AMY32" s="98"/>
      <c r="AMZ32" s="98"/>
      <c r="ANA32" s="98"/>
      <c r="ANB32" s="98"/>
      <c r="ANC32" s="98"/>
      <c r="AND32" s="98"/>
      <c r="ANE32" s="98"/>
      <c r="ANF32" s="98"/>
      <c r="ANG32" s="98"/>
      <c r="ANH32" s="98"/>
      <c r="ANI32" s="98"/>
      <c r="ANJ32" s="98"/>
      <c r="ANK32" s="98"/>
      <c r="ANL32" s="98"/>
      <c r="ANM32" s="98"/>
      <c r="ANN32" s="98"/>
      <c r="ANO32" s="98"/>
      <c r="ANP32" s="98"/>
      <c r="ANQ32" s="98"/>
      <c r="ANR32" s="98"/>
      <c r="ANS32" s="98"/>
      <c r="ANT32" s="98"/>
      <c r="ANU32" s="98"/>
      <c r="ANV32" s="98"/>
      <c r="ANW32" s="98"/>
      <c r="ANX32" s="98"/>
      <c r="ANY32" s="98"/>
      <c r="ANZ32" s="98"/>
      <c r="AOA32" s="98"/>
      <c r="AOB32" s="98"/>
      <c r="AOC32" s="98"/>
      <c r="AOD32" s="98"/>
      <c r="AOE32" s="98"/>
      <c r="AOF32" s="98"/>
      <c r="AOG32" s="98"/>
      <c r="AOH32" s="98"/>
      <c r="AOI32" s="98"/>
      <c r="AOJ32" s="98"/>
      <c r="AOK32" s="98"/>
      <c r="AOL32" s="98"/>
      <c r="AOM32" s="98"/>
      <c r="AON32" s="98"/>
      <c r="AOO32" s="98"/>
      <c r="AOP32" s="98"/>
      <c r="AOQ32" s="98"/>
      <c r="AOR32" s="98"/>
      <c r="AOS32" s="98"/>
      <c r="AOT32" s="98"/>
      <c r="AOU32" s="98"/>
      <c r="AOV32" s="98"/>
      <c r="AOW32" s="98"/>
      <c r="AOX32" s="98"/>
      <c r="AOY32" s="98"/>
      <c r="AOZ32" s="98"/>
      <c r="APA32" s="98"/>
      <c r="APB32" s="98"/>
      <c r="APC32" s="98"/>
      <c r="APD32" s="98"/>
      <c r="APE32" s="98"/>
      <c r="APF32" s="98"/>
      <c r="APG32" s="98"/>
      <c r="APH32" s="98"/>
      <c r="API32" s="98"/>
      <c r="APJ32" s="98"/>
      <c r="APK32" s="98"/>
      <c r="APL32" s="98"/>
      <c r="APM32" s="98"/>
      <c r="APN32" s="98"/>
      <c r="APO32" s="98"/>
      <c r="APP32" s="98"/>
      <c r="APQ32" s="98"/>
      <c r="APR32" s="98"/>
      <c r="APS32" s="98"/>
      <c r="APT32" s="98"/>
      <c r="APU32" s="98"/>
      <c r="APV32" s="98"/>
      <c r="APW32" s="98"/>
      <c r="APX32" s="98"/>
      <c r="APY32" s="98"/>
      <c r="APZ32" s="98"/>
      <c r="AQA32" s="98"/>
      <c r="AQB32" s="98"/>
      <c r="AQC32" s="98"/>
      <c r="AQD32" s="98"/>
      <c r="AQE32" s="98"/>
      <c r="AQF32" s="98"/>
      <c r="AQG32" s="98"/>
      <c r="AQH32" s="98"/>
      <c r="AQI32" s="98"/>
      <c r="AQJ32" s="98"/>
      <c r="AQK32" s="98"/>
      <c r="AQL32" s="98"/>
      <c r="AQM32" s="98"/>
      <c r="AQN32" s="98"/>
      <c r="AQO32" s="98"/>
      <c r="AQP32" s="98"/>
      <c r="AQQ32" s="98"/>
      <c r="AQR32" s="98"/>
      <c r="AQS32" s="98"/>
      <c r="AQT32" s="98"/>
      <c r="AQU32" s="98"/>
      <c r="AQV32" s="98"/>
      <c r="AQW32" s="98"/>
      <c r="AQX32" s="98"/>
      <c r="AQY32" s="98"/>
      <c r="AQZ32" s="98"/>
      <c r="ARA32" s="98"/>
      <c r="ARB32" s="98"/>
      <c r="ARC32" s="98"/>
      <c r="ARD32" s="98"/>
      <c r="ARE32" s="98"/>
      <c r="ARF32" s="98"/>
      <c r="ARG32" s="98"/>
      <c r="ARH32" s="98"/>
      <c r="ARI32" s="98"/>
      <c r="ARJ32" s="98"/>
      <c r="ARK32" s="98"/>
      <c r="ARL32" s="98"/>
      <c r="ARM32" s="98"/>
      <c r="ARN32" s="98"/>
      <c r="ARO32" s="98"/>
      <c r="ARP32" s="98"/>
      <c r="ARQ32" s="98"/>
      <c r="ARR32" s="98"/>
      <c r="ARS32" s="98"/>
      <c r="ART32" s="98"/>
      <c r="ARU32" s="98"/>
      <c r="ARV32" s="98"/>
      <c r="ARW32" s="98"/>
      <c r="ARX32" s="98"/>
      <c r="ARY32" s="98"/>
      <c r="ARZ32" s="98"/>
      <c r="ASA32" s="98"/>
      <c r="ASB32" s="98"/>
      <c r="ASC32" s="98"/>
      <c r="ASD32" s="98"/>
      <c r="ASE32" s="98"/>
      <c r="ASF32" s="98"/>
      <c r="ASG32" s="98"/>
      <c r="ASH32" s="98"/>
      <c r="ASI32" s="98"/>
      <c r="ASJ32" s="98"/>
      <c r="ASK32" s="98"/>
      <c r="ASL32" s="98"/>
      <c r="ASM32" s="98"/>
      <c r="ASN32" s="98"/>
      <c r="ASO32" s="98"/>
      <c r="ASP32" s="98"/>
      <c r="ASQ32" s="98"/>
      <c r="ASR32" s="98"/>
      <c r="ASS32" s="98"/>
      <c r="AST32" s="98"/>
      <c r="ASU32" s="98"/>
      <c r="ASV32" s="98"/>
      <c r="ASW32" s="98"/>
      <c r="ASX32" s="98"/>
      <c r="ASY32" s="98"/>
      <c r="ASZ32" s="98"/>
      <c r="ATA32" s="98"/>
      <c r="ATB32" s="98"/>
      <c r="ATC32" s="98"/>
      <c r="ATD32" s="98"/>
      <c r="ATE32" s="98"/>
      <c r="ATF32" s="98"/>
      <c r="ATG32" s="98"/>
      <c r="ATH32" s="98"/>
      <c r="ATI32" s="98"/>
      <c r="ATJ32" s="98"/>
      <c r="ATK32" s="98"/>
      <c r="ATL32" s="98"/>
      <c r="ATM32" s="98"/>
      <c r="ATN32" s="98"/>
      <c r="ATO32" s="98"/>
      <c r="ATP32" s="98"/>
      <c r="ATQ32" s="98"/>
      <c r="ATR32" s="98"/>
      <c r="ATS32" s="98"/>
      <c r="ATT32" s="98"/>
      <c r="ATU32" s="98"/>
      <c r="ATV32" s="98"/>
      <c r="ATW32" s="98"/>
      <c r="ATX32" s="98"/>
      <c r="ATY32" s="98"/>
      <c r="ATZ32" s="98"/>
      <c r="AUA32" s="98"/>
      <c r="AUB32" s="98"/>
      <c r="AUC32" s="98"/>
      <c r="AUD32" s="98"/>
      <c r="AUE32" s="98"/>
      <c r="AUF32" s="98"/>
      <c r="AUG32" s="98"/>
      <c r="AUH32" s="98"/>
      <c r="AUI32" s="98"/>
      <c r="AUJ32" s="98"/>
      <c r="AUK32" s="98"/>
      <c r="AUL32" s="98"/>
      <c r="AUM32" s="98"/>
      <c r="AUN32" s="98"/>
      <c r="AUO32" s="98"/>
      <c r="AUP32" s="98"/>
      <c r="AUQ32" s="98"/>
      <c r="AUR32" s="98"/>
      <c r="AUS32" s="98"/>
      <c r="AUT32" s="98"/>
      <c r="AUU32" s="98"/>
      <c r="AUV32" s="98"/>
      <c r="AUW32" s="98"/>
      <c r="AUX32" s="98"/>
      <c r="AUY32" s="98"/>
      <c r="AUZ32" s="98"/>
      <c r="AVA32" s="98"/>
      <c r="AVB32" s="98"/>
      <c r="AVC32" s="98"/>
      <c r="AVD32" s="98"/>
      <c r="AVE32" s="98"/>
      <c r="AVF32" s="98"/>
      <c r="AVG32" s="98"/>
      <c r="AVH32" s="98"/>
      <c r="AVI32" s="98"/>
      <c r="AVJ32" s="98"/>
      <c r="AVK32" s="98"/>
      <c r="AVL32" s="98"/>
      <c r="AVM32" s="98"/>
      <c r="AVN32" s="98"/>
      <c r="AVO32" s="98"/>
      <c r="AVP32" s="98"/>
      <c r="AVQ32" s="98"/>
      <c r="AVR32" s="98"/>
      <c r="AVS32" s="98"/>
      <c r="AVT32" s="98"/>
      <c r="AVU32" s="98"/>
      <c r="AVV32" s="98"/>
      <c r="AVW32" s="98"/>
      <c r="AVX32" s="98"/>
      <c r="AVY32" s="98"/>
      <c r="AVZ32" s="98"/>
      <c r="AWA32" s="98"/>
      <c r="AWB32" s="98"/>
      <c r="AWC32" s="98"/>
      <c r="AWD32" s="98"/>
      <c r="AWE32" s="98"/>
      <c r="AWF32" s="98"/>
      <c r="AWG32" s="98"/>
      <c r="AWH32" s="98"/>
      <c r="AWI32" s="98"/>
      <c r="AWJ32" s="98"/>
      <c r="AWK32" s="98"/>
      <c r="AWL32" s="98"/>
      <c r="AWM32" s="98"/>
      <c r="AWN32" s="98"/>
      <c r="AWO32" s="98"/>
      <c r="AWP32" s="98"/>
      <c r="AWQ32" s="98"/>
      <c r="AWR32" s="98"/>
      <c r="AWS32" s="98"/>
      <c r="AWT32" s="98"/>
      <c r="AWU32" s="98"/>
      <c r="AWV32" s="98"/>
      <c r="AWW32" s="98"/>
      <c r="AWX32" s="98"/>
      <c r="AWY32" s="98"/>
      <c r="AWZ32" s="98"/>
      <c r="AXA32" s="98"/>
      <c r="AXB32" s="98"/>
      <c r="AXC32" s="98"/>
      <c r="AXD32" s="98"/>
      <c r="AXE32" s="98"/>
      <c r="AXF32" s="98"/>
      <c r="AXG32" s="98"/>
      <c r="AXH32" s="98"/>
      <c r="AXI32" s="98"/>
      <c r="AXJ32" s="98"/>
      <c r="AXK32" s="98"/>
      <c r="AXL32" s="98"/>
      <c r="AXM32" s="98"/>
      <c r="AXN32" s="98"/>
      <c r="AXO32" s="98"/>
      <c r="AXP32" s="98"/>
      <c r="AXQ32" s="98"/>
      <c r="AXR32" s="98"/>
      <c r="AXS32" s="98"/>
      <c r="AXT32" s="98"/>
      <c r="AXU32" s="98"/>
      <c r="AXV32" s="98"/>
      <c r="AXW32" s="98"/>
      <c r="AXX32" s="98"/>
      <c r="AXY32" s="98"/>
      <c r="AXZ32" s="98"/>
      <c r="AYA32" s="98"/>
      <c r="AYB32" s="98"/>
      <c r="AYC32" s="98"/>
      <c r="AYD32" s="98"/>
      <c r="AYE32" s="98"/>
      <c r="AYF32" s="98"/>
      <c r="AYG32" s="98"/>
      <c r="AYH32" s="98"/>
      <c r="AYI32" s="98"/>
      <c r="AYJ32" s="98"/>
      <c r="AYK32" s="98"/>
      <c r="AYL32" s="98"/>
      <c r="AYM32" s="98"/>
      <c r="AYN32" s="98"/>
      <c r="AYO32" s="98"/>
      <c r="AYP32" s="98"/>
      <c r="AYQ32" s="98"/>
      <c r="AYR32" s="98"/>
      <c r="AYS32" s="98"/>
      <c r="AYT32" s="98"/>
      <c r="AYU32" s="98"/>
      <c r="AYV32" s="98"/>
      <c r="AYW32" s="98"/>
      <c r="AYX32" s="98"/>
      <c r="AYY32" s="98"/>
      <c r="AYZ32" s="98"/>
      <c r="AZA32" s="98"/>
      <c r="AZB32" s="98"/>
      <c r="AZC32" s="98"/>
      <c r="AZD32" s="98"/>
      <c r="AZE32" s="98"/>
      <c r="AZF32" s="98"/>
      <c r="AZG32" s="98"/>
      <c r="AZH32" s="98"/>
      <c r="AZI32" s="98"/>
      <c r="AZJ32" s="98"/>
      <c r="AZK32" s="98"/>
      <c r="AZL32" s="98"/>
      <c r="AZM32" s="98"/>
      <c r="AZN32" s="98"/>
      <c r="AZO32" s="98"/>
      <c r="AZP32" s="98"/>
      <c r="AZQ32" s="98"/>
      <c r="AZR32" s="98"/>
      <c r="AZS32" s="98"/>
      <c r="AZT32" s="98"/>
      <c r="AZU32" s="98"/>
      <c r="AZV32" s="98"/>
      <c r="AZW32" s="98"/>
      <c r="AZX32" s="98"/>
      <c r="AZY32" s="98"/>
      <c r="AZZ32" s="98"/>
      <c r="BAA32" s="98"/>
      <c r="BAB32" s="98"/>
      <c r="BAC32" s="98"/>
      <c r="BAD32" s="98"/>
      <c r="BAE32" s="98"/>
      <c r="BAF32" s="98"/>
      <c r="BAG32" s="98"/>
      <c r="BAH32" s="98"/>
      <c r="BAI32" s="98"/>
      <c r="BAJ32" s="98"/>
      <c r="BAK32" s="98"/>
      <c r="BAL32" s="98"/>
      <c r="BAM32" s="98"/>
      <c r="BAN32" s="98"/>
      <c r="BAO32" s="98"/>
      <c r="BAP32" s="98"/>
      <c r="BAQ32" s="98"/>
      <c r="BAR32" s="98"/>
      <c r="BAS32" s="98"/>
      <c r="BAT32" s="98"/>
      <c r="BAU32" s="98"/>
      <c r="BAV32" s="98"/>
      <c r="BAW32" s="98"/>
      <c r="BAX32" s="98"/>
      <c r="BAY32" s="98"/>
      <c r="BAZ32" s="98"/>
      <c r="BBA32" s="98"/>
      <c r="BBB32" s="98"/>
      <c r="BBC32" s="98"/>
      <c r="BBD32" s="98"/>
      <c r="BBE32" s="98"/>
      <c r="BBF32" s="98"/>
      <c r="BBG32" s="98"/>
      <c r="BBH32" s="98"/>
      <c r="BBI32" s="98"/>
      <c r="BBJ32" s="98"/>
      <c r="BBK32" s="98"/>
      <c r="BBL32" s="98"/>
      <c r="BBM32" s="98"/>
      <c r="BBN32" s="98"/>
      <c r="BBO32" s="98"/>
      <c r="BBP32" s="98"/>
      <c r="BBQ32" s="98"/>
      <c r="BBR32" s="98"/>
      <c r="BBS32" s="98"/>
      <c r="BBT32" s="98"/>
      <c r="BBU32" s="98"/>
      <c r="BBV32" s="98"/>
      <c r="BBW32" s="98"/>
      <c r="BBX32" s="98"/>
      <c r="BBY32" s="98"/>
      <c r="BBZ32" s="98"/>
      <c r="BCA32" s="98"/>
      <c r="BCB32" s="98"/>
      <c r="BCC32" s="98"/>
      <c r="BCD32" s="98"/>
      <c r="BCE32" s="98"/>
      <c r="BCF32" s="98"/>
      <c r="BCG32" s="98"/>
      <c r="BCH32" s="98"/>
      <c r="BCI32" s="98"/>
      <c r="BCJ32" s="98"/>
      <c r="BCK32" s="98"/>
      <c r="BCL32" s="98"/>
      <c r="BCM32" s="98"/>
      <c r="BCN32" s="98"/>
      <c r="BCO32" s="98"/>
      <c r="BCP32" s="98"/>
      <c r="BCQ32" s="98"/>
      <c r="BCR32" s="98"/>
      <c r="BCS32" s="98"/>
      <c r="BCT32" s="98"/>
      <c r="BCU32" s="98"/>
      <c r="BCV32" s="98"/>
      <c r="BCW32" s="98"/>
      <c r="BCX32" s="98"/>
      <c r="BCY32" s="98"/>
      <c r="BCZ32" s="98"/>
      <c r="BDA32" s="98"/>
      <c r="BDB32" s="98"/>
      <c r="BDC32" s="98"/>
      <c r="BDD32" s="98"/>
      <c r="BDE32" s="98"/>
      <c r="BDF32" s="98"/>
      <c r="BDG32" s="98"/>
      <c r="BDH32" s="98"/>
      <c r="BDI32" s="98"/>
      <c r="BDJ32" s="98"/>
      <c r="BDK32" s="98"/>
      <c r="BDL32" s="98"/>
      <c r="BDM32" s="98"/>
      <c r="BDN32" s="98"/>
      <c r="BDO32" s="98"/>
      <c r="BDP32" s="98"/>
      <c r="BDQ32" s="98"/>
      <c r="BDR32" s="98"/>
      <c r="BDS32" s="98"/>
      <c r="BDT32" s="98"/>
      <c r="BDU32" s="98"/>
      <c r="BDV32" s="98"/>
      <c r="BDW32" s="98"/>
      <c r="BDX32" s="98"/>
      <c r="BDY32" s="98"/>
      <c r="BDZ32" s="98"/>
      <c r="BEA32" s="98"/>
      <c r="BEB32" s="98"/>
      <c r="BEC32" s="98"/>
      <c r="BED32" s="98"/>
      <c r="BEE32" s="98"/>
      <c r="BEF32" s="98"/>
      <c r="BEG32" s="98"/>
      <c r="BEH32" s="98"/>
      <c r="BEI32" s="98"/>
      <c r="BEJ32" s="98"/>
      <c r="BEK32" s="98"/>
      <c r="BEL32" s="98"/>
      <c r="BEM32" s="98"/>
      <c r="BEN32" s="98"/>
      <c r="BEO32" s="98"/>
      <c r="BEP32" s="98"/>
      <c r="BEQ32" s="98"/>
      <c r="BER32" s="98"/>
      <c r="BES32" s="98"/>
      <c r="BET32" s="98"/>
      <c r="BEU32" s="98"/>
      <c r="BEV32" s="98"/>
      <c r="BEW32" s="98"/>
      <c r="BEX32" s="98"/>
      <c r="BEY32" s="98"/>
      <c r="BEZ32" s="98"/>
      <c r="BFA32" s="98"/>
      <c r="BFB32" s="98"/>
      <c r="BFC32" s="98"/>
      <c r="BFD32" s="98"/>
      <c r="BFE32" s="98"/>
      <c r="BFF32" s="98"/>
      <c r="BFG32" s="98"/>
      <c r="BFH32" s="98"/>
      <c r="BFI32" s="98"/>
      <c r="BFJ32" s="98"/>
      <c r="BFK32" s="98"/>
      <c r="BFL32" s="98"/>
      <c r="BFM32" s="98"/>
      <c r="BFN32" s="98"/>
      <c r="BFO32" s="98"/>
      <c r="BFP32" s="98"/>
      <c r="BFQ32" s="98"/>
      <c r="BFR32" s="98"/>
      <c r="BFS32" s="98"/>
      <c r="BFT32" s="98"/>
      <c r="BFU32" s="98"/>
      <c r="BFV32" s="98"/>
      <c r="BFW32" s="98"/>
      <c r="BFX32" s="98"/>
      <c r="BFY32" s="98"/>
      <c r="BFZ32" s="98"/>
      <c r="BGA32" s="98"/>
      <c r="BGB32" s="98"/>
      <c r="BGC32" s="98"/>
      <c r="BGD32" s="98"/>
      <c r="BGE32" s="98"/>
      <c r="BGF32" s="98"/>
      <c r="BGG32" s="98"/>
      <c r="BGH32" s="98"/>
      <c r="BGI32" s="98"/>
      <c r="BGJ32" s="98"/>
      <c r="BGK32" s="98"/>
      <c r="BGL32" s="98"/>
      <c r="BGM32" s="98"/>
      <c r="BGN32" s="98"/>
      <c r="BGO32" s="98"/>
      <c r="BGP32" s="98"/>
      <c r="BGQ32" s="98"/>
      <c r="BGR32" s="98"/>
      <c r="BGS32" s="98"/>
      <c r="BGT32" s="98"/>
      <c r="BGU32" s="98"/>
      <c r="BGV32" s="98"/>
      <c r="BGW32" s="98"/>
      <c r="BGX32" s="98"/>
      <c r="BGY32" s="98"/>
      <c r="BGZ32" s="98"/>
      <c r="BHA32" s="98"/>
      <c r="BHB32" s="98"/>
      <c r="BHC32" s="98"/>
      <c r="BHD32" s="98"/>
      <c r="BHE32" s="98"/>
      <c r="BHF32" s="98"/>
      <c r="BHG32" s="98"/>
      <c r="BHH32" s="98"/>
      <c r="BHI32" s="98"/>
      <c r="BHJ32" s="98"/>
      <c r="BHK32" s="98"/>
      <c r="BHL32" s="98"/>
      <c r="BHM32" s="98"/>
      <c r="BHN32" s="98"/>
      <c r="BHO32" s="98"/>
      <c r="BHP32" s="98"/>
      <c r="BHQ32" s="98"/>
      <c r="BHR32" s="98"/>
      <c r="BHS32" s="98"/>
      <c r="BHT32" s="98"/>
      <c r="BHU32" s="98"/>
      <c r="BHV32" s="98"/>
      <c r="BHW32" s="98"/>
      <c r="BHX32" s="98"/>
      <c r="BHY32" s="98"/>
      <c r="BHZ32" s="98"/>
      <c r="BIA32" s="98"/>
      <c r="BIB32" s="98"/>
      <c r="BIC32" s="98"/>
      <c r="BID32" s="98"/>
      <c r="BIE32" s="98"/>
      <c r="BIF32" s="98"/>
      <c r="BIG32" s="98"/>
      <c r="BIH32" s="98"/>
      <c r="BII32" s="98"/>
      <c r="BIJ32" s="98"/>
      <c r="BIK32" s="98"/>
      <c r="BIL32" s="98"/>
      <c r="BIM32" s="98"/>
      <c r="BIN32" s="98"/>
      <c r="BIO32" s="98"/>
      <c r="BIP32" s="98"/>
      <c r="BIQ32" s="98"/>
      <c r="BIR32" s="98"/>
      <c r="BIS32" s="98"/>
      <c r="BIT32" s="98"/>
      <c r="BIU32" s="98"/>
      <c r="BIV32" s="98"/>
      <c r="BIW32" s="98"/>
      <c r="BIX32" s="98"/>
      <c r="BIY32" s="98"/>
      <c r="BIZ32" s="98"/>
      <c r="BJA32" s="98"/>
      <c r="BJB32" s="98"/>
      <c r="BJC32" s="98"/>
      <c r="BJD32" s="98"/>
      <c r="BJE32" s="98"/>
      <c r="BJF32" s="98"/>
      <c r="BJG32" s="98"/>
      <c r="BJH32" s="98"/>
      <c r="BJI32" s="98"/>
      <c r="BJJ32" s="98"/>
      <c r="BJK32" s="98"/>
      <c r="BJL32" s="98"/>
      <c r="BJM32" s="98"/>
      <c r="BJN32" s="98"/>
      <c r="BJO32" s="98"/>
      <c r="BJP32" s="98"/>
      <c r="BJQ32" s="98"/>
      <c r="BJR32" s="98"/>
      <c r="BJS32" s="98"/>
      <c r="BJT32" s="98"/>
      <c r="BJU32" s="98"/>
      <c r="BJV32" s="98"/>
      <c r="BJW32" s="98"/>
      <c r="BJX32" s="98"/>
      <c r="BJY32" s="98"/>
      <c r="BJZ32" s="98"/>
      <c r="BKA32" s="98"/>
      <c r="BKB32" s="98"/>
      <c r="BKC32" s="98"/>
      <c r="BKD32" s="98"/>
      <c r="BKE32" s="98"/>
      <c r="BKF32" s="98"/>
      <c r="BKG32" s="98"/>
      <c r="BKH32" s="98"/>
      <c r="BKI32" s="98"/>
      <c r="BKJ32" s="98"/>
      <c r="BKK32" s="98"/>
      <c r="BKL32" s="98"/>
      <c r="BKM32" s="98"/>
      <c r="BKN32" s="98"/>
      <c r="BKO32" s="98"/>
      <c r="BKP32" s="98"/>
      <c r="BKQ32" s="98"/>
      <c r="BKR32" s="98"/>
      <c r="BKS32" s="98"/>
      <c r="BKT32" s="98"/>
      <c r="BKU32" s="98"/>
      <c r="BKV32" s="98"/>
      <c r="BKW32" s="98"/>
      <c r="BKX32" s="98"/>
      <c r="BKY32" s="98"/>
      <c r="BKZ32" s="98"/>
      <c r="BLA32" s="98"/>
      <c r="BLB32" s="98"/>
      <c r="BLC32" s="98"/>
      <c r="BLD32" s="98"/>
      <c r="BLE32" s="98"/>
      <c r="BLF32" s="98"/>
      <c r="BLG32" s="98"/>
      <c r="BLH32" s="98"/>
      <c r="BLI32" s="98"/>
      <c r="BLJ32" s="98"/>
      <c r="BLK32" s="98"/>
      <c r="BLL32" s="98"/>
      <c r="BLM32" s="98"/>
      <c r="BLN32" s="98"/>
      <c r="BLO32" s="98"/>
      <c r="BLP32" s="98"/>
      <c r="BLQ32" s="98"/>
      <c r="BLR32" s="98"/>
      <c r="BLS32" s="98"/>
      <c r="BLT32" s="98"/>
      <c r="BLU32" s="98"/>
      <c r="BLV32" s="98"/>
      <c r="BLW32" s="98"/>
      <c r="BLX32" s="98"/>
      <c r="BLY32" s="98"/>
      <c r="BLZ32" s="98"/>
      <c r="BMA32" s="98"/>
      <c r="BMB32" s="98"/>
      <c r="BMC32" s="98"/>
      <c r="BMD32" s="98"/>
      <c r="BME32" s="98"/>
      <c r="BMF32" s="98"/>
      <c r="BMG32" s="98"/>
      <c r="BMH32" s="98"/>
      <c r="BMI32" s="98"/>
      <c r="BMJ32" s="98"/>
      <c r="BMK32" s="98"/>
      <c r="BML32" s="98"/>
      <c r="BMM32" s="98"/>
      <c r="BMN32" s="98"/>
      <c r="BMO32" s="98"/>
      <c r="BMP32" s="98"/>
      <c r="BMQ32" s="98"/>
      <c r="BMR32" s="98"/>
      <c r="BMS32" s="98"/>
      <c r="BMT32" s="98"/>
      <c r="BMU32" s="98"/>
      <c r="BMV32" s="98"/>
      <c r="BMW32" s="98"/>
      <c r="BMX32" s="98"/>
      <c r="BMY32" s="98"/>
      <c r="BMZ32" s="98"/>
      <c r="BNA32" s="98"/>
      <c r="BNB32" s="98"/>
      <c r="BNC32" s="98"/>
      <c r="BND32" s="98"/>
      <c r="BNE32" s="98"/>
      <c r="BNF32" s="98"/>
      <c r="BNG32" s="98"/>
      <c r="BNH32" s="98"/>
      <c r="BNI32" s="98"/>
      <c r="BNJ32" s="98"/>
      <c r="BNK32" s="98"/>
      <c r="BNL32" s="98"/>
      <c r="BNM32" s="98"/>
      <c r="BNN32" s="98"/>
      <c r="BNO32" s="98"/>
      <c r="BNP32" s="98"/>
      <c r="BNQ32" s="98"/>
      <c r="BNR32" s="98"/>
      <c r="BNS32" s="98"/>
      <c r="BNT32" s="98"/>
      <c r="BNU32" s="98"/>
      <c r="BNV32" s="98"/>
      <c r="BNW32" s="98"/>
      <c r="BNX32" s="98"/>
      <c r="BNY32" s="98"/>
      <c r="BNZ32" s="98"/>
      <c r="BOA32" s="98"/>
      <c r="BOB32" s="98"/>
      <c r="BOC32" s="98"/>
      <c r="BOD32" s="98"/>
      <c r="BOE32" s="98"/>
      <c r="BOF32" s="98"/>
      <c r="BOG32" s="98"/>
      <c r="BOH32" s="98"/>
      <c r="BOI32" s="98"/>
      <c r="BOJ32" s="98"/>
      <c r="BOK32" s="98"/>
      <c r="BOL32" s="98"/>
      <c r="BOM32" s="98"/>
      <c r="BON32" s="98"/>
      <c r="BOO32" s="98"/>
      <c r="BOP32" s="98"/>
      <c r="BOQ32" s="98"/>
      <c r="BOR32" s="98"/>
      <c r="BOS32" s="98"/>
      <c r="BOT32" s="98"/>
      <c r="BOU32" s="98"/>
      <c r="BOV32" s="98"/>
      <c r="BOW32" s="98"/>
      <c r="BOX32" s="98"/>
      <c r="BOY32" s="98"/>
      <c r="BOZ32" s="98"/>
      <c r="BPA32" s="98"/>
      <c r="BPB32" s="98"/>
      <c r="BPC32" s="98"/>
      <c r="BPD32" s="98"/>
      <c r="BPE32" s="98"/>
      <c r="BPF32" s="98"/>
      <c r="BPG32" s="98"/>
      <c r="BPH32" s="98"/>
      <c r="BPI32" s="98"/>
      <c r="BPJ32" s="98"/>
      <c r="BPK32" s="98"/>
      <c r="BPL32" s="98"/>
      <c r="BPM32" s="98"/>
      <c r="BPN32" s="98"/>
      <c r="BPO32" s="98"/>
      <c r="BPP32" s="98"/>
      <c r="BPQ32" s="98"/>
      <c r="BPR32" s="98"/>
      <c r="BPS32" s="98"/>
      <c r="BPT32" s="98"/>
      <c r="BPU32" s="98"/>
      <c r="BPV32" s="98"/>
      <c r="BPW32" s="98"/>
      <c r="BPX32" s="98"/>
      <c r="BPY32" s="98"/>
      <c r="BPZ32" s="98"/>
      <c r="BQA32" s="98"/>
      <c r="BQB32" s="98"/>
      <c r="BQC32" s="98"/>
      <c r="BQD32" s="98"/>
      <c r="BQE32" s="98"/>
      <c r="BQF32" s="98"/>
      <c r="BQG32" s="98"/>
      <c r="BQH32" s="98"/>
      <c r="BQI32" s="98"/>
      <c r="BQJ32" s="98"/>
      <c r="BQK32" s="98"/>
      <c r="BQL32" s="98"/>
      <c r="BQM32" s="98"/>
      <c r="BQN32" s="98"/>
      <c r="BQO32" s="98"/>
      <c r="BQP32" s="98"/>
      <c r="BQQ32" s="98"/>
      <c r="BQR32" s="98"/>
      <c r="BQS32" s="98"/>
      <c r="BQT32" s="98"/>
      <c r="BQU32" s="98"/>
      <c r="BQV32" s="98"/>
      <c r="BQW32" s="98"/>
      <c r="BQX32" s="98"/>
      <c r="BQY32" s="98"/>
      <c r="BQZ32" s="98"/>
      <c r="BRA32" s="98"/>
      <c r="BRB32" s="98"/>
      <c r="BRC32" s="98"/>
      <c r="BRD32" s="98"/>
      <c r="BRE32" s="98"/>
      <c r="BRF32" s="98"/>
      <c r="BRG32" s="98"/>
      <c r="BRH32" s="98"/>
      <c r="BRI32" s="98"/>
      <c r="BRJ32" s="98"/>
      <c r="BRK32" s="98"/>
      <c r="BRL32" s="98"/>
      <c r="BRM32" s="98"/>
      <c r="BRN32" s="98"/>
      <c r="BRO32" s="98"/>
      <c r="BRP32" s="98"/>
      <c r="BRQ32" s="98"/>
      <c r="BRR32" s="98"/>
      <c r="BRS32" s="98"/>
      <c r="BRT32" s="98"/>
      <c r="BRU32" s="98"/>
      <c r="BRV32" s="98"/>
      <c r="BRW32" s="98"/>
      <c r="BRX32" s="98"/>
      <c r="BRY32" s="98"/>
      <c r="BRZ32" s="98"/>
      <c r="BSA32" s="98"/>
      <c r="BSB32" s="98"/>
      <c r="BSC32" s="98"/>
      <c r="BSD32" s="98"/>
      <c r="BSE32" s="98"/>
      <c r="BSF32" s="98"/>
      <c r="BSG32" s="98"/>
      <c r="BSH32" s="98"/>
      <c r="BSI32" s="98"/>
      <c r="BSJ32" s="98"/>
      <c r="BSK32" s="98"/>
      <c r="BSL32" s="98"/>
      <c r="BSM32" s="98"/>
      <c r="BSN32" s="98"/>
      <c r="BSO32" s="98"/>
      <c r="BSP32" s="98"/>
      <c r="BSQ32" s="98"/>
      <c r="BSR32" s="98"/>
      <c r="BSS32" s="98"/>
      <c r="BST32" s="98"/>
      <c r="BSU32" s="98"/>
      <c r="BSV32" s="98"/>
      <c r="BSW32" s="98"/>
      <c r="BSX32" s="98"/>
      <c r="BSY32" s="98"/>
      <c r="BSZ32" s="98"/>
      <c r="BTA32" s="98"/>
      <c r="BTB32" s="98"/>
      <c r="BTC32" s="98"/>
      <c r="BTD32" s="98"/>
      <c r="BTE32" s="98"/>
      <c r="BTF32" s="98"/>
      <c r="BTG32" s="98"/>
      <c r="BTH32" s="98"/>
      <c r="BTI32" s="98"/>
      <c r="BTJ32" s="98"/>
      <c r="BTK32" s="98"/>
      <c r="BTL32" s="98"/>
      <c r="BTM32" s="98"/>
      <c r="BTN32" s="98"/>
      <c r="BTO32" s="98"/>
      <c r="BTP32" s="98"/>
      <c r="BTQ32" s="98"/>
      <c r="BTR32" s="98"/>
      <c r="BTS32" s="98"/>
      <c r="BTT32" s="98"/>
      <c r="BTU32" s="98"/>
      <c r="BTV32" s="98"/>
      <c r="BTW32" s="98"/>
      <c r="BTX32" s="98"/>
      <c r="BTY32" s="98"/>
      <c r="BTZ32" s="98"/>
      <c r="BUA32" s="98"/>
      <c r="BUB32" s="98"/>
      <c r="BUC32" s="98"/>
      <c r="BUD32" s="98"/>
      <c r="BUE32" s="98"/>
      <c r="BUF32" s="98"/>
      <c r="BUG32" s="98"/>
      <c r="BUH32" s="98"/>
      <c r="BUI32" s="98"/>
      <c r="BUJ32" s="98"/>
      <c r="BUK32" s="98"/>
      <c r="BUL32" s="98"/>
      <c r="BUM32" s="98"/>
      <c r="BUN32" s="98"/>
      <c r="BUO32" s="98"/>
      <c r="BUP32" s="98"/>
      <c r="BUQ32" s="98"/>
      <c r="BUR32" s="98"/>
      <c r="BUS32" s="98"/>
      <c r="BUT32" s="98"/>
      <c r="BUU32" s="98"/>
      <c r="BUV32" s="98"/>
      <c r="BUW32" s="98"/>
      <c r="BUX32" s="98"/>
      <c r="BUY32" s="98"/>
      <c r="BUZ32" s="98"/>
      <c r="BVA32" s="98"/>
      <c r="BVB32" s="98"/>
      <c r="BVC32" s="98"/>
      <c r="BVD32" s="98"/>
      <c r="BVE32" s="98"/>
      <c r="BVF32" s="98"/>
      <c r="BVG32" s="98"/>
      <c r="BVH32" s="98"/>
      <c r="BVI32" s="98"/>
      <c r="BVJ32" s="98"/>
      <c r="BVK32" s="98"/>
      <c r="BVL32" s="98"/>
      <c r="BVM32" s="98"/>
      <c r="BVN32" s="98"/>
      <c r="BVO32" s="98"/>
      <c r="BVP32" s="98"/>
      <c r="BVQ32" s="98"/>
      <c r="BVR32" s="98"/>
      <c r="BVS32" s="98"/>
      <c r="BVT32" s="98"/>
      <c r="BVU32" s="98"/>
      <c r="BVV32" s="98"/>
      <c r="BVW32" s="98"/>
      <c r="BVX32" s="98"/>
      <c r="BVY32" s="98"/>
      <c r="BVZ32" s="98"/>
      <c r="BWA32" s="98"/>
      <c r="BWB32" s="98"/>
      <c r="BWC32" s="98"/>
      <c r="BWD32" s="98"/>
      <c r="BWE32" s="98"/>
      <c r="BWF32" s="98"/>
      <c r="BWG32" s="98"/>
      <c r="BWH32" s="98"/>
      <c r="BWI32" s="98"/>
      <c r="BWJ32" s="98"/>
      <c r="BWK32" s="98"/>
      <c r="BWL32" s="98"/>
      <c r="BWM32" s="98"/>
      <c r="BWN32" s="98"/>
      <c r="BWO32" s="98"/>
      <c r="BWP32" s="98"/>
      <c r="BWQ32" s="98"/>
      <c r="BWR32" s="98"/>
      <c r="BWS32" s="98"/>
      <c r="BWT32" s="98"/>
      <c r="BWU32" s="98"/>
      <c r="BWV32" s="98"/>
      <c r="BWW32" s="98"/>
      <c r="BWX32" s="98"/>
      <c r="BWY32" s="98"/>
      <c r="BWZ32" s="98"/>
      <c r="BXA32" s="98"/>
      <c r="BXB32" s="98"/>
      <c r="BXC32" s="98"/>
      <c r="BXD32" s="98"/>
      <c r="BXE32" s="98"/>
      <c r="BXF32" s="98"/>
      <c r="BXG32" s="98"/>
      <c r="BXH32" s="98"/>
      <c r="BXI32" s="98"/>
      <c r="BXJ32" s="98"/>
      <c r="BXK32" s="98"/>
      <c r="BXL32" s="98"/>
      <c r="BXM32" s="98"/>
      <c r="BXN32" s="98"/>
      <c r="BXO32" s="98"/>
      <c r="BXP32" s="98"/>
      <c r="BXQ32" s="98"/>
      <c r="BXR32" s="98"/>
      <c r="BXS32" s="98"/>
      <c r="BXT32" s="98"/>
      <c r="BXU32" s="98"/>
      <c r="BXV32" s="98"/>
      <c r="BXW32" s="98"/>
      <c r="BXX32" s="98"/>
      <c r="BXY32" s="98"/>
      <c r="BXZ32" s="98"/>
      <c r="BYA32" s="98"/>
      <c r="BYB32" s="98"/>
      <c r="BYC32" s="98"/>
      <c r="BYD32" s="98"/>
      <c r="BYE32" s="98"/>
      <c r="BYF32" s="98"/>
      <c r="BYG32" s="98"/>
      <c r="BYH32" s="98"/>
      <c r="BYI32" s="98"/>
      <c r="BYJ32" s="98"/>
      <c r="BYK32" s="98"/>
      <c r="BYL32" s="98"/>
      <c r="BYM32" s="98"/>
      <c r="BYN32" s="98"/>
      <c r="BYO32" s="98"/>
      <c r="BYP32" s="98"/>
      <c r="BYQ32" s="98"/>
      <c r="BYR32" s="98"/>
      <c r="BYS32" s="98"/>
      <c r="BYT32" s="98"/>
      <c r="BYU32" s="98"/>
      <c r="BYV32" s="98"/>
      <c r="BYW32" s="98"/>
      <c r="BYX32" s="98"/>
      <c r="BYY32" s="98"/>
      <c r="BYZ32" s="98"/>
      <c r="BZA32" s="98"/>
      <c r="BZB32" s="98"/>
      <c r="BZC32" s="98"/>
      <c r="BZD32" s="98"/>
      <c r="BZE32" s="98"/>
      <c r="BZF32" s="98"/>
      <c r="BZG32" s="98"/>
      <c r="BZH32" s="98"/>
      <c r="BZI32" s="98"/>
      <c r="BZJ32" s="98"/>
      <c r="BZK32" s="98"/>
      <c r="BZL32" s="98"/>
      <c r="BZM32" s="98"/>
      <c r="BZN32" s="98"/>
      <c r="BZO32" s="98"/>
      <c r="BZP32" s="98"/>
      <c r="BZQ32" s="98"/>
      <c r="BZR32" s="98"/>
      <c r="BZS32" s="98"/>
      <c r="BZT32" s="98"/>
      <c r="BZU32" s="98"/>
      <c r="BZV32" s="98"/>
      <c r="BZW32" s="98"/>
      <c r="BZX32" s="98"/>
      <c r="BZY32" s="98"/>
      <c r="BZZ32" s="98"/>
      <c r="CAA32" s="98"/>
      <c r="CAB32" s="98"/>
      <c r="CAC32" s="98"/>
      <c r="CAD32" s="98"/>
      <c r="CAE32" s="98"/>
      <c r="CAF32" s="98"/>
      <c r="CAG32" s="98"/>
      <c r="CAH32" s="98"/>
      <c r="CAI32" s="98"/>
      <c r="CAJ32" s="98"/>
      <c r="CAK32" s="98"/>
      <c r="CAL32" s="98"/>
      <c r="CAM32" s="98"/>
      <c r="CAN32" s="98"/>
      <c r="CAO32" s="98"/>
      <c r="CAP32" s="98"/>
      <c r="CAQ32" s="98"/>
      <c r="CAR32" s="98"/>
      <c r="CAS32" s="98"/>
      <c r="CAT32" s="98"/>
      <c r="CAU32" s="98"/>
      <c r="CAV32" s="98"/>
      <c r="CAW32" s="98"/>
      <c r="CAX32" s="98"/>
      <c r="CAY32" s="98"/>
      <c r="CAZ32" s="98"/>
      <c r="CBA32" s="98"/>
      <c r="CBB32" s="98"/>
      <c r="CBC32" s="98"/>
      <c r="CBD32" s="98"/>
      <c r="CBE32" s="98"/>
      <c r="CBF32" s="98"/>
      <c r="CBG32" s="98"/>
      <c r="CBH32" s="98"/>
      <c r="CBI32" s="98"/>
      <c r="CBJ32" s="98"/>
      <c r="CBK32" s="98"/>
      <c r="CBL32" s="98"/>
      <c r="CBM32" s="98"/>
      <c r="CBN32" s="98"/>
      <c r="CBO32" s="98"/>
      <c r="CBP32" s="98"/>
      <c r="CBQ32" s="98"/>
      <c r="CBR32" s="98"/>
      <c r="CBS32" s="98"/>
      <c r="CBT32" s="98"/>
      <c r="CBU32" s="98"/>
      <c r="CBV32" s="98"/>
      <c r="CBW32" s="98"/>
      <c r="CBX32" s="98"/>
      <c r="CBY32" s="98"/>
      <c r="CBZ32" s="98"/>
      <c r="CCA32" s="98"/>
      <c r="CCB32" s="98"/>
      <c r="CCC32" s="98"/>
      <c r="CCD32" s="98"/>
      <c r="CCE32" s="98"/>
      <c r="CCF32" s="98"/>
      <c r="CCG32" s="98"/>
      <c r="CCH32" s="98"/>
      <c r="CCI32" s="98"/>
      <c r="CCJ32" s="98"/>
      <c r="CCK32" s="98"/>
      <c r="CCL32" s="98"/>
      <c r="CCM32" s="98"/>
      <c r="CCN32" s="98"/>
      <c r="CCO32" s="98"/>
      <c r="CCP32" s="98"/>
      <c r="CCQ32" s="98"/>
      <c r="CCR32" s="98"/>
      <c r="CCS32" s="98"/>
      <c r="CCT32" s="98"/>
      <c r="CCU32" s="98"/>
      <c r="CCV32" s="98"/>
      <c r="CCW32" s="98"/>
      <c r="CCX32" s="98"/>
      <c r="CCY32" s="98"/>
      <c r="CCZ32" s="98"/>
      <c r="CDA32" s="98"/>
      <c r="CDB32" s="98"/>
      <c r="CDC32" s="98"/>
      <c r="CDD32" s="98"/>
      <c r="CDE32" s="98"/>
      <c r="CDF32" s="98"/>
      <c r="CDG32" s="98"/>
      <c r="CDH32" s="98"/>
      <c r="CDI32" s="98"/>
      <c r="CDJ32" s="98"/>
      <c r="CDK32" s="98"/>
      <c r="CDL32" s="98"/>
      <c r="CDM32" s="98"/>
      <c r="CDN32" s="98"/>
      <c r="CDO32" s="98"/>
      <c r="CDP32" s="98"/>
      <c r="CDQ32" s="98"/>
      <c r="CDR32" s="98"/>
      <c r="CDS32" s="98"/>
      <c r="CDT32" s="98"/>
      <c r="CDU32" s="98"/>
      <c r="CDV32" s="98"/>
      <c r="CDW32" s="98"/>
      <c r="CDX32" s="98"/>
      <c r="CDY32" s="98"/>
      <c r="CDZ32" s="98"/>
      <c r="CEA32" s="98"/>
      <c r="CEB32" s="98"/>
      <c r="CEC32" s="98"/>
      <c r="CED32" s="98"/>
      <c r="CEE32" s="98"/>
      <c r="CEF32" s="98"/>
      <c r="CEG32" s="98"/>
      <c r="CEH32" s="98"/>
      <c r="CEI32" s="98"/>
      <c r="CEJ32" s="98"/>
      <c r="CEK32" s="98"/>
      <c r="CEL32" s="98"/>
      <c r="CEM32" s="98"/>
      <c r="CEN32" s="98"/>
      <c r="CEO32" s="98"/>
      <c r="CEP32" s="98"/>
      <c r="CEQ32" s="98"/>
      <c r="CER32" s="98"/>
      <c r="CES32" s="98"/>
      <c r="CET32" s="98"/>
      <c r="CEU32" s="98"/>
      <c r="CEV32" s="98"/>
      <c r="CEW32" s="98"/>
      <c r="CEX32" s="98"/>
      <c r="CEY32" s="98"/>
      <c r="CEZ32" s="98"/>
      <c r="CFA32" s="98"/>
      <c r="CFB32" s="98"/>
      <c r="CFC32" s="98"/>
      <c r="CFD32" s="98"/>
      <c r="CFE32" s="98"/>
      <c r="CFF32" s="98"/>
      <c r="CFG32" s="98"/>
      <c r="CFH32" s="98"/>
      <c r="CFI32" s="98"/>
      <c r="CFJ32" s="98"/>
      <c r="CFK32" s="98"/>
      <c r="CFL32" s="98"/>
      <c r="CFM32" s="98"/>
      <c r="CFN32" s="98"/>
      <c r="CFO32" s="98"/>
      <c r="CFP32" s="98"/>
      <c r="CFQ32" s="98"/>
      <c r="CFR32" s="98"/>
      <c r="CFS32" s="98"/>
      <c r="CFT32" s="98"/>
      <c r="CFU32" s="98"/>
      <c r="CFV32" s="98"/>
      <c r="CFW32" s="98"/>
      <c r="CFX32" s="98"/>
      <c r="CFY32" s="98"/>
      <c r="CFZ32" s="98"/>
      <c r="CGA32" s="98"/>
      <c r="CGB32" s="98"/>
      <c r="CGC32" s="98"/>
      <c r="CGD32" s="98"/>
      <c r="CGE32" s="98"/>
      <c r="CGF32" s="98"/>
      <c r="CGG32" s="98"/>
      <c r="CGH32" s="98"/>
      <c r="CGI32" s="98"/>
      <c r="CGJ32" s="98"/>
      <c r="CGK32" s="98"/>
      <c r="CGL32" s="98"/>
      <c r="CGM32" s="98"/>
      <c r="CGN32" s="98"/>
      <c r="CGO32" s="98"/>
      <c r="CGP32" s="98"/>
      <c r="CGQ32" s="98"/>
      <c r="CGR32" s="98"/>
      <c r="CGS32" s="98"/>
      <c r="CGT32" s="98"/>
      <c r="CGU32" s="98"/>
      <c r="CGV32" s="98"/>
      <c r="CGW32" s="98"/>
      <c r="CGX32" s="98"/>
      <c r="CGY32" s="98"/>
      <c r="CGZ32" s="98"/>
      <c r="CHA32" s="98"/>
      <c r="CHB32" s="98"/>
      <c r="CHC32" s="98"/>
      <c r="CHD32" s="98"/>
      <c r="CHE32" s="98"/>
      <c r="CHF32" s="98"/>
      <c r="CHG32" s="98"/>
      <c r="CHH32" s="98"/>
      <c r="CHI32" s="98"/>
      <c r="CHJ32" s="98"/>
      <c r="CHK32" s="98"/>
      <c r="CHL32" s="98"/>
      <c r="CHM32" s="98"/>
      <c r="CHN32" s="98"/>
      <c r="CHO32" s="98"/>
      <c r="CHP32" s="98"/>
      <c r="CHQ32" s="98"/>
      <c r="CHR32" s="98"/>
      <c r="CHS32" s="98"/>
      <c r="CHT32" s="98"/>
      <c r="CHU32" s="98"/>
      <c r="CHV32" s="98"/>
      <c r="CHW32" s="98"/>
      <c r="CHX32" s="98"/>
      <c r="CHY32" s="98"/>
      <c r="CHZ32" s="98"/>
      <c r="CIA32" s="98"/>
      <c r="CIB32" s="98"/>
      <c r="CIC32" s="98"/>
      <c r="CID32" s="98"/>
      <c r="CIE32" s="98"/>
      <c r="CIF32" s="98"/>
      <c r="CIG32" s="98"/>
      <c r="CIH32" s="98"/>
      <c r="CII32" s="98"/>
      <c r="CIJ32" s="98"/>
      <c r="CIK32" s="98"/>
      <c r="CIL32" s="98"/>
      <c r="CIM32" s="98"/>
      <c r="CIN32" s="98"/>
      <c r="CIO32" s="98"/>
      <c r="CIP32" s="98"/>
      <c r="CIQ32" s="98"/>
      <c r="CIR32" s="98"/>
      <c r="CIS32" s="98"/>
      <c r="CIT32" s="98"/>
      <c r="CIU32" s="98"/>
      <c r="CIV32" s="98"/>
      <c r="CIW32" s="98"/>
      <c r="CIX32" s="98"/>
      <c r="CIY32" s="98"/>
      <c r="CIZ32" s="98"/>
      <c r="CJA32" s="98"/>
      <c r="CJB32" s="98"/>
      <c r="CJC32" s="98"/>
      <c r="CJD32" s="98"/>
      <c r="CJE32" s="98"/>
      <c r="CJF32" s="98"/>
      <c r="CJG32" s="98"/>
      <c r="CJH32" s="98"/>
      <c r="CJI32" s="98"/>
      <c r="CJJ32" s="98"/>
      <c r="CJK32" s="98"/>
      <c r="CJL32" s="98"/>
      <c r="CJM32" s="98"/>
      <c r="CJN32" s="98"/>
      <c r="CJO32" s="98"/>
      <c r="CJP32" s="98"/>
      <c r="CJQ32" s="98"/>
      <c r="CJR32" s="98"/>
      <c r="CJS32" s="98"/>
      <c r="CJT32" s="98"/>
      <c r="CJU32" s="98"/>
      <c r="CJV32" s="98"/>
      <c r="CJW32" s="98"/>
      <c r="CJX32" s="98"/>
      <c r="CJY32" s="98"/>
      <c r="CJZ32" s="98"/>
      <c r="CKA32" s="98"/>
      <c r="CKB32" s="98"/>
      <c r="CKC32" s="98"/>
      <c r="CKD32" s="98"/>
      <c r="CKE32" s="98"/>
      <c r="CKF32" s="98"/>
      <c r="CKG32" s="98"/>
      <c r="CKH32" s="98"/>
      <c r="CKI32" s="98"/>
      <c r="CKJ32" s="98"/>
      <c r="CKK32" s="98"/>
      <c r="CKL32" s="98"/>
      <c r="CKM32" s="98"/>
      <c r="CKN32" s="98"/>
      <c r="CKO32" s="98"/>
      <c r="CKP32" s="98"/>
      <c r="CKQ32" s="98"/>
      <c r="CKR32" s="98"/>
      <c r="CKS32" s="98"/>
      <c r="CKT32" s="98"/>
      <c r="CKU32" s="98"/>
      <c r="CKV32" s="98"/>
      <c r="CKW32" s="98"/>
      <c r="CKX32" s="98"/>
      <c r="CKY32" s="98"/>
      <c r="CKZ32" s="98"/>
      <c r="CLA32" s="98"/>
      <c r="CLB32" s="98"/>
      <c r="CLC32" s="98"/>
      <c r="CLD32" s="98"/>
      <c r="CLE32" s="98"/>
      <c r="CLF32" s="98"/>
      <c r="CLG32" s="98"/>
      <c r="CLH32" s="98"/>
      <c r="CLI32" s="98"/>
      <c r="CLJ32" s="98"/>
      <c r="CLK32" s="98"/>
      <c r="CLL32" s="98"/>
      <c r="CLM32" s="98"/>
      <c r="CLN32" s="98"/>
      <c r="CLO32" s="98"/>
      <c r="CLP32" s="98"/>
      <c r="CLQ32" s="98"/>
      <c r="CLR32" s="98"/>
      <c r="CLS32" s="98"/>
      <c r="CLT32" s="98"/>
      <c r="CLU32" s="98"/>
      <c r="CLV32" s="98"/>
      <c r="CLW32" s="98"/>
      <c r="CLX32" s="98"/>
      <c r="CLY32" s="98"/>
      <c r="CLZ32" s="98"/>
      <c r="CMA32" s="98"/>
      <c r="CMB32" s="98"/>
      <c r="CMC32" s="98"/>
      <c r="CMD32" s="98"/>
      <c r="CME32" s="98"/>
      <c r="CMF32" s="98"/>
      <c r="CMG32" s="98"/>
      <c r="CMH32" s="98"/>
      <c r="CMI32" s="98"/>
      <c r="CMJ32" s="98"/>
      <c r="CMK32" s="98"/>
      <c r="CML32" s="98"/>
      <c r="CMM32" s="98"/>
      <c r="CMN32" s="98"/>
      <c r="CMO32" s="98"/>
      <c r="CMP32" s="98"/>
      <c r="CMQ32" s="98"/>
      <c r="CMR32" s="98"/>
      <c r="CMS32" s="98"/>
      <c r="CMT32" s="98"/>
      <c r="CMU32" s="98"/>
      <c r="CMV32" s="98"/>
      <c r="CMW32" s="98"/>
      <c r="CMX32" s="98"/>
      <c r="CMY32" s="98"/>
      <c r="CMZ32" s="98"/>
      <c r="CNA32" s="98"/>
      <c r="CNB32" s="98"/>
      <c r="CNC32" s="98"/>
      <c r="CND32" s="98"/>
      <c r="CNE32" s="98"/>
      <c r="CNF32" s="98"/>
      <c r="CNG32" s="98"/>
      <c r="CNH32" s="98"/>
      <c r="CNI32" s="98"/>
      <c r="CNJ32" s="98"/>
      <c r="CNK32" s="98"/>
      <c r="CNL32" s="98"/>
      <c r="CNM32" s="98"/>
      <c r="CNN32" s="98"/>
      <c r="CNO32" s="98"/>
      <c r="CNP32" s="98"/>
      <c r="CNQ32" s="98"/>
      <c r="CNR32" s="98"/>
      <c r="CNS32" s="98"/>
      <c r="CNT32" s="98"/>
      <c r="CNU32" s="98"/>
      <c r="CNV32" s="98"/>
      <c r="CNW32" s="98"/>
      <c r="CNX32" s="98"/>
      <c r="CNY32" s="98"/>
      <c r="CNZ32" s="98"/>
      <c r="COA32" s="98"/>
      <c r="COB32" s="98"/>
      <c r="COC32" s="98"/>
      <c r="COD32" s="98"/>
      <c r="COE32" s="98"/>
      <c r="COF32" s="98"/>
      <c r="COG32" s="98"/>
      <c r="COH32" s="98"/>
      <c r="COI32" s="98"/>
      <c r="COJ32" s="98"/>
      <c r="COK32" s="98"/>
      <c r="COL32" s="98"/>
      <c r="COM32" s="98"/>
      <c r="CON32" s="98"/>
      <c r="COO32" s="98"/>
      <c r="COP32" s="98"/>
      <c r="COQ32" s="98"/>
      <c r="COR32" s="98"/>
      <c r="COS32" s="98"/>
      <c r="COT32" s="98"/>
      <c r="COU32" s="98"/>
      <c r="COV32" s="98"/>
      <c r="COW32" s="98"/>
      <c r="COX32" s="98"/>
      <c r="COY32" s="98"/>
      <c r="COZ32" s="98"/>
      <c r="CPA32" s="98"/>
      <c r="CPB32" s="98"/>
      <c r="CPC32" s="98"/>
      <c r="CPD32" s="98"/>
      <c r="CPE32" s="98"/>
      <c r="CPF32" s="98"/>
      <c r="CPG32" s="98"/>
      <c r="CPH32" s="98"/>
      <c r="CPI32" s="98"/>
      <c r="CPJ32" s="98"/>
      <c r="CPK32" s="98"/>
      <c r="CPL32" s="98"/>
      <c r="CPM32" s="98"/>
      <c r="CPN32" s="98"/>
      <c r="CPO32" s="98"/>
      <c r="CPP32" s="98"/>
      <c r="CPQ32" s="98"/>
      <c r="CPR32" s="98"/>
      <c r="CPS32" s="98"/>
      <c r="CPT32" s="98"/>
      <c r="CPU32" s="98"/>
      <c r="CPV32" s="98"/>
      <c r="CPW32" s="98"/>
      <c r="CPX32" s="98"/>
      <c r="CPY32" s="98"/>
      <c r="CPZ32" s="98"/>
      <c r="CQA32" s="98"/>
      <c r="CQB32" s="98"/>
      <c r="CQC32" s="98"/>
      <c r="CQD32" s="98"/>
      <c r="CQE32" s="98"/>
      <c r="CQF32" s="98"/>
      <c r="CQG32" s="98"/>
      <c r="CQH32" s="98"/>
      <c r="CQI32" s="98"/>
      <c r="CQJ32" s="98"/>
      <c r="CQK32" s="98"/>
      <c r="CQL32" s="98"/>
      <c r="CQM32" s="98"/>
      <c r="CQN32" s="98"/>
      <c r="CQO32" s="98"/>
      <c r="CQP32" s="98"/>
      <c r="CQQ32" s="98"/>
      <c r="CQR32" s="98"/>
      <c r="CQS32" s="98"/>
      <c r="CQT32" s="98"/>
      <c r="CQU32" s="98"/>
      <c r="CQV32" s="98"/>
      <c r="CQW32" s="98"/>
      <c r="CQX32" s="98"/>
      <c r="CQY32" s="98"/>
      <c r="CQZ32" s="98"/>
      <c r="CRA32" s="98"/>
      <c r="CRB32" s="98"/>
      <c r="CRC32" s="98"/>
      <c r="CRD32" s="98"/>
      <c r="CRE32" s="98"/>
      <c r="CRF32" s="98"/>
      <c r="CRG32" s="98"/>
      <c r="CRH32" s="98"/>
      <c r="CRI32" s="98"/>
      <c r="CRJ32" s="98"/>
      <c r="CRK32" s="98"/>
      <c r="CRL32" s="98"/>
      <c r="CRM32" s="98"/>
      <c r="CRN32" s="98"/>
      <c r="CRO32" s="98"/>
      <c r="CRP32" s="98"/>
      <c r="CRQ32" s="98"/>
      <c r="CRR32" s="98"/>
      <c r="CRS32" s="98"/>
      <c r="CRT32" s="98"/>
      <c r="CRU32" s="98"/>
      <c r="CRV32" s="98"/>
      <c r="CRW32" s="98"/>
      <c r="CRX32" s="98"/>
      <c r="CRY32" s="98"/>
      <c r="CRZ32" s="98"/>
      <c r="CSA32" s="98"/>
      <c r="CSB32" s="98"/>
      <c r="CSC32" s="98"/>
      <c r="CSD32" s="98"/>
      <c r="CSE32" s="98"/>
      <c r="CSF32" s="98"/>
      <c r="CSG32" s="98"/>
      <c r="CSH32" s="98"/>
      <c r="CSI32" s="98"/>
      <c r="CSJ32" s="98"/>
      <c r="CSK32" s="98"/>
      <c r="CSL32" s="98"/>
      <c r="CSM32" s="98"/>
      <c r="CSN32" s="98"/>
      <c r="CSO32" s="98"/>
      <c r="CSP32" s="98"/>
      <c r="CSQ32" s="98"/>
      <c r="CSR32" s="98"/>
      <c r="CSS32" s="98"/>
      <c r="CST32" s="98"/>
      <c r="CSU32" s="98"/>
      <c r="CSV32" s="98"/>
      <c r="CSW32" s="98"/>
      <c r="CSX32" s="98"/>
      <c r="CSY32" s="98"/>
      <c r="CSZ32" s="98"/>
      <c r="CTA32" s="98"/>
      <c r="CTB32" s="98"/>
      <c r="CTC32" s="98"/>
      <c r="CTD32" s="98"/>
      <c r="CTE32" s="98"/>
      <c r="CTF32" s="98"/>
      <c r="CTG32" s="98"/>
      <c r="CTH32" s="98"/>
      <c r="CTI32" s="98"/>
      <c r="CTJ32" s="98"/>
      <c r="CTK32" s="98"/>
      <c r="CTL32" s="98"/>
      <c r="CTM32" s="98"/>
      <c r="CTN32" s="98"/>
      <c r="CTO32" s="98"/>
      <c r="CTP32" s="98"/>
      <c r="CTQ32" s="98"/>
      <c r="CTR32" s="98"/>
      <c r="CTS32" s="98"/>
      <c r="CTT32" s="98"/>
      <c r="CTU32" s="98"/>
      <c r="CTV32" s="98"/>
      <c r="CTW32" s="98"/>
      <c r="CTX32" s="98"/>
      <c r="CTY32" s="98"/>
      <c r="CTZ32" s="98"/>
      <c r="CUA32" s="98"/>
      <c r="CUB32" s="98"/>
      <c r="CUC32" s="98"/>
      <c r="CUD32" s="98"/>
      <c r="CUE32" s="98"/>
      <c r="CUF32" s="98"/>
      <c r="CUG32" s="98"/>
      <c r="CUH32" s="98"/>
      <c r="CUI32" s="98"/>
      <c r="CUJ32" s="98"/>
      <c r="CUK32" s="98"/>
      <c r="CUL32" s="98"/>
      <c r="CUM32" s="98"/>
      <c r="CUN32" s="98"/>
      <c r="CUO32" s="98"/>
      <c r="CUP32" s="98"/>
      <c r="CUQ32" s="98"/>
      <c r="CUR32" s="98"/>
      <c r="CUS32" s="98"/>
      <c r="CUT32" s="98"/>
      <c r="CUU32" s="98"/>
      <c r="CUV32" s="98"/>
      <c r="CUW32" s="98"/>
      <c r="CUX32" s="98"/>
      <c r="CUY32" s="98"/>
      <c r="CUZ32" s="98"/>
      <c r="CVA32" s="98"/>
      <c r="CVB32" s="98"/>
      <c r="CVC32" s="98"/>
      <c r="CVD32" s="98"/>
      <c r="CVE32" s="98"/>
      <c r="CVF32" s="98"/>
      <c r="CVG32" s="98"/>
      <c r="CVH32" s="98"/>
      <c r="CVI32" s="98"/>
      <c r="CVJ32" s="98"/>
      <c r="CVK32" s="98"/>
      <c r="CVL32" s="98"/>
      <c r="CVM32" s="98"/>
      <c r="CVN32" s="98"/>
      <c r="CVO32" s="98"/>
      <c r="CVP32" s="98"/>
      <c r="CVQ32" s="98"/>
      <c r="CVR32" s="98"/>
      <c r="CVS32" s="98"/>
      <c r="CVT32" s="98"/>
      <c r="CVU32" s="98"/>
      <c r="CVV32" s="98"/>
      <c r="CVW32" s="98"/>
      <c r="CVX32" s="98"/>
      <c r="CVY32" s="98"/>
      <c r="CVZ32" s="98"/>
      <c r="CWA32" s="98"/>
      <c r="CWB32" s="98"/>
      <c r="CWC32" s="98"/>
      <c r="CWD32" s="98"/>
      <c r="CWE32" s="98"/>
      <c r="CWF32" s="98"/>
      <c r="CWG32" s="98"/>
      <c r="CWH32" s="98"/>
      <c r="CWI32" s="98"/>
      <c r="CWJ32" s="98"/>
      <c r="CWK32" s="98"/>
      <c r="CWL32" s="98"/>
      <c r="CWM32" s="98"/>
      <c r="CWN32" s="98"/>
      <c r="CWO32" s="98"/>
      <c r="CWP32" s="98"/>
      <c r="CWQ32" s="98"/>
      <c r="CWR32" s="98"/>
      <c r="CWS32" s="98"/>
      <c r="CWT32" s="98"/>
      <c r="CWU32" s="98"/>
      <c r="CWV32" s="98"/>
      <c r="CWW32" s="98"/>
      <c r="CWX32" s="98"/>
      <c r="CWY32" s="98"/>
      <c r="CWZ32" s="98"/>
      <c r="CXA32" s="98"/>
      <c r="CXB32" s="98"/>
      <c r="CXC32" s="98"/>
      <c r="CXD32" s="98"/>
      <c r="CXE32" s="98"/>
      <c r="CXF32" s="98"/>
      <c r="CXG32" s="98"/>
      <c r="CXH32" s="98"/>
      <c r="CXI32" s="98"/>
      <c r="CXJ32" s="98"/>
      <c r="CXK32" s="98"/>
      <c r="CXL32" s="98"/>
      <c r="CXM32" s="98"/>
      <c r="CXN32" s="98"/>
      <c r="CXO32" s="98"/>
      <c r="CXP32" s="98"/>
      <c r="CXQ32" s="98"/>
      <c r="CXR32" s="98"/>
      <c r="CXS32" s="98"/>
      <c r="CXT32" s="98"/>
      <c r="CXU32" s="98"/>
      <c r="CXV32" s="98"/>
      <c r="CXW32" s="98"/>
      <c r="CXX32" s="98"/>
      <c r="CXY32" s="98"/>
      <c r="CXZ32" s="98"/>
      <c r="CYA32" s="98"/>
      <c r="CYB32" s="98"/>
      <c r="CYC32" s="98"/>
      <c r="CYD32" s="98"/>
      <c r="CYE32" s="98"/>
      <c r="CYF32" s="98"/>
      <c r="CYG32" s="98"/>
      <c r="CYH32" s="98"/>
      <c r="CYI32" s="98"/>
      <c r="CYJ32" s="98"/>
      <c r="CYK32" s="98"/>
      <c r="CYL32" s="98"/>
      <c r="CYM32" s="98"/>
      <c r="CYN32" s="98"/>
      <c r="CYO32" s="98"/>
      <c r="CYP32" s="98"/>
      <c r="CYQ32" s="98"/>
      <c r="CYR32" s="98"/>
      <c r="CYS32" s="98"/>
      <c r="CYT32" s="98"/>
      <c r="CYU32" s="98"/>
      <c r="CYV32" s="98"/>
      <c r="CYW32" s="98"/>
      <c r="CYX32" s="98"/>
      <c r="CYY32" s="98"/>
      <c r="CYZ32" s="98"/>
      <c r="CZA32" s="98"/>
      <c r="CZB32" s="98"/>
      <c r="CZC32" s="98"/>
      <c r="CZD32" s="98"/>
      <c r="CZE32" s="98"/>
      <c r="CZF32" s="98"/>
      <c r="CZG32" s="98"/>
      <c r="CZH32" s="98"/>
      <c r="CZI32" s="98"/>
      <c r="CZJ32" s="98"/>
      <c r="CZK32" s="98"/>
      <c r="CZL32" s="98"/>
      <c r="CZM32" s="98"/>
      <c r="CZN32" s="98"/>
      <c r="CZO32" s="98"/>
      <c r="CZP32" s="98"/>
      <c r="CZQ32" s="98"/>
      <c r="CZR32" s="98"/>
      <c r="CZS32" s="98"/>
      <c r="CZT32" s="98"/>
      <c r="CZU32" s="98"/>
      <c r="CZV32" s="98"/>
      <c r="CZW32" s="98"/>
      <c r="CZX32" s="98"/>
      <c r="CZY32" s="98"/>
      <c r="CZZ32" s="98"/>
      <c r="DAA32" s="98"/>
      <c r="DAB32" s="98"/>
      <c r="DAC32" s="98"/>
      <c r="DAD32" s="98"/>
      <c r="DAE32" s="98"/>
      <c r="DAF32" s="98"/>
      <c r="DAG32" s="98"/>
      <c r="DAH32" s="98"/>
      <c r="DAI32" s="98"/>
      <c r="DAJ32" s="98"/>
      <c r="DAK32" s="98"/>
      <c r="DAL32" s="98"/>
      <c r="DAM32" s="98"/>
      <c r="DAN32" s="98"/>
      <c r="DAO32" s="98"/>
      <c r="DAP32" s="98"/>
      <c r="DAQ32" s="98"/>
      <c r="DAR32" s="98"/>
      <c r="DAS32" s="98"/>
      <c r="DAT32" s="98"/>
      <c r="DAU32" s="98"/>
      <c r="DAV32" s="98"/>
      <c r="DAW32" s="98"/>
      <c r="DAX32" s="98"/>
      <c r="DAY32" s="98"/>
      <c r="DAZ32" s="98"/>
      <c r="DBA32" s="98"/>
      <c r="DBB32" s="98"/>
      <c r="DBC32" s="98"/>
      <c r="DBD32" s="98"/>
      <c r="DBE32" s="98"/>
      <c r="DBF32" s="98"/>
      <c r="DBG32" s="98"/>
      <c r="DBH32" s="98"/>
      <c r="DBI32" s="98"/>
      <c r="DBJ32" s="98"/>
      <c r="DBK32" s="98"/>
      <c r="DBL32" s="98"/>
      <c r="DBM32" s="98"/>
      <c r="DBN32" s="98"/>
      <c r="DBO32" s="98"/>
      <c r="DBP32" s="98"/>
      <c r="DBQ32" s="98"/>
      <c r="DBR32" s="98"/>
      <c r="DBS32" s="98"/>
      <c r="DBT32" s="98"/>
      <c r="DBU32" s="98"/>
      <c r="DBV32" s="98"/>
      <c r="DBW32" s="98"/>
      <c r="DBX32" s="98"/>
      <c r="DBY32" s="98"/>
      <c r="DBZ32" s="98"/>
      <c r="DCA32" s="98"/>
      <c r="DCB32" s="98"/>
      <c r="DCC32" s="98"/>
      <c r="DCD32" s="98"/>
      <c r="DCE32" s="98"/>
      <c r="DCF32" s="98"/>
      <c r="DCG32" s="98"/>
      <c r="DCH32" s="98"/>
      <c r="DCI32" s="98"/>
      <c r="DCJ32" s="98"/>
      <c r="DCK32" s="98"/>
      <c r="DCL32" s="98"/>
      <c r="DCM32" s="98"/>
      <c r="DCN32" s="98"/>
      <c r="DCO32" s="98"/>
      <c r="DCP32" s="98"/>
      <c r="DCQ32" s="98"/>
      <c r="DCR32" s="98"/>
      <c r="DCS32" s="98"/>
      <c r="DCT32" s="98"/>
      <c r="DCU32" s="98"/>
      <c r="DCV32" s="98"/>
      <c r="DCW32" s="98"/>
      <c r="DCX32" s="98"/>
      <c r="DCY32" s="98"/>
      <c r="DCZ32" s="98"/>
      <c r="DDA32" s="98"/>
      <c r="DDB32" s="98"/>
      <c r="DDC32" s="98"/>
      <c r="DDD32" s="98"/>
      <c r="DDE32" s="98"/>
      <c r="DDF32" s="98"/>
      <c r="DDG32" s="98"/>
      <c r="DDH32" s="98"/>
      <c r="DDI32" s="98"/>
      <c r="DDJ32" s="98"/>
      <c r="DDK32" s="98"/>
      <c r="DDL32" s="98"/>
      <c r="DDM32" s="98"/>
      <c r="DDN32" s="98"/>
      <c r="DDO32" s="98"/>
      <c r="DDP32" s="98"/>
      <c r="DDQ32" s="98"/>
      <c r="DDR32" s="98"/>
      <c r="DDS32" s="98"/>
      <c r="DDT32" s="98"/>
      <c r="DDU32" s="98"/>
      <c r="DDV32" s="98"/>
      <c r="DDW32" s="98"/>
      <c r="DDX32" s="98"/>
      <c r="DDY32" s="98"/>
      <c r="DDZ32" s="98"/>
      <c r="DEA32" s="98"/>
      <c r="DEB32" s="98"/>
      <c r="DEC32" s="98"/>
      <c r="DED32" s="98"/>
      <c r="DEE32" s="98"/>
      <c r="DEF32" s="98"/>
      <c r="DEG32" s="98"/>
      <c r="DEH32" s="98"/>
      <c r="DEI32" s="98"/>
      <c r="DEJ32" s="98"/>
      <c r="DEK32" s="98"/>
      <c r="DEL32" s="98"/>
      <c r="DEM32" s="98"/>
      <c r="DEN32" s="98"/>
      <c r="DEO32" s="98"/>
      <c r="DEP32" s="98"/>
      <c r="DEQ32" s="98"/>
      <c r="DER32" s="98"/>
      <c r="DES32" s="98"/>
      <c r="DET32" s="98"/>
      <c r="DEU32" s="98"/>
      <c r="DEV32" s="98"/>
      <c r="DEW32" s="98"/>
      <c r="DEX32" s="98"/>
      <c r="DEY32" s="98"/>
      <c r="DEZ32" s="98"/>
      <c r="DFA32" s="98"/>
      <c r="DFB32" s="98"/>
      <c r="DFC32" s="98"/>
      <c r="DFD32" s="98"/>
      <c r="DFE32" s="98"/>
      <c r="DFF32" s="98"/>
      <c r="DFG32" s="98"/>
      <c r="DFH32" s="98"/>
      <c r="DFI32" s="98"/>
      <c r="DFJ32" s="98"/>
      <c r="DFK32" s="98"/>
      <c r="DFL32" s="98"/>
      <c r="DFM32" s="98"/>
      <c r="DFN32" s="98"/>
      <c r="DFO32" s="98"/>
      <c r="DFP32" s="98"/>
      <c r="DFQ32" s="98"/>
      <c r="DFR32" s="98"/>
      <c r="DFS32" s="98"/>
      <c r="DFT32" s="98"/>
      <c r="DFU32" s="98"/>
      <c r="DFV32" s="98"/>
      <c r="DFW32" s="98"/>
      <c r="DFX32" s="98"/>
      <c r="DFY32" s="98"/>
      <c r="DFZ32" s="98"/>
      <c r="DGA32" s="98"/>
      <c r="DGB32" s="98"/>
      <c r="DGC32" s="98"/>
      <c r="DGD32" s="98"/>
      <c r="DGE32" s="98"/>
      <c r="DGF32" s="98"/>
      <c r="DGG32" s="98"/>
      <c r="DGH32" s="98"/>
      <c r="DGI32" s="98"/>
      <c r="DGJ32" s="98"/>
      <c r="DGK32" s="98"/>
      <c r="DGL32" s="98"/>
      <c r="DGM32" s="98"/>
      <c r="DGN32" s="98"/>
      <c r="DGO32" s="98"/>
      <c r="DGP32" s="98"/>
      <c r="DGQ32" s="98"/>
      <c r="DGR32" s="98"/>
      <c r="DGS32" s="98"/>
      <c r="DGT32" s="98"/>
      <c r="DGU32" s="98"/>
      <c r="DGV32" s="98"/>
      <c r="DGW32" s="98"/>
      <c r="DGX32" s="98"/>
      <c r="DGY32" s="98"/>
      <c r="DGZ32" s="98"/>
      <c r="DHA32" s="98"/>
      <c r="DHB32" s="98"/>
      <c r="DHC32" s="98"/>
      <c r="DHD32" s="98"/>
      <c r="DHE32" s="98"/>
      <c r="DHF32" s="98"/>
      <c r="DHG32" s="98"/>
      <c r="DHH32" s="98"/>
      <c r="DHI32" s="98"/>
      <c r="DHJ32" s="98"/>
      <c r="DHK32" s="98"/>
      <c r="DHL32" s="98"/>
      <c r="DHM32" s="98"/>
      <c r="DHN32" s="98"/>
      <c r="DHO32" s="98"/>
      <c r="DHP32" s="98"/>
      <c r="DHQ32" s="98"/>
      <c r="DHR32" s="98"/>
      <c r="DHS32" s="98"/>
      <c r="DHT32" s="98"/>
      <c r="DHU32" s="98"/>
      <c r="DHV32" s="98"/>
      <c r="DHW32" s="98"/>
      <c r="DHX32" s="98"/>
      <c r="DHY32" s="98"/>
      <c r="DHZ32" s="98"/>
      <c r="DIA32" s="98"/>
      <c r="DIB32" s="98"/>
      <c r="DIC32" s="98"/>
      <c r="DID32" s="98"/>
      <c r="DIE32" s="98"/>
      <c r="DIF32" s="98"/>
      <c r="DIG32" s="98"/>
      <c r="DIH32" s="98"/>
      <c r="DII32" s="98"/>
      <c r="DIJ32" s="98"/>
      <c r="DIK32" s="98"/>
      <c r="DIL32" s="98"/>
      <c r="DIM32" s="98"/>
      <c r="DIN32" s="98"/>
      <c r="DIO32" s="98"/>
      <c r="DIP32" s="98"/>
      <c r="DIQ32" s="98"/>
      <c r="DIR32" s="98"/>
      <c r="DIS32" s="98"/>
      <c r="DIT32" s="98"/>
      <c r="DIU32" s="98"/>
      <c r="DIV32" s="98"/>
      <c r="DIW32" s="98"/>
      <c r="DIX32" s="98"/>
      <c r="DIY32" s="98"/>
      <c r="DIZ32" s="98"/>
      <c r="DJA32" s="98"/>
      <c r="DJB32" s="98"/>
      <c r="DJC32" s="98"/>
      <c r="DJD32" s="98"/>
      <c r="DJE32" s="98"/>
      <c r="DJF32" s="98"/>
      <c r="DJG32" s="98"/>
      <c r="DJH32" s="98"/>
      <c r="DJI32" s="98"/>
      <c r="DJJ32" s="98"/>
      <c r="DJK32" s="98"/>
      <c r="DJL32" s="98"/>
      <c r="DJM32" s="98"/>
      <c r="DJN32" s="98"/>
      <c r="DJO32" s="98"/>
      <c r="DJP32" s="98"/>
      <c r="DJQ32" s="98"/>
      <c r="DJR32" s="98"/>
      <c r="DJS32" s="98"/>
      <c r="DJT32" s="98"/>
      <c r="DJU32" s="98"/>
      <c r="DJV32" s="98"/>
      <c r="DJW32" s="98"/>
      <c r="DJX32" s="98"/>
      <c r="DJY32" s="98"/>
      <c r="DJZ32" s="98"/>
      <c r="DKA32" s="98"/>
      <c r="DKB32" s="98"/>
      <c r="DKC32" s="98"/>
      <c r="DKD32" s="98"/>
      <c r="DKE32" s="98"/>
      <c r="DKF32" s="98"/>
      <c r="DKG32" s="98"/>
      <c r="DKH32" s="98"/>
      <c r="DKI32" s="98"/>
      <c r="DKJ32" s="98"/>
      <c r="DKK32" s="98"/>
      <c r="DKL32" s="98"/>
      <c r="DKM32" s="98"/>
      <c r="DKN32" s="98"/>
      <c r="DKO32" s="98"/>
      <c r="DKP32" s="98"/>
      <c r="DKQ32" s="98"/>
      <c r="DKR32" s="98"/>
      <c r="DKS32" s="98"/>
      <c r="DKT32" s="98"/>
      <c r="DKU32" s="98"/>
      <c r="DKV32" s="98"/>
      <c r="DKW32" s="98"/>
      <c r="DKX32" s="98"/>
      <c r="DKY32" s="98"/>
      <c r="DKZ32" s="98"/>
      <c r="DLA32" s="98"/>
      <c r="DLB32" s="98"/>
      <c r="DLC32" s="98"/>
      <c r="DLD32" s="98"/>
      <c r="DLE32" s="98"/>
      <c r="DLF32" s="98"/>
      <c r="DLG32" s="98"/>
      <c r="DLH32" s="98"/>
      <c r="DLI32" s="98"/>
      <c r="DLJ32" s="98"/>
      <c r="DLK32" s="98"/>
      <c r="DLL32" s="98"/>
      <c r="DLM32" s="98"/>
      <c r="DLN32" s="98"/>
      <c r="DLO32" s="98"/>
      <c r="DLP32" s="98"/>
      <c r="DLQ32" s="98"/>
      <c r="DLR32" s="98"/>
      <c r="DLS32" s="98"/>
      <c r="DLT32" s="98"/>
      <c r="DLU32" s="98"/>
      <c r="DLV32" s="98"/>
      <c r="DLW32" s="98"/>
      <c r="DLX32" s="98"/>
      <c r="DLY32" s="98"/>
      <c r="DLZ32" s="98"/>
      <c r="DMA32" s="98"/>
      <c r="DMB32" s="98"/>
      <c r="DMC32" s="98"/>
      <c r="DMD32" s="98"/>
      <c r="DME32" s="98"/>
      <c r="DMF32" s="98"/>
      <c r="DMG32" s="98"/>
      <c r="DMH32" s="98"/>
      <c r="DMI32" s="98"/>
      <c r="DMJ32" s="98"/>
      <c r="DMK32" s="98"/>
      <c r="DML32" s="98"/>
      <c r="DMM32" s="98"/>
      <c r="DMN32" s="98"/>
      <c r="DMO32" s="98"/>
      <c r="DMP32" s="98"/>
      <c r="DMQ32" s="98"/>
      <c r="DMR32" s="98"/>
      <c r="DMS32" s="98"/>
      <c r="DMT32" s="98"/>
      <c r="DMU32" s="98"/>
      <c r="DMV32" s="98"/>
      <c r="DMW32" s="98"/>
      <c r="DMX32" s="98"/>
      <c r="DMY32" s="98"/>
      <c r="DMZ32" s="98"/>
      <c r="DNA32" s="98"/>
      <c r="DNB32" s="98"/>
      <c r="DNC32" s="98"/>
      <c r="DND32" s="98"/>
      <c r="DNE32" s="98"/>
      <c r="DNF32" s="98"/>
      <c r="DNG32" s="98"/>
      <c r="DNH32" s="98"/>
      <c r="DNI32" s="98"/>
      <c r="DNJ32" s="98"/>
      <c r="DNK32" s="98"/>
      <c r="DNL32" s="98"/>
      <c r="DNM32" s="98"/>
      <c r="DNN32" s="98"/>
      <c r="DNO32" s="98"/>
      <c r="DNP32" s="98"/>
      <c r="DNQ32" s="98"/>
      <c r="DNR32" s="98"/>
      <c r="DNS32" s="98"/>
      <c r="DNT32" s="98"/>
      <c r="DNU32" s="98"/>
      <c r="DNV32" s="98"/>
      <c r="DNW32" s="98"/>
      <c r="DNX32" s="98"/>
      <c r="DNY32" s="98"/>
      <c r="DNZ32" s="98"/>
      <c r="DOA32" s="98"/>
      <c r="DOB32" s="98"/>
      <c r="DOC32" s="98"/>
      <c r="DOD32" s="98"/>
      <c r="DOE32" s="98"/>
      <c r="DOF32" s="98"/>
      <c r="DOG32" s="98"/>
      <c r="DOH32" s="98"/>
      <c r="DOI32" s="98"/>
      <c r="DOJ32" s="98"/>
      <c r="DOK32" s="98"/>
      <c r="DOL32" s="98"/>
      <c r="DOM32" s="98"/>
      <c r="DON32" s="98"/>
      <c r="DOO32" s="98"/>
      <c r="DOP32" s="98"/>
      <c r="DOQ32" s="98"/>
      <c r="DOR32" s="98"/>
      <c r="DOS32" s="98"/>
      <c r="DOT32" s="98"/>
      <c r="DOU32" s="98"/>
      <c r="DOV32" s="98"/>
      <c r="DOW32" s="98"/>
      <c r="DOX32" s="98"/>
      <c r="DOY32" s="98"/>
      <c r="DOZ32" s="98"/>
      <c r="DPA32" s="98"/>
      <c r="DPB32" s="98"/>
      <c r="DPC32" s="98"/>
      <c r="DPD32" s="98"/>
      <c r="DPE32" s="98"/>
      <c r="DPF32" s="98"/>
      <c r="DPG32" s="98"/>
      <c r="DPH32" s="98"/>
      <c r="DPI32" s="98"/>
      <c r="DPJ32" s="98"/>
      <c r="DPK32" s="98"/>
      <c r="DPL32" s="98"/>
      <c r="DPM32" s="98"/>
      <c r="DPN32" s="98"/>
      <c r="DPO32" s="98"/>
      <c r="DPP32" s="98"/>
      <c r="DPQ32" s="98"/>
      <c r="DPR32" s="98"/>
      <c r="DPS32" s="98"/>
      <c r="DPT32" s="98"/>
      <c r="DPU32" s="98"/>
      <c r="DPV32" s="98"/>
      <c r="DPW32" s="98"/>
      <c r="DPX32" s="98"/>
      <c r="DPY32" s="98"/>
      <c r="DPZ32" s="98"/>
      <c r="DQA32" s="98"/>
      <c r="DQB32" s="98"/>
      <c r="DQC32" s="98"/>
      <c r="DQD32" s="98"/>
      <c r="DQE32" s="98"/>
      <c r="DQF32" s="98"/>
      <c r="DQG32" s="98"/>
      <c r="DQH32" s="98"/>
      <c r="DQI32" s="98"/>
      <c r="DQJ32" s="98"/>
      <c r="DQK32" s="98"/>
      <c r="DQL32" s="98"/>
      <c r="DQM32" s="98"/>
      <c r="DQN32" s="98"/>
      <c r="DQO32" s="98"/>
      <c r="DQP32" s="98"/>
      <c r="DQQ32" s="98"/>
      <c r="DQR32" s="98"/>
      <c r="DQS32" s="98"/>
      <c r="DQT32" s="98"/>
      <c r="DQU32" s="98"/>
      <c r="DQV32" s="98"/>
      <c r="DQW32" s="98"/>
      <c r="DQX32" s="98"/>
      <c r="DQY32" s="98"/>
      <c r="DQZ32" s="98"/>
      <c r="DRA32" s="98"/>
      <c r="DRB32" s="98"/>
      <c r="DRC32" s="98"/>
      <c r="DRD32" s="98"/>
      <c r="DRE32" s="98"/>
      <c r="DRF32" s="98"/>
      <c r="DRG32" s="98"/>
      <c r="DRH32" s="98"/>
      <c r="DRI32" s="98"/>
      <c r="DRJ32" s="98"/>
      <c r="DRK32" s="98"/>
      <c r="DRL32" s="98"/>
      <c r="DRM32" s="98"/>
      <c r="DRN32" s="98"/>
      <c r="DRO32" s="98"/>
      <c r="DRP32" s="98"/>
      <c r="DRQ32" s="98"/>
      <c r="DRR32" s="98"/>
      <c r="DRS32" s="98"/>
      <c r="DRT32" s="98"/>
      <c r="DRU32" s="98"/>
      <c r="DRV32" s="98"/>
      <c r="DRW32" s="98"/>
      <c r="DRX32" s="98"/>
      <c r="DRY32" s="98"/>
      <c r="DRZ32" s="98"/>
      <c r="DSA32" s="98"/>
      <c r="DSB32" s="98"/>
      <c r="DSC32" s="98"/>
      <c r="DSD32" s="98"/>
      <c r="DSE32" s="98"/>
      <c r="DSF32" s="98"/>
      <c r="DSG32" s="98"/>
      <c r="DSH32" s="98"/>
      <c r="DSI32" s="98"/>
      <c r="DSJ32" s="98"/>
      <c r="DSK32" s="98"/>
      <c r="DSL32" s="98"/>
      <c r="DSM32" s="98"/>
      <c r="DSN32" s="98"/>
      <c r="DSO32" s="98"/>
      <c r="DSP32" s="98"/>
      <c r="DSQ32" s="98"/>
      <c r="DSR32" s="98"/>
      <c r="DSS32" s="98"/>
      <c r="DST32" s="98"/>
      <c r="DSU32" s="98"/>
      <c r="DSV32" s="98"/>
      <c r="DSW32" s="98"/>
      <c r="DSX32" s="98"/>
      <c r="DSY32" s="98"/>
      <c r="DSZ32" s="98"/>
      <c r="DTA32" s="98"/>
      <c r="DTB32" s="98"/>
      <c r="DTC32" s="98"/>
      <c r="DTD32" s="98"/>
      <c r="DTE32" s="98"/>
      <c r="DTF32" s="98"/>
      <c r="DTG32" s="98"/>
      <c r="DTH32" s="98"/>
      <c r="DTI32" s="98"/>
      <c r="DTJ32" s="98"/>
      <c r="DTK32" s="98"/>
      <c r="DTL32" s="98"/>
      <c r="DTM32" s="98"/>
      <c r="DTN32" s="98"/>
      <c r="DTO32" s="98"/>
      <c r="DTP32" s="98"/>
      <c r="DTQ32" s="98"/>
      <c r="DTR32" s="98"/>
      <c r="DTS32" s="98"/>
      <c r="DTT32" s="98"/>
      <c r="DTU32" s="98"/>
      <c r="DTV32" s="98"/>
      <c r="DTW32" s="98"/>
      <c r="DTX32" s="98"/>
      <c r="DTY32" s="98"/>
      <c r="DTZ32" s="98"/>
      <c r="DUA32" s="98"/>
      <c r="DUB32" s="98"/>
      <c r="DUC32" s="98"/>
      <c r="DUD32" s="98"/>
      <c r="DUE32" s="98"/>
      <c r="DUF32" s="98"/>
      <c r="DUG32" s="98"/>
      <c r="DUH32" s="98"/>
      <c r="DUI32" s="98"/>
      <c r="DUJ32" s="98"/>
      <c r="DUK32" s="98"/>
      <c r="DUL32" s="98"/>
      <c r="DUM32" s="98"/>
      <c r="DUN32" s="98"/>
      <c r="DUO32" s="98"/>
      <c r="DUP32" s="98"/>
      <c r="DUQ32" s="98"/>
      <c r="DUR32" s="98"/>
      <c r="DUS32" s="98"/>
      <c r="DUT32" s="98"/>
      <c r="DUU32" s="98"/>
      <c r="DUV32" s="98"/>
      <c r="DUW32" s="98"/>
      <c r="DUX32" s="98"/>
      <c r="DUY32" s="98"/>
      <c r="DUZ32" s="98"/>
      <c r="DVA32" s="98"/>
      <c r="DVB32" s="98"/>
      <c r="DVC32" s="98"/>
      <c r="DVD32" s="98"/>
      <c r="DVE32" s="98"/>
      <c r="DVF32" s="98"/>
      <c r="DVG32" s="98"/>
      <c r="DVH32" s="98"/>
      <c r="DVI32" s="98"/>
      <c r="DVJ32" s="98"/>
      <c r="DVK32" s="98"/>
      <c r="DVL32" s="98"/>
      <c r="DVM32" s="98"/>
      <c r="DVN32" s="98"/>
      <c r="DVO32" s="98"/>
      <c r="DVP32" s="98"/>
      <c r="DVQ32" s="98"/>
      <c r="DVR32" s="98"/>
      <c r="DVS32" s="98"/>
      <c r="DVT32" s="98"/>
      <c r="DVU32" s="98"/>
      <c r="DVV32" s="98"/>
      <c r="DVW32" s="98"/>
      <c r="DVX32" s="98"/>
      <c r="DVY32" s="98"/>
      <c r="DVZ32" s="98"/>
      <c r="DWA32" s="98"/>
      <c r="DWB32" s="98"/>
      <c r="DWC32" s="98"/>
      <c r="DWD32" s="98"/>
      <c r="DWE32" s="98"/>
      <c r="DWF32" s="98"/>
      <c r="DWG32" s="98"/>
      <c r="DWH32" s="98"/>
      <c r="DWI32" s="98"/>
      <c r="DWJ32" s="98"/>
      <c r="DWK32" s="98"/>
      <c r="DWL32" s="98"/>
      <c r="DWM32" s="98"/>
      <c r="DWN32" s="98"/>
      <c r="DWO32" s="98"/>
      <c r="DWP32" s="98"/>
      <c r="DWQ32" s="98"/>
      <c r="DWR32" s="98"/>
      <c r="DWS32" s="98"/>
      <c r="DWT32" s="98"/>
      <c r="DWU32" s="98"/>
      <c r="DWV32" s="98"/>
      <c r="DWW32" s="98"/>
      <c r="DWX32" s="98"/>
      <c r="DWY32" s="98"/>
      <c r="DWZ32" s="98"/>
      <c r="DXA32" s="98"/>
      <c r="DXB32" s="98"/>
      <c r="DXC32" s="98"/>
      <c r="DXD32" s="98"/>
      <c r="DXE32" s="98"/>
      <c r="DXF32" s="98"/>
      <c r="DXG32" s="98"/>
      <c r="DXH32" s="98"/>
      <c r="DXI32" s="98"/>
      <c r="DXJ32" s="98"/>
      <c r="DXK32" s="98"/>
      <c r="DXL32" s="98"/>
      <c r="DXM32" s="98"/>
      <c r="DXN32" s="98"/>
      <c r="DXO32" s="98"/>
      <c r="DXP32" s="98"/>
      <c r="DXQ32" s="98"/>
      <c r="DXR32" s="98"/>
      <c r="DXS32" s="98"/>
      <c r="DXT32" s="98"/>
      <c r="DXU32" s="98"/>
      <c r="DXV32" s="98"/>
      <c r="DXW32" s="98"/>
      <c r="DXX32" s="98"/>
      <c r="DXY32" s="98"/>
      <c r="DXZ32" s="98"/>
      <c r="DYA32" s="98"/>
      <c r="DYB32" s="98"/>
      <c r="DYC32" s="98"/>
      <c r="DYD32" s="98"/>
      <c r="DYE32" s="98"/>
      <c r="DYF32" s="98"/>
      <c r="DYG32" s="98"/>
      <c r="DYH32" s="98"/>
      <c r="DYI32" s="98"/>
      <c r="DYJ32" s="98"/>
      <c r="DYK32" s="98"/>
      <c r="DYL32" s="98"/>
      <c r="DYM32" s="98"/>
      <c r="DYN32" s="98"/>
      <c r="DYO32" s="98"/>
      <c r="DYP32" s="98"/>
      <c r="DYQ32" s="98"/>
      <c r="DYR32" s="98"/>
      <c r="DYS32" s="98"/>
      <c r="DYT32" s="98"/>
      <c r="DYU32" s="98"/>
      <c r="DYV32" s="98"/>
      <c r="DYW32" s="98"/>
      <c r="DYX32" s="98"/>
      <c r="DYY32" s="98"/>
      <c r="DYZ32" s="98"/>
      <c r="DZA32" s="98"/>
      <c r="DZB32" s="98"/>
      <c r="DZC32" s="98"/>
      <c r="DZD32" s="98"/>
      <c r="DZE32" s="98"/>
      <c r="DZF32" s="98"/>
      <c r="DZG32" s="98"/>
      <c r="DZH32" s="98"/>
      <c r="DZI32" s="98"/>
      <c r="DZJ32" s="98"/>
      <c r="DZK32" s="98"/>
      <c r="DZL32" s="98"/>
      <c r="DZM32" s="98"/>
      <c r="DZN32" s="98"/>
      <c r="DZO32" s="98"/>
      <c r="DZP32" s="98"/>
      <c r="DZQ32" s="98"/>
      <c r="DZR32" s="98"/>
      <c r="DZS32" s="98"/>
      <c r="DZT32" s="98"/>
      <c r="DZU32" s="98"/>
      <c r="DZV32" s="98"/>
      <c r="DZW32" s="98"/>
      <c r="DZX32" s="98"/>
      <c r="DZY32" s="98"/>
      <c r="DZZ32" s="98"/>
      <c r="EAA32" s="98"/>
      <c r="EAB32" s="98"/>
      <c r="EAC32" s="98"/>
      <c r="EAD32" s="98"/>
      <c r="EAE32" s="98"/>
      <c r="EAF32" s="98"/>
      <c r="EAG32" s="98"/>
      <c r="EAH32" s="98"/>
      <c r="EAI32" s="98"/>
      <c r="EAJ32" s="98"/>
      <c r="EAK32" s="98"/>
      <c r="EAL32" s="98"/>
      <c r="EAM32" s="98"/>
      <c r="EAN32" s="98"/>
      <c r="EAO32" s="98"/>
      <c r="EAP32" s="98"/>
      <c r="EAQ32" s="98"/>
      <c r="EAR32" s="98"/>
      <c r="EAS32" s="98"/>
      <c r="EAT32" s="98"/>
      <c r="EAU32" s="98"/>
      <c r="EAV32" s="98"/>
      <c r="EAW32" s="98"/>
      <c r="EAX32" s="98"/>
      <c r="EAY32" s="98"/>
      <c r="EAZ32" s="98"/>
      <c r="EBA32" s="98"/>
      <c r="EBB32" s="98"/>
      <c r="EBC32" s="98"/>
      <c r="EBD32" s="98"/>
      <c r="EBE32" s="98"/>
      <c r="EBF32" s="98"/>
      <c r="EBG32" s="98"/>
      <c r="EBH32" s="98"/>
      <c r="EBI32" s="98"/>
      <c r="EBJ32" s="98"/>
      <c r="EBK32" s="98"/>
      <c r="EBL32" s="98"/>
      <c r="EBM32" s="98"/>
      <c r="EBN32" s="98"/>
      <c r="EBO32" s="98"/>
      <c r="EBP32" s="98"/>
      <c r="EBQ32" s="98"/>
      <c r="EBR32" s="98"/>
      <c r="EBS32" s="98"/>
      <c r="EBT32" s="98"/>
      <c r="EBU32" s="98"/>
      <c r="EBV32" s="98"/>
      <c r="EBW32" s="98"/>
      <c r="EBX32" s="98"/>
      <c r="EBY32" s="98"/>
      <c r="EBZ32" s="98"/>
      <c r="ECA32" s="98"/>
      <c r="ECB32" s="98"/>
      <c r="ECC32" s="98"/>
      <c r="ECD32" s="98"/>
      <c r="ECE32" s="98"/>
      <c r="ECF32" s="98"/>
      <c r="ECG32" s="98"/>
      <c r="ECH32" s="98"/>
      <c r="ECI32" s="98"/>
      <c r="ECJ32" s="98"/>
      <c r="ECK32" s="98"/>
      <c r="ECL32" s="98"/>
      <c r="ECM32" s="98"/>
      <c r="ECN32" s="98"/>
      <c r="ECO32" s="98"/>
      <c r="ECP32" s="98"/>
      <c r="ECQ32" s="98"/>
      <c r="ECR32" s="98"/>
      <c r="ECS32" s="98"/>
      <c r="ECT32" s="98"/>
      <c r="ECU32" s="98"/>
      <c r="ECV32" s="98"/>
      <c r="ECW32" s="98"/>
      <c r="ECX32" s="98"/>
      <c r="ECY32" s="98"/>
      <c r="ECZ32" s="98"/>
      <c r="EDA32" s="98"/>
      <c r="EDB32" s="98"/>
      <c r="EDC32" s="98"/>
      <c r="EDD32" s="98"/>
      <c r="EDE32" s="98"/>
      <c r="EDF32" s="98"/>
      <c r="EDG32" s="98"/>
      <c r="EDH32" s="98"/>
      <c r="EDI32" s="98"/>
      <c r="EDJ32" s="98"/>
      <c r="EDK32" s="98"/>
      <c r="EDL32" s="98"/>
      <c r="EDM32" s="98"/>
      <c r="EDN32" s="98"/>
      <c r="EDO32" s="98"/>
      <c r="EDP32" s="98"/>
      <c r="EDQ32" s="98"/>
      <c r="EDR32" s="98"/>
      <c r="EDS32" s="98"/>
      <c r="EDT32" s="98"/>
      <c r="EDU32" s="98"/>
      <c r="EDV32" s="98"/>
      <c r="EDW32" s="98"/>
      <c r="EDX32" s="98"/>
      <c r="EDY32" s="98"/>
      <c r="EDZ32" s="98"/>
      <c r="EEA32" s="98"/>
      <c r="EEB32" s="98"/>
      <c r="EEC32" s="98"/>
      <c r="EED32" s="98"/>
      <c r="EEE32" s="98"/>
      <c r="EEF32" s="98"/>
      <c r="EEG32" s="98"/>
      <c r="EEH32" s="98"/>
      <c r="EEI32" s="98"/>
      <c r="EEJ32" s="98"/>
      <c r="EEK32" s="98"/>
      <c r="EEL32" s="98"/>
      <c r="EEM32" s="98"/>
      <c r="EEN32" s="98"/>
      <c r="EEO32" s="98"/>
      <c r="EEP32" s="98"/>
      <c r="EEQ32" s="98"/>
      <c r="EER32" s="98"/>
      <c r="EES32" s="98"/>
      <c r="EET32" s="98"/>
      <c r="EEU32" s="98"/>
      <c r="EEV32" s="98"/>
      <c r="EEW32" s="98"/>
      <c r="EEX32" s="98"/>
      <c r="EEY32" s="98"/>
      <c r="EEZ32" s="98"/>
      <c r="EFA32" s="98"/>
      <c r="EFB32" s="98"/>
      <c r="EFC32" s="98"/>
      <c r="EFD32" s="98"/>
      <c r="EFE32" s="98"/>
      <c r="EFF32" s="98"/>
      <c r="EFG32" s="98"/>
      <c r="EFH32" s="98"/>
      <c r="EFI32" s="98"/>
      <c r="EFJ32" s="98"/>
      <c r="EFK32" s="98"/>
      <c r="EFL32" s="98"/>
      <c r="EFM32" s="98"/>
      <c r="EFN32" s="98"/>
      <c r="EFO32" s="98"/>
      <c r="EFP32" s="98"/>
      <c r="EFQ32" s="98"/>
      <c r="EFR32" s="98"/>
      <c r="EFS32" s="98"/>
      <c r="EFT32" s="98"/>
      <c r="EFU32" s="98"/>
      <c r="EFV32" s="98"/>
      <c r="EFW32" s="98"/>
      <c r="EFX32" s="98"/>
      <c r="EFY32" s="98"/>
      <c r="EFZ32" s="98"/>
      <c r="EGA32" s="98"/>
      <c r="EGB32" s="98"/>
      <c r="EGC32" s="98"/>
      <c r="EGD32" s="98"/>
      <c r="EGE32" s="98"/>
      <c r="EGF32" s="98"/>
      <c r="EGG32" s="98"/>
      <c r="EGH32" s="98"/>
      <c r="EGI32" s="98"/>
      <c r="EGJ32" s="98"/>
      <c r="EGK32" s="98"/>
      <c r="EGL32" s="98"/>
      <c r="EGM32" s="98"/>
      <c r="EGN32" s="98"/>
      <c r="EGO32" s="98"/>
      <c r="EGP32" s="98"/>
      <c r="EGQ32" s="98"/>
      <c r="EGR32" s="98"/>
      <c r="EGS32" s="98"/>
      <c r="EGT32" s="98"/>
      <c r="EGU32" s="98"/>
      <c r="EGV32" s="98"/>
      <c r="EGW32" s="98"/>
      <c r="EGX32" s="98"/>
      <c r="EGY32" s="98"/>
      <c r="EGZ32" s="98"/>
      <c r="EHA32" s="98"/>
      <c r="EHB32" s="98"/>
      <c r="EHC32" s="98"/>
      <c r="EHD32" s="98"/>
      <c r="EHE32" s="98"/>
      <c r="EHF32" s="98"/>
      <c r="EHG32" s="98"/>
      <c r="EHH32" s="98"/>
      <c r="EHI32" s="98"/>
      <c r="EHJ32" s="98"/>
      <c r="EHK32" s="98"/>
      <c r="EHL32" s="98"/>
      <c r="EHM32" s="98"/>
      <c r="EHN32" s="98"/>
      <c r="EHO32" s="98"/>
      <c r="EHP32" s="98"/>
      <c r="EHQ32" s="98"/>
      <c r="EHR32" s="98"/>
      <c r="EHS32" s="98"/>
      <c r="EHT32" s="98"/>
      <c r="EHU32" s="98"/>
      <c r="EHV32" s="98"/>
      <c r="EHW32" s="98"/>
      <c r="EHX32" s="98"/>
      <c r="EHY32" s="98"/>
      <c r="EHZ32" s="98"/>
      <c r="EIA32" s="98"/>
      <c r="EIB32" s="98"/>
      <c r="EIC32" s="98"/>
      <c r="EID32" s="98"/>
      <c r="EIE32" s="98"/>
      <c r="EIF32" s="98"/>
      <c r="EIG32" s="98"/>
      <c r="EIH32" s="98"/>
      <c r="EII32" s="98"/>
      <c r="EIJ32" s="98"/>
      <c r="EIK32" s="98"/>
      <c r="EIL32" s="98"/>
      <c r="EIM32" s="98"/>
      <c r="EIN32" s="98"/>
      <c r="EIO32" s="98"/>
      <c r="EIP32" s="98"/>
      <c r="EIQ32" s="98"/>
      <c r="EIR32" s="98"/>
      <c r="EIS32" s="98"/>
      <c r="EIT32" s="98"/>
      <c r="EIU32" s="98"/>
      <c r="EIV32" s="98"/>
      <c r="EIW32" s="98"/>
      <c r="EIX32" s="98"/>
      <c r="EIY32" s="98"/>
      <c r="EIZ32" s="98"/>
      <c r="EJA32" s="98"/>
      <c r="EJB32" s="98"/>
      <c r="EJC32" s="98"/>
      <c r="EJD32" s="98"/>
      <c r="EJE32" s="98"/>
      <c r="EJF32" s="98"/>
      <c r="EJG32" s="98"/>
      <c r="EJH32" s="98"/>
      <c r="EJI32" s="98"/>
      <c r="EJJ32" s="98"/>
      <c r="EJK32" s="98"/>
      <c r="EJL32" s="98"/>
      <c r="EJM32" s="98"/>
      <c r="EJN32" s="98"/>
      <c r="EJO32" s="98"/>
      <c r="EJP32" s="98"/>
      <c r="EJQ32" s="98"/>
      <c r="EJR32" s="98"/>
      <c r="EJS32" s="98"/>
      <c r="EJT32" s="98"/>
      <c r="EJU32" s="98"/>
      <c r="EJV32" s="98"/>
      <c r="EJW32" s="98"/>
      <c r="EJX32" s="98"/>
      <c r="EJY32" s="98"/>
      <c r="EJZ32" s="98"/>
      <c r="EKA32" s="98"/>
      <c r="EKB32" s="98"/>
      <c r="EKC32" s="98"/>
      <c r="EKD32" s="98"/>
      <c r="EKE32" s="98"/>
      <c r="EKF32" s="98"/>
      <c r="EKG32" s="98"/>
      <c r="EKH32" s="98"/>
      <c r="EKI32" s="98"/>
      <c r="EKJ32" s="98"/>
      <c r="EKK32" s="98"/>
      <c r="EKL32" s="98"/>
      <c r="EKM32" s="98"/>
      <c r="EKN32" s="98"/>
      <c r="EKO32" s="98"/>
      <c r="EKP32" s="98"/>
      <c r="EKQ32" s="98"/>
      <c r="EKR32" s="98"/>
      <c r="EKS32" s="98"/>
      <c r="EKT32" s="98"/>
      <c r="EKU32" s="98"/>
      <c r="EKV32" s="98"/>
      <c r="EKW32" s="98"/>
      <c r="EKX32" s="98"/>
      <c r="EKY32" s="98"/>
      <c r="EKZ32" s="98"/>
      <c r="ELA32" s="98"/>
      <c r="ELB32" s="98"/>
      <c r="ELC32" s="98"/>
      <c r="ELD32" s="98"/>
      <c r="ELE32" s="98"/>
      <c r="ELF32" s="98"/>
      <c r="ELG32" s="98"/>
      <c r="ELH32" s="98"/>
      <c r="ELI32" s="98"/>
      <c r="ELJ32" s="98"/>
      <c r="ELK32" s="98"/>
      <c r="ELL32" s="98"/>
      <c r="ELM32" s="98"/>
      <c r="ELN32" s="98"/>
      <c r="ELO32" s="98"/>
      <c r="ELP32" s="98"/>
      <c r="ELQ32" s="98"/>
      <c r="ELR32" s="98"/>
      <c r="ELS32" s="98"/>
      <c r="ELT32" s="98"/>
      <c r="ELU32" s="98"/>
      <c r="ELV32" s="98"/>
      <c r="ELW32" s="98"/>
      <c r="ELX32" s="98"/>
      <c r="ELY32" s="98"/>
      <c r="ELZ32" s="98"/>
      <c r="EMA32" s="98"/>
      <c r="EMB32" s="98"/>
      <c r="EMC32" s="98"/>
      <c r="EMD32" s="98"/>
      <c r="EME32" s="98"/>
      <c r="EMF32" s="98"/>
      <c r="EMG32" s="98"/>
      <c r="EMH32" s="98"/>
      <c r="EMI32" s="98"/>
      <c r="EMJ32" s="98"/>
      <c r="EMK32" s="98"/>
      <c r="EML32" s="98"/>
      <c r="EMM32" s="98"/>
      <c r="EMN32" s="98"/>
      <c r="EMO32" s="98"/>
      <c r="EMP32" s="98"/>
      <c r="EMQ32" s="98"/>
      <c r="EMR32" s="98"/>
      <c r="EMS32" s="98"/>
      <c r="EMT32" s="98"/>
      <c r="EMU32" s="98"/>
      <c r="EMV32" s="98"/>
      <c r="EMW32" s="98"/>
      <c r="EMX32" s="98"/>
      <c r="EMY32" s="98"/>
      <c r="EMZ32" s="98"/>
      <c r="ENA32" s="98"/>
      <c r="ENB32" s="98"/>
      <c r="ENC32" s="98"/>
      <c r="END32" s="98"/>
      <c r="ENE32" s="98"/>
      <c r="ENF32" s="98"/>
      <c r="ENG32" s="98"/>
      <c r="ENH32" s="98"/>
      <c r="ENI32" s="98"/>
      <c r="ENJ32" s="98"/>
      <c r="ENK32" s="98"/>
      <c r="ENL32" s="98"/>
      <c r="ENM32" s="98"/>
      <c r="ENN32" s="98"/>
      <c r="ENO32" s="98"/>
      <c r="ENP32" s="98"/>
      <c r="ENQ32" s="98"/>
      <c r="ENR32" s="98"/>
      <c r="ENS32" s="98"/>
      <c r="ENT32" s="98"/>
      <c r="ENU32" s="98"/>
      <c r="ENV32" s="98"/>
      <c r="ENW32" s="98"/>
      <c r="ENX32" s="98"/>
      <c r="ENY32" s="98"/>
      <c r="ENZ32" s="98"/>
      <c r="EOA32" s="98"/>
      <c r="EOB32" s="98"/>
      <c r="EOC32" s="98"/>
      <c r="EOD32" s="98"/>
      <c r="EOE32" s="98"/>
      <c r="EOF32" s="98"/>
      <c r="EOG32" s="98"/>
      <c r="EOH32" s="98"/>
      <c r="EOI32" s="98"/>
      <c r="EOJ32" s="98"/>
      <c r="EOK32" s="98"/>
      <c r="EOL32" s="98"/>
      <c r="EOM32" s="98"/>
      <c r="EON32" s="98"/>
      <c r="EOO32" s="98"/>
      <c r="EOP32" s="98"/>
      <c r="EOQ32" s="98"/>
      <c r="EOR32" s="98"/>
      <c r="EOS32" s="98"/>
      <c r="EOT32" s="98"/>
      <c r="EOU32" s="98"/>
      <c r="EOV32" s="98"/>
      <c r="EOW32" s="98"/>
      <c r="EOX32" s="98"/>
      <c r="EOY32" s="98"/>
      <c r="EOZ32" s="98"/>
      <c r="EPA32" s="98"/>
      <c r="EPB32" s="98"/>
      <c r="EPC32" s="98"/>
      <c r="EPD32" s="98"/>
      <c r="EPE32" s="98"/>
      <c r="EPF32" s="98"/>
      <c r="EPG32" s="98"/>
      <c r="EPH32" s="98"/>
      <c r="EPI32" s="98"/>
      <c r="EPJ32" s="98"/>
      <c r="EPK32" s="98"/>
      <c r="EPL32" s="98"/>
      <c r="EPM32" s="98"/>
      <c r="EPN32" s="98"/>
      <c r="EPO32" s="98"/>
      <c r="EPP32" s="98"/>
      <c r="EPQ32" s="98"/>
      <c r="EPR32" s="98"/>
      <c r="EPS32" s="98"/>
      <c r="EPT32" s="98"/>
      <c r="EPU32" s="98"/>
      <c r="EPV32" s="98"/>
      <c r="EPW32" s="98"/>
      <c r="EPX32" s="98"/>
      <c r="EPY32" s="98"/>
      <c r="EPZ32" s="98"/>
      <c r="EQA32" s="98"/>
      <c r="EQB32" s="98"/>
      <c r="EQC32" s="98"/>
      <c r="EQD32" s="98"/>
      <c r="EQE32" s="98"/>
      <c r="EQF32" s="98"/>
      <c r="EQG32" s="98"/>
      <c r="EQH32" s="98"/>
      <c r="EQI32" s="98"/>
      <c r="EQJ32" s="98"/>
      <c r="EQK32" s="98"/>
      <c r="EQL32" s="98"/>
      <c r="EQM32" s="98"/>
      <c r="EQN32" s="98"/>
      <c r="EQO32" s="98"/>
      <c r="EQP32" s="98"/>
      <c r="EQQ32" s="98"/>
      <c r="EQR32" s="98"/>
      <c r="EQS32" s="98"/>
      <c r="EQT32" s="98"/>
      <c r="EQU32" s="98"/>
      <c r="EQV32" s="98"/>
      <c r="EQW32" s="98"/>
      <c r="EQX32" s="98"/>
      <c r="EQY32" s="98"/>
      <c r="EQZ32" s="98"/>
      <c r="ERA32" s="98"/>
      <c r="ERB32" s="98"/>
      <c r="ERC32" s="98"/>
      <c r="ERD32" s="98"/>
      <c r="ERE32" s="98"/>
      <c r="ERF32" s="98"/>
      <c r="ERG32" s="98"/>
      <c r="ERH32" s="98"/>
      <c r="ERI32" s="98"/>
      <c r="ERJ32" s="98"/>
      <c r="ERK32" s="98"/>
      <c r="ERL32" s="98"/>
      <c r="ERM32" s="98"/>
      <c r="ERN32" s="98"/>
      <c r="ERO32" s="98"/>
      <c r="ERP32" s="98"/>
      <c r="ERQ32" s="98"/>
      <c r="ERR32" s="98"/>
      <c r="ERS32" s="98"/>
      <c r="ERT32" s="98"/>
      <c r="ERU32" s="98"/>
      <c r="ERV32" s="98"/>
      <c r="ERW32" s="98"/>
      <c r="ERX32" s="98"/>
      <c r="ERY32" s="98"/>
      <c r="ERZ32" s="98"/>
      <c r="ESA32" s="98"/>
      <c r="ESB32" s="98"/>
      <c r="ESC32" s="98"/>
      <c r="ESD32" s="98"/>
      <c r="ESE32" s="98"/>
      <c r="ESF32" s="98"/>
      <c r="ESG32" s="98"/>
      <c r="ESH32" s="98"/>
      <c r="ESI32" s="98"/>
      <c r="ESJ32" s="98"/>
      <c r="ESK32" s="98"/>
      <c r="ESL32" s="98"/>
      <c r="ESM32" s="98"/>
      <c r="ESN32" s="98"/>
      <c r="ESO32" s="98"/>
      <c r="ESP32" s="98"/>
      <c r="ESQ32" s="98"/>
      <c r="ESR32" s="98"/>
      <c r="ESS32" s="98"/>
      <c r="EST32" s="98"/>
      <c r="ESU32" s="98"/>
      <c r="ESV32" s="98"/>
      <c r="ESW32" s="98"/>
      <c r="ESX32" s="98"/>
      <c r="ESY32" s="98"/>
      <c r="ESZ32" s="98"/>
      <c r="ETA32" s="98"/>
      <c r="ETB32" s="98"/>
      <c r="ETC32" s="98"/>
      <c r="ETD32" s="98"/>
      <c r="ETE32" s="98"/>
      <c r="ETF32" s="98"/>
      <c r="ETG32" s="98"/>
      <c r="ETH32" s="98"/>
      <c r="ETI32" s="98"/>
      <c r="ETJ32" s="98"/>
      <c r="ETK32" s="98"/>
      <c r="ETL32" s="98"/>
      <c r="ETM32" s="98"/>
      <c r="ETN32" s="98"/>
      <c r="ETO32" s="98"/>
      <c r="ETP32" s="98"/>
      <c r="ETQ32" s="98"/>
      <c r="ETR32" s="98"/>
      <c r="ETS32" s="98"/>
      <c r="ETT32" s="98"/>
      <c r="ETU32" s="98"/>
      <c r="ETV32" s="98"/>
      <c r="ETW32" s="98"/>
      <c r="ETX32" s="98"/>
      <c r="ETY32" s="98"/>
      <c r="ETZ32" s="98"/>
      <c r="EUA32" s="98"/>
      <c r="EUB32" s="98"/>
      <c r="EUC32" s="98"/>
      <c r="EUD32" s="98"/>
      <c r="EUE32" s="98"/>
      <c r="EUF32" s="98"/>
      <c r="EUG32" s="98"/>
      <c r="EUH32" s="98"/>
      <c r="EUI32" s="98"/>
      <c r="EUJ32" s="98"/>
      <c r="EUK32" s="98"/>
      <c r="EUL32" s="98"/>
      <c r="EUM32" s="98"/>
      <c r="EUN32" s="98"/>
      <c r="EUO32" s="98"/>
      <c r="EUP32" s="98"/>
      <c r="EUQ32" s="98"/>
      <c r="EUR32" s="98"/>
      <c r="EUS32" s="98"/>
      <c r="EUT32" s="98"/>
      <c r="EUU32" s="98"/>
      <c r="EUV32" s="98"/>
      <c r="EUW32" s="98"/>
      <c r="EUX32" s="98"/>
      <c r="EUY32" s="98"/>
      <c r="EUZ32" s="98"/>
      <c r="EVA32" s="98"/>
      <c r="EVB32" s="98"/>
      <c r="EVC32" s="98"/>
      <c r="EVD32" s="98"/>
      <c r="EVE32" s="98"/>
      <c r="EVF32" s="98"/>
      <c r="EVG32" s="98"/>
      <c r="EVH32" s="98"/>
      <c r="EVI32" s="98"/>
      <c r="EVJ32" s="98"/>
      <c r="EVK32" s="98"/>
      <c r="EVL32" s="98"/>
      <c r="EVM32" s="98"/>
      <c r="EVN32" s="98"/>
      <c r="EVO32" s="98"/>
      <c r="EVP32" s="98"/>
      <c r="EVQ32" s="98"/>
      <c r="EVR32" s="98"/>
      <c r="EVS32" s="98"/>
      <c r="EVT32" s="98"/>
      <c r="EVU32" s="98"/>
      <c r="EVV32" s="98"/>
      <c r="EVW32" s="98"/>
      <c r="EVX32" s="98"/>
      <c r="EVY32" s="98"/>
      <c r="EVZ32" s="98"/>
      <c r="EWA32" s="98"/>
      <c r="EWB32" s="98"/>
      <c r="EWC32" s="98"/>
      <c r="EWD32" s="98"/>
      <c r="EWE32" s="98"/>
      <c r="EWF32" s="98"/>
      <c r="EWG32" s="98"/>
      <c r="EWH32" s="98"/>
      <c r="EWI32" s="98"/>
      <c r="EWJ32" s="98"/>
      <c r="EWK32" s="98"/>
      <c r="EWL32" s="98"/>
      <c r="EWM32" s="98"/>
      <c r="EWN32" s="98"/>
      <c r="EWO32" s="98"/>
      <c r="EWP32" s="98"/>
      <c r="EWQ32" s="98"/>
      <c r="EWR32" s="98"/>
      <c r="EWS32" s="98"/>
      <c r="EWT32" s="98"/>
      <c r="EWU32" s="98"/>
      <c r="EWV32" s="98"/>
      <c r="EWW32" s="98"/>
      <c r="EWX32" s="98"/>
      <c r="EWY32" s="98"/>
      <c r="EWZ32" s="98"/>
      <c r="EXA32" s="98"/>
      <c r="EXB32" s="98"/>
      <c r="EXC32" s="98"/>
      <c r="EXD32" s="98"/>
      <c r="EXE32" s="98"/>
      <c r="EXF32" s="98"/>
      <c r="EXG32" s="98"/>
      <c r="EXH32" s="98"/>
      <c r="EXI32" s="98"/>
      <c r="EXJ32" s="98"/>
      <c r="EXK32" s="98"/>
      <c r="EXL32" s="98"/>
      <c r="EXM32" s="98"/>
      <c r="EXN32" s="98"/>
      <c r="EXO32" s="98"/>
      <c r="EXP32" s="98"/>
      <c r="EXQ32" s="98"/>
      <c r="EXR32" s="98"/>
      <c r="EXS32" s="98"/>
      <c r="EXT32" s="98"/>
      <c r="EXU32" s="98"/>
      <c r="EXV32" s="98"/>
      <c r="EXW32" s="98"/>
      <c r="EXX32" s="98"/>
      <c r="EXY32" s="98"/>
      <c r="EXZ32" s="98"/>
      <c r="EYA32" s="98"/>
      <c r="EYB32" s="98"/>
      <c r="EYC32" s="98"/>
      <c r="EYD32" s="98"/>
      <c r="EYE32" s="98"/>
      <c r="EYF32" s="98"/>
      <c r="EYG32" s="98"/>
      <c r="EYH32" s="98"/>
      <c r="EYI32" s="98"/>
      <c r="EYJ32" s="98"/>
      <c r="EYK32" s="98"/>
      <c r="EYL32" s="98"/>
      <c r="EYM32" s="98"/>
      <c r="EYN32" s="98"/>
      <c r="EYO32" s="98"/>
      <c r="EYP32" s="98"/>
      <c r="EYQ32" s="98"/>
      <c r="EYR32" s="98"/>
      <c r="EYS32" s="98"/>
      <c r="EYT32" s="98"/>
      <c r="EYU32" s="98"/>
      <c r="EYV32" s="98"/>
      <c r="EYW32" s="98"/>
      <c r="EYX32" s="98"/>
      <c r="EYY32" s="98"/>
      <c r="EYZ32" s="98"/>
      <c r="EZA32" s="98"/>
      <c r="EZB32" s="98"/>
      <c r="EZC32" s="98"/>
      <c r="EZD32" s="98"/>
      <c r="EZE32" s="98"/>
      <c r="EZF32" s="98"/>
      <c r="EZG32" s="98"/>
      <c r="EZH32" s="98"/>
      <c r="EZI32" s="98"/>
      <c r="EZJ32" s="98"/>
      <c r="EZK32" s="98"/>
      <c r="EZL32" s="98"/>
      <c r="EZM32" s="98"/>
      <c r="EZN32" s="98"/>
      <c r="EZO32" s="98"/>
      <c r="EZP32" s="98"/>
      <c r="EZQ32" s="98"/>
      <c r="EZR32" s="98"/>
      <c r="EZS32" s="98"/>
      <c r="EZT32" s="98"/>
      <c r="EZU32" s="98"/>
      <c r="EZV32" s="98"/>
      <c r="EZW32" s="98"/>
      <c r="EZX32" s="98"/>
      <c r="EZY32" s="98"/>
      <c r="EZZ32" s="98"/>
      <c r="FAA32" s="98"/>
      <c r="FAB32" s="98"/>
      <c r="FAC32" s="98"/>
      <c r="FAD32" s="98"/>
      <c r="FAE32" s="98"/>
      <c r="FAF32" s="98"/>
      <c r="FAG32" s="98"/>
      <c r="FAH32" s="98"/>
      <c r="FAI32" s="98"/>
      <c r="FAJ32" s="98"/>
      <c r="FAK32" s="98"/>
      <c r="FAL32" s="98"/>
      <c r="FAM32" s="98"/>
      <c r="FAN32" s="98"/>
      <c r="FAO32" s="98"/>
      <c r="FAP32" s="98"/>
      <c r="FAQ32" s="98"/>
      <c r="FAR32" s="98"/>
      <c r="FAS32" s="98"/>
      <c r="FAT32" s="98"/>
      <c r="FAU32" s="98"/>
      <c r="FAV32" s="98"/>
      <c r="FAW32" s="98"/>
      <c r="FAX32" s="98"/>
      <c r="FAY32" s="98"/>
      <c r="FAZ32" s="98"/>
      <c r="FBA32" s="98"/>
      <c r="FBB32" s="98"/>
      <c r="FBC32" s="98"/>
      <c r="FBD32" s="98"/>
      <c r="FBE32" s="98"/>
      <c r="FBF32" s="98"/>
      <c r="FBG32" s="98"/>
      <c r="FBH32" s="98"/>
      <c r="FBI32" s="98"/>
      <c r="FBJ32" s="98"/>
      <c r="FBK32" s="98"/>
      <c r="FBL32" s="98"/>
      <c r="FBM32" s="98"/>
      <c r="FBN32" s="98"/>
      <c r="FBO32" s="98"/>
    </row>
    <row r="33" spans="1:71" s="98" customFormat="1" ht="30" customHeight="1">
      <c r="A33" s="147" t="s">
        <v>250</v>
      </c>
      <c r="B33" s="140"/>
      <c r="C33" s="158"/>
      <c r="D33" s="147" t="s">
        <v>35</v>
      </c>
      <c r="E33" s="161"/>
      <c r="F33" s="166" t="s">
        <v>251</v>
      </c>
    </row>
    <row r="34" spans="1:71" s="98" customFormat="1" ht="30" customHeight="1">
      <c r="A34" s="148"/>
      <c r="B34" s="140"/>
      <c r="C34" s="159"/>
      <c r="D34" s="148"/>
      <c r="E34" s="162"/>
      <c r="F34" s="167"/>
    </row>
    <row r="35" spans="1:71" s="98" customFormat="1" ht="30" customHeight="1">
      <c r="A35" s="148"/>
      <c r="B35" s="140"/>
      <c r="C35" s="159"/>
      <c r="D35" s="148"/>
      <c r="E35" s="162"/>
      <c r="F35" s="167"/>
    </row>
    <row r="36" spans="1:71" s="98" customFormat="1" ht="30" customHeight="1">
      <c r="A36" s="148"/>
      <c r="B36" s="140"/>
      <c r="C36" s="159"/>
      <c r="D36" s="148"/>
      <c r="E36" s="162"/>
      <c r="F36" s="167"/>
    </row>
    <row r="37" spans="1:71" s="98" customFormat="1" ht="30" customHeight="1">
      <c r="A37" s="149"/>
      <c r="B37" s="140"/>
      <c r="C37" s="160"/>
      <c r="D37" s="149"/>
      <c r="E37" s="163"/>
      <c r="F37" s="168"/>
    </row>
    <row r="38" spans="1:71" s="110" customFormat="1" ht="37.5" customHeight="1">
      <c r="A38" s="164" t="s">
        <v>252</v>
      </c>
      <c r="B38" s="114" t="s">
        <v>253</v>
      </c>
      <c r="C38" s="112" t="s">
        <v>254</v>
      </c>
      <c r="D38" s="112" t="s">
        <v>35</v>
      </c>
      <c r="E38" s="112"/>
      <c r="F38" s="114" t="s">
        <v>255</v>
      </c>
      <c r="G38" s="98"/>
      <c r="H38" s="98"/>
      <c r="I38" s="98"/>
      <c r="J38" s="98"/>
      <c r="K38" s="98"/>
      <c r="L38" s="98"/>
      <c r="M38" s="98"/>
      <c r="N38" s="98"/>
      <c r="O38" s="98"/>
      <c r="P38" s="98"/>
      <c r="Q38" s="98"/>
      <c r="R38" s="98"/>
      <c r="S38" s="98"/>
      <c r="T38" s="98"/>
      <c r="U38" s="98"/>
      <c r="V38" s="98"/>
      <c r="W38" s="98"/>
      <c r="X38" s="98"/>
      <c r="Y38" s="98"/>
      <c r="Z38" s="98"/>
      <c r="AA38" s="98"/>
      <c r="AB38" s="98"/>
      <c r="AC38" s="98"/>
      <c r="AD38" s="98"/>
      <c r="AE38" s="98"/>
      <c r="AF38" s="98"/>
      <c r="AG38" s="98"/>
      <c r="AH38" s="98"/>
      <c r="AI38" s="98"/>
      <c r="AJ38" s="98"/>
      <c r="AK38" s="98"/>
      <c r="AL38" s="98"/>
      <c r="AM38" s="98"/>
      <c r="AN38" s="98"/>
      <c r="AO38" s="98"/>
      <c r="AP38" s="98"/>
      <c r="AQ38" s="98"/>
      <c r="AR38" s="98"/>
      <c r="AS38" s="98"/>
      <c r="AT38" s="98"/>
      <c r="AU38" s="98"/>
      <c r="AV38" s="98"/>
      <c r="AW38" s="98"/>
      <c r="AX38" s="98"/>
      <c r="AY38" s="98"/>
      <c r="AZ38" s="98"/>
      <c r="BA38" s="98"/>
      <c r="BB38" s="98"/>
      <c r="BC38" s="98"/>
      <c r="BD38" s="98"/>
      <c r="BE38" s="98"/>
      <c r="BF38" s="98"/>
      <c r="BG38" s="98"/>
      <c r="BH38" s="98"/>
      <c r="BI38" s="98"/>
      <c r="BJ38" s="98"/>
      <c r="BK38" s="98"/>
      <c r="BL38" s="98"/>
      <c r="BM38" s="98"/>
      <c r="BN38" s="98"/>
      <c r="BO38" s="98"/>
      <c r="BP38" s="98"/>
      <c r="BQ38" s="98"/>
      <c r="BR38" s="98"/>
      <c r="BS38" s="98"/>
    </row>
    <row r="39" spans="1:71" s="110" customFormat="1" ht="37.5" customHeight="1">
      <c r="A39" s="165"/>
      <c r="B39" s="114" t="s">
        <v>256</v>
      </c>
      <c r="C39" s="112" t="s">
        <v>257</v>
      </c>
      <c r="D39" s="112" t="s">
        <v>35</v>
      </c>
      <c r="E39" s="112"/>
      <c r="F39" s="112" t="s">
        <v>258</v>
      </c>
      <c r="G39" s="98"/>
      <c r="H39" s="98"/>
      <c r="I39" s="98"/>
      <c r="J39" s="98"/>
      <c r="K39" s="98"/>
      <c r="L39" s="98"/>
      <c r="M39" s="98"/>
      <c r="N39" s="98"/>
      <c r="O39" s="98"/>
      <c r="P39" s="98"/>
      <c r="Q39" s="98"/>
      <c r="R39" s="98"/>
      <c r="S39" s="98"/>
      <c r="T39" s="98"/>
      <c r="U39" s="98"/>
      <c r="V39" s="98"/>
      <c r="W39" s="98"/>
      <c r="X39" s="98"/>
      <c r="Y39" s="98"/>
      <c r="Z39" s="98"/>
      <c r="AA39" s="98"/>
      <c r="AB39" s="98"/>
      <c r="AC39" s="98"/>
      <c r="AD39" s="98"/>
      <c r="AE39" s="98"/>
      <c r="AF39" s="98"/>
      <c r="AG39" s="98"/>
      <c r="AH39" s="98"/>
      <c r="AI39" s="98"/>
      <c r="AJ39" s="98"/>
      <c r="AK39" s="98"/>
      <c r="AL39" s="98"/>
      <c r="AM39" s="98"/>
      <c r="AN39" s="98"/>
      <c r="AO39" s="98"/>
      <c r="AP39" s="98"/>
      <c r="AQ39" s="98"/>
      <c r="AR39" s="98"/>
      <c r="AS39" s="98"/>
      <c r="AT39" s="98"/>
      <c r="AU39" s="98"/>
      <c r="AV39" s="98"/>
      <c r="AW39" s="98"/>
      <c r="AX39" s="98"/>
      <c r="AY39" s="98"/>
      <c r="AZ39" s="98"/>
      <c r="BA39" s="98"/>
      <c r="BB39" s="98"/>
      <c r="BC39" s="98"/>
      <c r="BD39" s="98"/>
      <c r="BE39" s="98"/>
      <c r="BF39" s="98"/>
      <c r="BG39" s="98"/>
      <c r="BH39" s="98"/>
      <c r="BI39" s="98"/>
      <c r="BJ39" s="98"/>
      <c r="BK39" s="98"/>
      <c r="BL39" s="98"/>
      <c r="BM39" s="98"/>
      <c r="BN39" s="98"/>
      <c r="BO39" s="98"/>
      <c r="BP39" s="98"/>
      <c r="BQ39" s="98"/>
      <c r="BR39" s="98"/>
      <c r="BS39" s="98"/>
    </row>
    <row r="40" spans="1:71" s="98" customFormat="1" ht="30" customHeight="1">
      <c r="A40" s="142" t="s">
        <v>259</v>
      </c>
      <c r="B40" s="115" t="s">
        <v>260</v>
      </c>
      <c r="C40" s="115"/>
      <c r="D40" s="115" t="s">
        <v>35</v>
      </c>
      <c r="E40" s="115"/>
      <c r="F40" s="116" t="s">
        <v>261</v>
      </c>
    </row>
  </sheetData>
  <sheetProtection algorithmName="SHA-512" hashValue="lYlM9hEAEd/hc3ighMZC2v3Mvz4E19tBt6ZIXbTtxgBD+8XiZdeNU7XzxC8ov+PFwtXDpKa2W8EUv4kil5m/uA==" saltValue="JVpZsWrFxP9WirVqnasxpg==" spinCount="100000" sheet="1" objects="1" scenarios="1" sort="0" autoFilter="0"/>
  <mergeCells count="15">
    <mergeCell ref="E33:E37"/>
    <mergeCell ref="A38:A39"/>
    <mergeCell ref="D14:F14"/>
    <mergeCell ref="F33:F37"/>
    <mergeCell ref="A23:A25"/>
    <mergeCell ref="A10:B10"/>
    <mergeCell ref="A11:B11"/>
    <mergeCell ref="A12:B12"/>
    <mergeCell ref="A14:C14"/>
    <mergeCell ref="D33:D37"/>
    <mergeCell ref="A29:A32"/>
    <mergeCell ref="A20:A22"/>
    <mergeCell ref="A26:A28"/>
    <mergeCell ref="A33:A37"/>
    <mergeCell ref="C33:C37"/>
  </mergeCells>
  <conditionalFormatting sqref="A6">
    <cfRule type="containsText" dxfId="31" priority="13" operator="containsText" text="protocol">
      <formula>NOT(ISERROR(SEARCH("protocol",A6)))</formula>
    </cfRule>
    <cfRule type="containsText" dxfId="30" priority="14" operator="containsText" text="advice">
      <formula>NOT(ISERROR(SEARCH("advice",A6)))</formula>
    </cfRule>
  </conditionalFormatting>
  <conditionalFormatting sqref="A14:A15 D14:E15">
    <cfRule type="containsText" dxfId="29" priority="7" operator="containsText" text="protocol">
      <formula>NOT(ISERROR(SEARCH("protocol",A14)))</formula>
    </cfRule>
    <cfRule type="containsText" dxfId="28" priority="8" operator="containsText" text="advice">
      <formula>NOT(ISERROR(SEARCH("advice",A14)))</formula>
    </cfRule>
  </conditionalFormatting>
  <conditionalFormatting sqref="A1:B5 A7:XFD7 A8:B13 A16:B16 A20">
    <cfRule type="containsText" dxfId="27" priority="5" operator="containsText" text="protocol">
      <formula>NOT(ISERROR(SEARCH("protocol",A1)))</formula>
    </cfRule>
    <cfRule type="containsText" dxfId="26" priority="6" operator="containsText" text="advice">
      <formula>NOT(ISERROR(SEARCH("advice",A1)))</formula>
    </cfRule>
  </conditionalFormatting>
  <conditionalFormatting sqref="B15">
    <cfRule type="containsText" dxfId="25" priority="3" operator="containsText" text="protocol">
      <formula>NOT(ISERROR(SEARCH("protocol",B15)))</formula>
    </cfRule>
    <cfRule type="containsText" dxfId="24" priority="4" operator="containsText" text="advice">
      <formula>NOT(ISERROR(SEARCH("advice",B15)))</formula>
    </cfRule>
  </conditionalFormatting>
  <conditionalFormatting sqref="B17:C17">
    <cfRule type="containsText" dxfId="23" priority="15" operator="containsText" text="protocol">
      <formula>NOT(ISERROR(SEARCH("protocol",B17)))</formula>
    </cfRule>
    <cfRule type="containsText" dxfId="22" priority="16" operator="containsText" text="advice">
      <formula>NOT(ISERROR(SEARCH("advice",B17)))</formula>
    </cfRule>
  </conditionalFormatting>
  <conditionalFormatting sqref="C8:D11">
    <cfRule type="containsText" dxfId="21" priority="11" operator="containsText" text="protocol">
      <formula>NOT(ISERROR(SEARCH("protocol",C8)))</formula>
    </cfRule>
    <cfRule type="containsText" dxfId="20" priority="12" operator="containsText" text="advice">
      <formula>NOT(ISERROR(SEARCH("advice",C8)))</formula>
    </cfRule>
  </conditionalFormatting>
  <dataValidations count="5">
    <dataValidation allowBlank="1" showInputMessage="1" showErrorMessage="1" error=" " promptTitle="Lookup" prompt="This Process Type record must already exist in Microsoft Dynamics 365 or in this source file." sqref="B17:C17" xr:uid="{C740F944-1FB8-4891-A008-C8D5B2A928BB}"/>
    <dataValidation type="textLength" operator="lessThanOrEqual" allowBlank="1" showInputMessage="1" showErrorMessage="1" errorTitle="Length Exceeded" error="This value must be less than or equal to 200 characters long." promptTitle="Text" prompt="Maximum Length: 200 characters." sqref="C17" xr:uid="{F8534F88-8859-44AD-9B41-5EE9A66F414E}">
      <formula1>200</formula1>
    </dataValidation>
    <dataValidation type="textLength" operator="lessThanOrEqual" allowBlank="1" showInputMessage="1" showErrorMessage="1" errorTitle="Length Exceeded" error="This value must be less than or equal to 1048576 characters long." promptTitle="Text" prompt="Maximum Length: 1048576 characters." sqref="F23:F24 F29 F26 F20 C23 F32" xr:uid="{572D62E0-04BE-4574-B76A-CA3E8C7DF0E9}">
      <formula1>1048576</formula1>
    </dataValidation>
    <dataValidation type="textLength" operator="lessThanOrEqual" allowBlank="1" showInputMessage="1" showErrorMessage="1" errorTitle="Length Exceeded" error="This value must be less than or equal to 4000 characters long." promptTitle="Text" prompt="Maximum Length: 4000 characters." sqref="B24" xr:uid="{FC54311B-B6C0-4C5F-B1AB-767A115CB409}">
      <formula1>4000</formula1>
    </dataValidation>
    <dataValidation showInputMessage="1" showErrorMessage="1" error=" " promptTitle="Lookup (required)" prompt="This Customer record must already exist in Microsoft Dynamics 365 or in this source file." sqref="E17:F17" xr:uid="{5F486344-5689-46B4-BAB1-E820E694780B}"/>
  </dataValidations>
  <hyperlinks>
    <hyperlink ref="B15" r:id="rId1" xr:uid="{FB77CEF0-005A-45EE-B1E4-8F11D98903D5}"/>
  </hyperlinks>
  <pageMargins left="0.7" right="0.7" top="0.75" bottom="0.75" header="0.3" footer="0.3"/>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B73F61-9240-474D-B110-E8C2F1D1ED86}">
  <dimension ref="A1:DK41"/>
  <sheetViews>
    <sheetView showGridLines="0" showZeros="0" zoomScaleNormal="100" workbookViewId="0">
      <selection activeCell="A6" sqref="A6"/>
    </sheetView>
  </sheetViews>
  <sheetFormatPr defaultColWidth="8.85546875" defaultRowHeight="15"/>
  <cols>
    <col min="1" max="1" width="31.140625" style="98" bestFit="1" customWidth="1"/>
    <col min="2" max="2" width="24.140625" style="98" customWidth="1"/>
    <col min="3" max="3" width="34.5703125" style="98" bestFit="1" customWidth="1"/>
    <col min="4" max="4" width="38.85546875" style="139" customWidth="1"/>
    <col min="5" max="5" width="51" style="139" customWidth="1"/>
    <col min="6" max="6" width="10.140625" style="98" bestFit="1" customWidth="1"/>
    <col min="7" max="115" width="8.85546875" style="98"/>
    <col min="116" max="16384" width="8.85546875" style="20"/>
  </cols>
  <sheetData>
    <row r="1" spans="1:115" s="119" customFormat="1">
      <c r="A1" s="117"/>
      <c r="B1" s="117"/>
      <c r="C1" s="117"/>
      <c r="D1" s="118"/>
      <c r="E1" s="118"/>
      <c r="F1" s="117"/>
      <c r="G1" s="117"/>
      <c r="H1" s="117"/>
      <c r="I1" s="117"/>
      <c r="J1" s="117"/>
      <c r="K1" s="117"/>
      <c r="L1" s="117"/>
      <c r="M1" s="117"/>
      <c r="N1" s="117"/>
      <c r="O1" s="117"/>
      <c r="P1" s="117"/>
      <c r="Q1" s="117"/>
      <c r="R1" s="117"/>
      <c r="S1" s="117"/>
      <c r="T1" s="117"/>
      <c r="U1" s="117"/>
      <c r="V1" s="117"/>
      <c r="W1" s="117"/>
      <c r="X1" s="117"/>
      <c r="Y1" s="117"/>
      <c r="Z1" s="117"/>
      <c r="AA1" s="117"/>
      <c r="AB1" s="117"/>
      <c r="AC1" s="117"/>
      <c r="AD1" s="117"/>
      <c r="AE1" s="117"/>
      <c r="AF1" s="117"/>
      <c r="AG1" s="117"/>
      <c r="AH1" s="117"/>
      <c r="AI1" s="117"/>
      <c r="AJ1" s="117"/>
      <c r="AK1" s="117"/>
      <c r="AL1" s="117"/>
      <c r="AM1" s="117"/>
      <c r="AN1" s="117"/>
      <c r="AO1" s="117"/>
      <c r="AP1" s="117"/>
      <c r="AQ1" s="117"/>
      <c r="AR1" s="117"/>
      <c r="AS1" s="117"/>
      <c r="AT1" s="117"/>
      <c r="AU1" s="117"/>
      <c r="AV1" s="117"/>
      <c r="AW1" s="117"/>
      <c r="AX1" s="117"/>
      <c r="AY1" s="117"/>
      <c r="AZ1" s="117"/>
      <c r="BA1" s="117"/>
      <c r="BB1" s="117"/>
      <c r="BC1" s="117"/>
      <c r="BD1" s="117"/>
      <c r="BE1" s="117"/>
      <c r="BF1" s="117"/>
      <c r="BG1" s="117"/>
      <c r="BH1" s="117"/>
      <c r="BI1" s="117"/>
      <c r="BJ1" s="117"/>
      <c r="BK1" s="117"/>
      <c r="BL1" s="117"/>
      <c r="BM1" s="117"/>
      <c r="BN1" s="117"/>
      <c r="BO1" s="117"/>
      <c r="BP1" s="117"/>
      <c r="BQ1" s="117"/>
      <c r="BR1" s="117"/>
      <c r="BS1" s="117"/>
      <c r="BT1" s="117"/>
      <c r="BU1" s="117"/>
      <c r="BV1" s="117"/>
      <c r="BW1" s="117"/>
      <c r="BX1" s="117"/>
      <c r="BY1" s="117"/>
      <c r="BZ1" s="117"/>
      <c r="CA1" s="117"/>
      <c r="CB1" s="117"/>
      <c r="CC1" s="117"/>
      <c r="CD1" s="117"/>
      <c r="CE1" s="117"/>
      <c r="CF1" s="117"/>
      <c r="CG1" s="117"/>
      <c r="CH1" s="117"/>
      <c r="CI1" s="117"/>
      <c r="CJ1" s="117"/>
      <c r="CK1" s="117"/>
      <c r="CL1" s="117"/>
      <c r="CM1" s="117"/>
      <c r="CN1" s="117"/>
      <c r="CO1" s="117"/>
      <c r="CP1" s="117"/>
      <c r="CQ1" s="117"/>
      <c r="CR1" s="117"/>
      <c r="CS1" s="117"/>
      <c r="CT1" s="117"/>
      <c r="CU1" s="117"/>
      <c r="CV1" s="117"/>
      <c r="CW1" s="117"/>
      <c r="CX1" s="117"/>
      <c r="CY1" s="117"/>
      <c r="CZ1" s="117"/>
      <c r="DA1" s="117"/>
      <c r="DB1" s="117"/>
      <c r="DC1" s="117"/>
      <c r="DD1" s="117"/>
      <c r="DE1" s="117"/>
      <c r="DF1" s="117"/>
      <c r="DG1" s="117"/>
      <c r="DH1" s="117"/>
      <c r="DI1" s="117"/>
      <c r="DJ1" s="117"/>
      <c r="DK1" s="117"/>
    </row>
    <row r="2" spans="1:115" s="119" customFormat="1">
      <c r="A2" s="117"/>
      <c r="B2" s="117"/>
      <c r="C2" s="117"/>
      <c r="D2" s="118"/>
      <c r="E2" s="118"/>
      <c r="F2" s="117"/>
      <c r="G2" s="117"/>
      <c r="H2" s="117"/>
      <c r="I2" s="117"/>
      <c r="J2" s="117"/>
      <c r="K2" s="117"/>
      <c r="L2" s="117"/>
      <c r="M2" s="117"/>
      <c r="N2" s="117"/>
      <c r="O2" s="117"/>
      <c r="P2" s="117"/>
      <c r="Q2" s="117"/>
      <c r="R2" s="117"/>
      <c r="S2" s="117"/>
      <c r="T2" s="117"/>
      <c r="U2" s="117"/>
      <c r="V2" s="117"/>
      <c r="W2" s="117"/>
      <c r="X2" s="117"/>
      <c r="Y2" s="117"/>
      <c r="Z2" s="117"/>
      <c r="AA2" s="117"/>
      <c r="AB2" s="117"/>
      <c r="AC2" s="117"/>
      <c r="AD2" s="117"/>
      <c r="AE2" s="117"/>
      <c r="AF2" s="117"/>
      <c r="AG2" s="117"/>
      <c r="AH2" s="117"/>
      <c r="AI2" s="117"/>
      <c r="AJ2" s="117"/>
      <c r="AK2" s="117"/>
      <c r="AL2" s="117"/>
      <c r="AM2" s="117"/>
      <c r="AN2" s="117"/>
      <c r="AO2" s="117"/>
      <c r="AP2" s="117"/>
      <c r="AQ2" s="117"/>
      <c r="AR2" s="117"/>
      <c r="AS2" s="117"/>
      <c r="AT2" s="117"/>
      <c r="AU2" s="117"/>
      <c r="AV2" s="117"/>
      <c r="AW2" s="117"/>
      <c r="AX2" s="117"/>
      <c r="AY2" s="117"/>
      <c r="AZ2" s="117"/>
      <c r="BA2" s="117"/>
      <c r="BB2" s="117"/>
      <c r="BC2" s="117"/>
      <c r="BD2" s="117"/>
      <c r="BE2" s="117"/>
      <c r="BF2" s="117"/>
      <c r="BG2" s="117"/>
      <c r="BH2" s="117"/>
      <c r="BI2" s="117"/>
      <c r="BJ2" s="117"/>
      <c r="BK2" s="117"/>
      <c r="BL2" s="117"/>
      <c r="BM2" s="117"/>
      <c r="BN2" s="117"/>
      <c r="BO2" s="117"/>
      <c r="BP2" s="117"/>
      <c r="BQ2" s="117"/>
      <c r="BR2" s="117"/>
      <c r="BS2" s="117"/>
      <c r="BT2" s="117"/>
      <c r="BU2" s="117"/>
      <c r="BV2" s="117"/>
      <c r="BW2" s="117"/>
      <c r="BX2" s="117"/>
      <c r="BY2" s="117"/>
      <c r="BZ2" s="117"/>
      <c r="CA2" s="117"/>
      <c r="CB2" s="117"/>
      <c r="CC2" s="117"/>
      <c r="CD2" s="117"/>
      <c r="CE2" s="117"/>
      <c r="CF2" s="117"/>
      <c r="CG2" s="117"/>
      <c r="CH2" s="117"/>
      <c r="CI2" s="117"/>
      <c r="CJ2" s="117"/>
      <c r="CK2" s="117"/>
      <c r="CL2" s="117"/>
      <c r="CM2" s="117"/>
      <c r="CN2" s="117"/>
      <c r="CO2" s="117"/>
      <c r="CP2" s="117"/>
      <c r="CQ2" s="117"/>
      <c r="CR2" s="117"/>
      <c r="CS2" s="117"/>
      <c r="CT2" s="117"/>
      <c r="CU2" s="117"/>
      <c r="CV2" s="117"/>
      <c r="CW2" s="117"/>
      <c r="CX2" s="117"/>
      <c r="CY2" s="117"/>
      <c r="CZ2" s="117"/>
      <c r="DA2" s="117"/>
      <c r="DB2" s="117"/>
      <c r="DC2" s="117"/>
      <c r="DD2" s="117"/>
      <c r="DE2" s="117"/>
      <c r="DF2" s="117"/>
      <c r="DG2" s="117"/>
      <c r="DH2" s="117"/>
      <c r="DI2" s="117"/>
      <c r="DJ2" s="117"/>
      <c r="DK2" s="117"/>
    </row>
    <row r="3" spans="1:115" s="119" customFormat="1">
      <c r="A3" s="117"/>
      <c r="B3" s="117"/>
      <c r="C3" s="117"/>
      <c r="D3" s="118"/>
      <c r="E3" s="118"/>
      <c r="F3" s="117"/>
      <c r="G3" s="117"/>
      <c r="H3" s="117"/>
      <c r="I3" s="117"/>
      <c r="J3" s="117"/>
      <c r="K3" s="117"/>
      <c r="L3" s="117"/>
      <c r="M3" s="117"/>
      <c r="N3" s="117"/>
      <c r="O3" s="117"/>
      <c r="P3" s="117"/>
      <c r="Q3" s="117"/>
      <c r="R3" s="117"/>
      <c r="S3" s="117"/>
      <c r="T3" s="117"/>
      <c r="U3" s="117"/>
      <c r="V3" s="117"/>
      <c r="W3" s="117"/>
      <c r="X3" s="117"/>
      <c r="Y3" s="117"/>
      <c r="Z3" s="117"/>
      <c r="AA3" s="117"/>
      <c r="AB3" s="117"/>
      <c r="AC3" s="117"/>
      <c r="AD3" s="117"/>
      <c r="AE3" s="117"/>
      <c r="AF3" s="117"/>
      <c r="AG3" s="117"/>
      <c r="AH3" s="117"/>
      <c r="AI3" s="117"/>
      <c r="AJ3" s="117"/>
      <c r="AK3" s="117"/>
      <c r="AL3" s="117"/>
      <c r="AM3" s="117"/>
      <c r="AN3" s="117"/>
      <c r="AO3" s="117"/>
      <c r="AP3" s="117"/>
      <c r="AQ3" s="117"/>
      <c r="AR3" s="117"/>
      <c r="AS3" s="117"/>
      <c r="AT3" s="117"/>
      <c r="AU3" s="117"/>
      <c r="AV3" s="117"/>
      <c r="AW3" s="117"/>
      <c r="AX3" s="117"/>
      <c r="AY3" s="117"/>
      <c r="AZ3" s="117"/>
      <c r="BA3" s="117"/>
      <c r="BB3" s="117"/>
      <c r="BC3" s="117"/>
      <c r="BD3" s="117"/>
      <c r="BE3" s="117"/>
      <c r="BF3" s="117"/>
      <c r="BG3" s="117"/>
      <c r="BH3" s="117"/>
      <c r="BI3" s="117"/>
      <c r="BJ3" s="117"/>
      <c r="BK3" s="117"/>
      <c r="BL3" s="117"/>
      <c r="BM3" s="117"/>
      <c r="BN3" s="117"/>
      <c r="BO3" s="117"/>
      <c r="BP3" s="117"/>
      <c r="BQ3" s="117"/>
      <c r="BR3" s="117"/>
      <c r="BS3" s="117"/>
      <c r="BT3" s="117"/>
      <c r="BU3" s="117"/>
      <c r="BV3" s="117"/>
      <c r="BW3" s="117"/>
      <c r="BX3" s="117"/>
      <c r="BY3" s="117"/>
      <c r="BZ3" s="117"/>
      <c r="CA3" s="117"/>
      <c r="CB3" s="117"/>
      <c r="CC3" s="117"/>
      <c r="CD3" s="117"/>
      <c r="CE3" s="117"/>
      <c r="CF3" s="117"/>
      <c r="CG3" s="117"/>
      <c r="CH3" s="117"/>
      <c r="CI3" s="117"/>
      <c r="CJ3" s="117"/>
      <c r="CK3" s="117"/>
      <c r="CL3" s="117"/>
      <c r="CM3" s="117"/>
      <c r="CN3" s="117"/>
      <c r="CO3" s="117"/>
      <c r="CP3" s="117"/>
      <c r="CQ3" s="117"/>
      <c r="CR3" s="117"/>
      <c r="CS3" s="117"/>
      <c r="CT3" s="117"/>
      <c r="CU3" s="117"/>
      <c r="CV3" s="117"/>
      <c r="CW3" s="117"/>
      <c r="CX3" s="117"/>
      <c r="CY3" s="117"/>
      <c r="CZ3" s="117"/>
      <c r="DA3" s="117"/>
      <c r="DB3" s="117"/>
      <c r="DC3" s="117"/>
      <c r="DD3" s="117"/>
      <c r="DE3" s="117"/>
      <c r="DF3" s="117"/>
      <c r="DG3" s="117"/>
      <c r="DH3" s="117"/>
      <c r="DI3" s="117"/>
      <c r="DJ3" s="117"/>
      <c r="DK3" s="117"/>
    </row>
    <row r="4" spans="1:115" s="119" customFormat="1">
      <c r="A4" s="117"/>
      <c r="B4" s="117"/>
      <c r="C4" s="117"/>
      <c r="D4" s="118"/>
      <c r="E4" s="118"/>
      <c r="F4" s="117"/>
      <c r="G4" s="117"/>
      <c r="H4" s="117"/>
      <c r="I4" s="117"/>
      <c r="J4" s="117"/>
      <c r="K4" s="117"/>
      <c r="L4" s="117"/>
      <c r="M4" s="117"/>
      <c r="N4" s="117"/>
      <c r="O4" s="117"/>
      <c r="P4" s="117"/>
      <c r="Q4" s="117"/>
      <c r="R4" s="117"/>
      <c r="S4" s="117"/>
      <c r="T4" s="117"/>
      <c r="U4" s="117"/>
      <c r="V4" s="117"/>
      <c r="W4" s="117"/>
      <c r="X4" s="117"/>
      <c r="Y4" s="117"/>
      <c r="Z4" s="117"/>
      <c r="AA4" s="117"/>
      <c r="AB4" s="117"/>
      <c r="AC4" s="117"/>
      <c r="AD4" s="117"/>
      <c r="AE4" s="117"/>
      <c r="AF4" s="117"/>
      <c r="AG4" s="117"/>
      <c r="AH4" s="117"/>
      <c r="AI4" s="117"/>
      <c r="AJ4" s="117"/>
      <c r="AK4" s="117"/>
      <c r="AL4" s="117"/>
      <c r="AM4" s="117"/>
      <c r="AN4" s="117"/>
      <c r="AO4" s="117"/>
      <c r="AP4" s="117"/>
      <c r="AQ4" s="117"/>
      <c r="AR4" s="117"/>
      <c r="AS4" s="117"/>
      <c r="AT4" s="117"/>
      <c r="AU4" s="117"/>
      <c r="AV4" s="117"/>
      <c r="AW4" s="117"/>
      <c r="AX4" s="117"/>
      <c r="AY4" s="117"/>
      <c r="AZ4" s="117"/>
      <c r="BA4" s="117"/>
      <c r="BB4" s="117"/>
      <c r="BC4" s="117"/>
      <c r="BD4" s="117"/>
      <c r="BE4" s="117"/>
      <c r="BF4" s="117"/>
      <c r="BG4" s="117"/>
      <c r="BH4" s="117"/>
      <c r="BI4" s="117"/>
      <c r="BJ4" s="117"/>
      <c r="BK4" s="117"/>
      <c r="BL4" s="117"/>
      <c r="BM4" s="117"/>
      <c r="BN4" s="117"/>
      <c r="BO4" s="117"/>
      <c r="BP4" s="117"/>
      <c r="BQ4" s="117"/>
      <c r="BR4" s="117"/>
      <c r="BS4" s="117"/>
      <c r="BT4" s="117"/>
      <c r="BU4" s="117"/>
      <c r="BV4" s="117"/>
      <c r="BW4" s="117"/>
      <c r="BX4" s="117"/>
      <c r="BY4" s="117"/>
      <c r="BZ4" s="117"/>
      <c r="CA4" s="117"/>
      <c r="CB4" s="117"/>
      <c r="CC4" s="117"/>
      <c r="CD4" s="117"/>
      <c r="CE4" s="117"/>
      <c r="CF4" s="117"/>
      <c r="CG4" s="117"/>
      <c r="CH4" s="117"/>
      <c r="CI4" s="117"/>
      <c r="CJ4" s="117"/>
      <c r="CK4" s="117"/>
      <c r="CL4" s="117"/>
      <c r="CM4" s="117"/>
      <c r="CN4" s="117"/>
      <c r="CO4" s="117"/>
      <c r="CP4" s="117"/>
      <c r="CQ4" s="117"/>
      <c r="CR4" s="117"/>
      <c r="CS4" s="117"/>
      <c r="CT4" s="117"/>
      <c r="CU4" s="117"/>
      <c r="CV4" s="117"/>
      <c r="CW4" s="117"/>
      <c r="CX4" s="117"/>
      <c r="CY4" s="117"/>
      <c r="CZ4" s="117"/>
      <c r="DA4" s="117"/>
      <c r="DB4" s="117"/>
      <c r="DC4" s="117"/>
      <c r="DD4" s="117"/>
      <c r="DE4" s="117"/>
      <c r="DF4" s="117"/>
      <c r="DG4" s="117"/>
      <c r="DH4" s="117"/>
      <c r="DI4" s="117"/>
      <c r="DJ4" s="117"/>
      <c r="DK4" s="117"/>
    </row>
    <row r="5" spans="1:115" s="119" customFormat="1">
      <c r="A5" s="117"/>
      <c r="B5" s="117"/>
      <c r="C5" s="117"/>
      <c r="D5" s="118"/>
      <c r="E5" s="118"/>
      <c r="F5" s="117"/>
      <c r="G5" s="117"/>
      <c r="H5" s="117"/>
      <c r="I5" s="117"/>
      <c r="J5" s="117"/>
      <c r="K5" s="117"/>
      <c r="L5" s="117"/>
      <c r="M5" s="117"/>
      <c r="N5" s="117"/>
      <c r="O5" s="117"/>
      <c r="P5" s="117"/>
      <c r="Q5" s="117"/>
      <c r="R5" s="117"/>
      <c r="S5" s="117"/>
      <c r="T5" s="117"/>
      <c r="U5" s="117"/>
      <c r="V5" s="117"/>
      <c r="W5" s="117"/>
      <c r="X5" s="117"/>
      <c r="Y5" s="117"/>
      <c r="Z5" s="117"/>
      <c r="AA5" s="117"/>
      <c r="AB5" s="117"/>
      <c r="AC5" s="117"/>
      <c r="AD5" s="117"/>
      <c r="AE5" s="117"/>
      <c r="AF5" s="117"/>
      <c r="AG5" s="117"/>
      <c r="AH5" s="117"/>
      <c r="AI5" s="117"/>
      <c r="AJ5" s="117"/>
      <c r="AK5" s="117"/>
      <c r="AL5" s="117"/>
      <c r="AM5" s="117"/>
      <c r="AN5" s="117"/>
      <c r="AO5" s="117"/>
      <c r="AP5" s="117"/>
      <c r="AQ5" s="117"/>
      <c r="AR5" s="117"/>
      <c r="AS5" s="117"/>
      <c r="AT5" s="117"/>
      <c r="AU5" s="117"/>
      <c r="AV5" s="117"/>
      <c r="AW5" s="117"/>
      <c r="AX5" s="117"/>
      <c r="AY5" s="117"/>
      <c r="AZ5" s="117"/>
      <c r="BA5" s="117"/>
      <c r="BB5" s="117"/>
      <c r="BC5" s="117"/>
      <c r="BD5" s="117"/>
      <c r="BE5" s="117"/>
      <c r="BF5" s="117"/>
      <c r="BG5" s="117"/>
      <c r="BH5" s="117"/>
      <c r="BI5" s="117"/>
      <c r="BJ5" s="117"/>
      <c r="BK5" s="117"/>
      <c r="BL5" s="117"/>
      <c r="BM5" s="117"/>
      <c r="BN5" s="117"/>
      <c r="BO5" s="117"/>
      <c r="BP5" s="117"/>
      <c r="BQ5" s="117"/>
      <c r="BR5" s="117"/>
      <c r="BS5" s="117"/>
      <c r="BT5" s="117"/>
      <c r="BU5" s="117"/>
      <c r="BV5" s="117"/>
      <c r="BW5" s="117"/>
      <c r="BX5" s="117"/>
      <c r="BY5" s="117"/>
      <c r="BZ5" s="117"/>
      <c r="CA5" s="117"/>
      <c r="CB5" s="117"/>
      <c r="CC5" s="117"/>
      <c r="CD5" s="117"/>
      <c r="CE5" s="117"/>
      <c r="CF5" s="117"/>
      <c r="CG5" s="117"/>
      <c r="CH5" s="117"/>
      <c r="CI5" s="117"/>
      <c r="CJ5" s="117"/>
      <c r="CK5" s="117"/>
      <c r="CL5" s="117"/>
      <c r="CM5" s="117"/>
      <c r="CN5" s="117"/>
      <c r="CO5" s="117"/>
      <c r="CP5" s="117"/>
      <c r="CQ5" s="117"/>
      <c r="CR5" s="117"/>
      <c r="CS5" s="117"/>
      <c r="CT5" s="117"/>
      <c r="CU5" s="117"/>
      <c r="CV5" s="117"/>
      <c r="CW5" s="117"/>
      <c r="CX5" s="117"/>
      <c r="CY5" s="117"/>
      <c r="CZ5" s="117"/>
      <c r="DA5" s="117"/>
      <c r="DB5" s="117"/>
      <c r="DC5" s="117"/>
      <c r="DD5" s="117"/>
      <c r="DE5" s="117"/>
      <c r="DF5" s="117"/>
      <c r="DG5" s="117"/>
      <c r="DH5" s="117"/>
      <c r="DI5" s="117"/>
      <c r="DJ5" s="117"/>
      <c r="DK5" s="117"/>
    </row>
    <row r="6" spans="1:115" s="119" customFormat="1" ht="19.5">
      <c r="A6" s="71" t="s">
        <v>0</v>
      </c>
      <c r="B6" s="117"/>
      <c r="C6" s="117"/>
      <c r="D6" s="118"/>
      <c r="E6" s="118"/>
      <c r="F6" s="117"/>
      <c r="G6" s="117"/>
      <c r="H6" s="117"/>
      <c r="I6" s="117"/>
      <c r="J6" s="117"/>
      <c r="K6" s="117"/>
      <c r="L6" s="117"/>
      <c r="M6" s="117"/>
      <c r="N6" s="117"/>
      <c r="O6" s="117"/>
      <c r="P6" s="117"/>
      <c r="Q6" s="117"/>
      <c r="R6" s="117"/>
      <c r="S6" s="117"/>
      <c r="T6" s="117"/>
      <c r="U6" s="117"/>
      <c r="V6" s="117"/>
      <c r="W6" s="117"/>
      <c r="X6" s="117"/>
      <c r="Y6" s="117"/>
      <c r="Z6" s="117"/>
      <c r="AA6" s="117"/>
      <c r="AB6" s="117"/>
      <c r="AC6" s="117"/>
      <c r="AD6" s="117"/>
      <c r="AE6" s="117"/>
      <c r="AF6" s="117"/>
      <c r="AG6" s="117"/>
      <c r="AH6" s="117"/>
      <c r="AI6" s="117"/>
      <c r="AJ6" s="117"/>
      <c r="AK6" s="117"/>
      <c r="AL6" s="117"/>
      <c r="AM6" s="117"/>
      <c r="AN6" s="117"/>
      <c r="AO6" s="117"/>
      <c r="AP6" s="117"/>
      <c r="AQ6" s="117"/>
      <c r="AR6" s="117"/>
      <c r="AS6" s="117"/>
      <c r="AT6" s="117"/>
      <c r="AU6" s="117"/>
      <c r="AV6" s="117"/>
      <c r="AW6" s="117"/>
      <c r="AX6" s="117"/>
      <c r="AY6" s="117"/>
      <c r="AZ6" s="117"/>
      <c r="BA6" s="117"/>
      <c r="BB6" s="117"/>
      <c r="BC6" s="117"/>
      <c r="BD6" s="117"/>
      <c r="BE6" s="117"/>
      <c r="BF6" s="117"/>
      <c r="BG6" s="117"/>
      <c r="BH6" s="117"/>
      <c r="BI6" s="117"/>
      <c r="BJ6" s="117"/>
      <c r="BK6" s="117"/>
      <c r="BL6" s="117"/>
      <c r="BM6" s="117"/>
      <c r="BN6" s="117"/>
      <c r="BO6" s="117"/>
      <c r="BP6" s="117"/>
      <c r="BQ6" s="117"/>
      <c r="BR6" s="117"/>
      <c r="BS6" s="117"/>
      <c r="BT6" s="117"/>
      <c r="BU6" s="117"/>
      <c r="BV6" s="117"/>
      <c r="BW6" s="117"/>
      <c r="BX6" s="117"/>
      <c r="BY6" s="117"/>
      <c r="BZ6" s="117"/>
      <c r="CA6" s="117"/>
      <c r="CB6" s="117"/>
      <c r="CC6" s="117"/>
      <c r="CD6" s="117"/>
      <c r="CE6" s="117"/>
      <c r="CF6" s="117"/>
      <c r="CG6" s="117"/>
      <c r="CH6" s="117"/>
      <c r="CI6" s="117"/>
      <c r="CJ6" s="117"/>
      <c r="CK6" s="117"/>
      <c r="CL6" s="117"/>
      <c r="CM6" s="117"/>
      <c r="CN6" s="117"/>
      <c r="CO6" s="117"/>
      <c r="CP6" s="117"/>
      <c r="CQ6" s="117"/>
      <c r="CR6" s="117"/>
      <c r="CS6" s="117"/>
      <c r="CT6" s="117"/>
      <c r="CU6" s="117"/>
      <c r="CV6" s="117"/>
      <c r="CW6" s="117"/>
      <c r="CX6" s="117"/>
      <c r="CY6" s="117"/>
      <c r="CZ6" s="117"/>
      <c r="DA6" s="117"/>
      <c r="DB6" s="117"/>
      <c r="DC6" s="117"/>
      <c r="DD6" s="117"/>
      <c r="DE6" s="117"/>
      <c r="DF6" s="117"/>
      <c r="DG6" s="117"/>
      <c r="DH6" s="117"/>
      <c r="DI6" s="117"/>
      <c r="DJ6" s="117"/>
      <c r="DK6" s="117"/>
    </row>
    <row r="7" spans="1:115" s="125" customFormat="1" ht="19.5">
      <c r="A7" s="72" t="s">
        <v>262</v>
      </c>
      <c r="B7" s="73"/>
      <c r="C7" s="71"/>
      <c r="D7" s="120"/>
      <c r="E7" s="121"/>
      <c r="F7" s="122"/>
      <c r="G7" s="73"/>
      <c r="H7" s="73"/>
      <c r="I7" s="73"/>
      <c r="J7" s="73"/>
      <c r="K7" s="123"/>
      <c r="L7" s="89"/>
      <c r="M7" s="124"/>
      <c r="N7" s="121"/>
      <c r="O7" s="89"/>
      <c r="P7" s="89"/>
      <c r="Q7" s="89"/>
      <c r="R7" s="89"/>
      <c r="S7" s="89"/>
      <c r="T7" s="89"/>
      <c r="U7" s="89"/>
      <c r="V7" s="89"/>
      <c r="W7" s="89"/>
      <c r="X7" s="89"/>
      <c r="Y7" s="89"/>
      <c r="Z7" s="89"/>
      <c r="AA7" s="89"/>
      <c r="AB7" s="89"/>
      <c r="AC7" s="89"/>
      <c r="AD7" s="89"/>
      <c r="AE7" s="89"/>
      <c r="AF7" s="89"/>
      <c r="AG7" s="89"/>
      <c r="AH7" s="89"/>
      <c r="AI7" s="89"/>
      <c r="AJ7" s="89"/>
      <c r="AK7" s="89"/>
      <c r="AL7" s="89"/>
      <c r="AM7" s="89"/>
      <c r="AN7" s="89"/>
      <c r="AO7" s="89"/>
      <c r="AP7" s="89"/>
      <c r="AQ7" s="89"/>
      <c r="AR7" s="89"/>
      <c r="AS7" s="89"/>
      <c r="AT7" s="89"/>
      <c r="AU7" s="89"/>
      <c r="AV7" s="89"/>
      <c r="AW7" s="89"/>
      <c r="AX7" s="89"/>
      <c r="AY7" s="89"/>
      <c r="AZ7" s="89"/>
      <c r="BA7" s="89"/>
      <c r="BB7" s="89"/>
      <c r="BC7" s="89"/>
      <c r="BD7" s="89"/>
      <c r="BE7" s="89"/>
      <c r="BF7" s="89"/>
      <c r="BG7" s="89"/>
      <c r="BH7" s="89"/>
      <c r="BI7" s="89"/>
      <c r="BJ7" s="89"/>
      <c r="BK7" s="89"/>
      <c r="BL7" s="89"/>
      <c r="BM7" s="89"/>
      <c r="BN7" s="89"/>
      <c r="BO7" s="89"/>
      <c r="BP7" s="89"/>
      <c r="BQ7" s="89"/>
      <c r="BR7" s="89"/>
      <c r="BS7" s="89"/>
      <c r="BT7" s="89"/>
      <c r="BU7" s="89"/>
      <c r="BV7" s="89"/>
      <c r="BW7" s="89"/>
      <c r="BX7" s="89"/>
      <c r="BY7" s="89"/>
      <c r="BZ7" s="89"/>
      <c r="CA7" s="89"/>
      <c r="CB7" s="89"/>
      <c r="CC7" s="89"/>
      <c r="CD7" s="89"/>
      <c r="CE7" s="89"/>
      <c r="CF7" s="89"/>
      <c r="CG7" s="89"/>
      <c r="CH7" s="89"/>
      <c r="CI7" s="89"/>
      <c r="CJ7" s="89"/>
      <c r="CK7" s="89"/>
      <c r="CL7" s="89"/>
      <c r="CM7" s="89"/>
      <c r="CN7" s="89"/>
      <c r="CO7" s="89"/>
      <c r="CP7" s="89"/>
      <c r="CQ7" s="89"/>
      <c r="CR7" s="89"/>
      <c r="CS7" s="89"/>
      <c r="CT7" s="89"/>
      <c r="CU7" s="89"/>
      <c r="CV7" s="89"/>
      <c r="CW7" s="89"/>
      <c r="CX7" s="89"/>
      <c r="CY7" s="89"/>
      <c r="CZ7" s="89"/>
      <c r="DA7" s="89"/>
      <c r="DB7" s="89"/>
      <c r="DC7" s="89"/>
      <c r="DD7" s="89"/>
      <c r="DE7" s="89"/>
      <c r="DF7" s="89"/>
      <c r="DG7" s="89"/>
      <c r="DH7" s="89"/>
      <c r="DI7" s="89"/>
      <c r="DJ7" s="89"/>
      <c r="DK7" s="89"/>
    </row>
    <row r="8" spans="1:115" s="125" customFormat="1" ht="14.45" customHeight="1">
      <c r="A8" s="71"/>
      <c r="B8" s="73"/>
      <c r="C8" s="71"/>
      <c r="D8" s="120"/>
      <c r="E8" s="121"/>
      <c r="F8" s="122"/>
      <c r="G8" s="73"/>
      <c r="H8" s="73"/>
      <c r="I8" s="73"/>
      <c r="J8" s="73"/>
      <c r="K8" s="123"/>
      <c r="L8" s="89"/>
      <c r="M8" s="124"/>
      <c r="N8" s="121"/>
      <c r="O8" s="89"/>
      <c r="P8" s="89"/>
      <c r="Q8" s="89"/>
      <c r="R8" s="89"/>
      <c r="S8" s="89"/>
      <c r="T8" s="89"/>
      <c r="U8" s="89"/>
      <c r="V8" s="89"/>
      <c r="W8" s="89"/>
      <c r="X8" s="89"/>
      <c r="Y8" s="89"/>
      <c r="Z8" s="89"/>
      <c r="AA8" s="89"/>
      <c r="AB8" s="89"/>
      <c r="AC8" s="89"/>
      <c r="AD8" s="89"/>
      <c r="AE8" s="89"/>
      <c r="AF8" s="89"/>
      <c r="AG8" s="89"/>
      <c r="AH8" s="89"/>
      <c r="AI8" s="89"/>
      <c r="AJ8" s="89"/>
      <c r="AK8" s="89"/>
      <c r="AL8" s="89"/>
      <c r="AM8" s="89"/>
      <c r="AN8" s="89"/>
      <c r="AO8" s="89"/>
      <c r="AP8" s="89"/>
      <c r="AQ8" s="89"/>
      <c r="AR8" s="89"/>
      <c r="AS8" s="89"/>
      <c r="AT8" s="89"/>
      <c r="AU8" s="89"/>
      <c r="AV8" s="89"/>
      <c r="AW8" s="89"/>
      <c r="AX8" s="89"/>
      <c r="AY8" s="89"/>
      <c r="AZ8" s="89"/>
      <c r="BA8" s="89"/>
      <c r="BB8" s="89"/>
      <c r="BC8" s="89"/>
      <c r="BD8" s="89"/>
      <c r="BE8" s="89"/>
      <c r="BF8" s="89"/>
      <c r="BG8" s="89"/>
      <c r="BH8" s="89"/>
      <c r="BI8" s="89"/>
      <c r="BJ8" s="89"/>
      <c r="BK8" s="89"/>
      <c r="BL8" s="89"/>
      <c r="BM8" s="89"/>
      <c r="BN8" s="89"/>
      <c r="BO8" s="89"/>
      <c r="BP8" s="89"/>
      <c r="BQ8" s="89"/>
      <c r="BR8" s="89"/>
      <c r="BS8" s="89"/>
      <c r="BT8" s="89"/>
      <c r="BU8" s="89"/>
      <c r="BV8" s="89"/>
      <c r="BW8" s="89"/>
      <c r="BX8" s="89"/>
      <c r="BY8" s="89"/>
      <c r="BZ8" s="89"/>
      <c r="CA8" s="89"/>
      <c r="CB8" s="89"/>
      <c r="CC8" s="89"/>
      <c r="CD8" s="89"/>
      <c r="CE8" s="89"/>
      <c r="CF8" s="89"/>
      <c r="CG8" s="89"/>
      <c r="CH8" s="89"/>
      <c r="CI8" s="89"/>
      <c r="CJ8" s="89"/>
      <c r="CK8" s="89"/>
      <c r="CL8" s="89"/>
      <c r="CM8" s="89"/>
      <c r="CN8" s="89"/>
      <c r="CO8" s="89"/>
      <c r="CP8" s="89"/>
      <c r="CQ8" s="89"/>
      <c r="CR8" s="89"/>
      <c r="CS8" s="89"/>
      <c r="CT8" s="89"/>
      <c r="CU8" s="89"/>
      <c r="CV8" s="89"/>
      <c r="CW8" s="89"/>
      <c r="CX8" s="89"/>
      <c r="CY8" s="89"/>
      <c r="CZ8" s="89"/>
      <c r="DA8" s="89"/>
      <c r="DB8" s="89"/>
      <c r="DC8" s="89"/>
      <c r="DD8" s="89"/>
      <c r="DE8" s="89"/>
      <c r="DF8" s="89"/>
      <c r="DG8" s="89"/>
      <c r="DH8" s="89"/>
      <c r="DI8" s="89"/>
      <c r="DJ8" s="89"/>
      <c r="DK8" s="89"/>
    </row>
    <row r="9" spans="1:115" s="127" customFormat="1" ht="100.35" customHeight="1">
      <c r="A9" s="171" t="s">
        <v>263</v>
      </c>
      <c r="B9" s="146"/>
      <c r="C9" s="146"/>
      <c r="D9" s="146"/>
      <c r="E9" s="146"/>
      <c r="F9" s="126"/>
      <c r="G9" s="126"/>
      <c r="H9" s="126"/>
      <c r="I9" s="126"/>
      <c r="J9" s="126"/>
      <c r="K9" s="126"/>
      <c r="L9" s="126"/>
      <c r="M9" s="126"/>
      <c r="N9" s="126"/>
      <c r="O9" s="126"/>
      <c r="P9" s="126"/>
      <c r="Q9" s="126"/>
      <c r="R9" s="126"/>
      <c r="S9" s="126"/>
      <c r="T9" s="126"/>
      <c r="U9" s="126"/>
      <c r="V9" s="126"/>
      <c r="W9" s="126"/>
      <c r="X9" s="126"/>
      <c r="Y9" s="126"/>
      <c r="Z9" s="126"/>
      <c r="AA9" s="126"/>
      <c r="AB9" s="126"/>
      <c r="AC9" s="126"/>
      <c r="AD9" s="126"/>
      <c r="AE9" s="126"/>
      <c r="AF9" s="126"/>
      <c r="AG9" s="126"/>
      <c r="AH9" s="126"/>
      <c r="AI9" s="126"/>
      <c r="AJ9" s="126"/>
      <c r="AK9" s="126"/>
      <c r="AL9" s="126"/>
      <c r="AM9" s="126"/>
      <c r="AN9" s="126"/>
      <c r="AO9" s="126"/>
      <c r="AP9" s="126"/>
      <c r="AQ9" s="126"/>
      <c r="AR9" s="126"/>
      <c r="AS9" s="126"/>
      <c r="AT9" s="126"/>
      <c r="AU9" s="126"/>
      <c r="AV9" s="126"/>
      <c r="AW9" s="126"/>
      <c r="AX9" s="126"/>
      <c r="AY9" s="126"/>
      <c r="AZ9" s="126"/>
      <c r="BA9" s="126"/>
      <c r="BB9" s="126"/>
      <c r="BC9" s="126"/>
      <c r="BD9" s="126"/>
      <c r="BE9" s="126"/>
      <c r="BF9" s="126"/>
      <c r="BG9" s="126"/>
      <c r="BH9" s="126"/>
      <c r="BI9" s="126"/>
      <c r="BJ9" s="126"/>
      <c r="BK9" s="126"/>
      <c r="BL9" s="126"/>
      <c r="BM9" s="126"/>
      <c r="BN9" s="126"/>
      <c r="BO9" s="126"/>
      <c r="BP9" s="126"/>
      <c r="BQ9" s="126"/>
      <c r="BR9" s="126"/>
      <c r="BS9" s="126"/>
      <c r="BT9" s="126"/>
      <c r="BU9" s="126"/>
      <c r="BV9" s="126"/>
      <c r="BW9" s="126"/>
      <c r="BX9" s="126"/>
      <c r="BY9" s="126"/>
      <c r="BZ9" s="126"/>
      <c r="CA9" s="126"/>
      <c r="CB9" s="126"/>
      <c r="CC9" s="126"/>
      <c r="CD9" s="126"/>
      <c r="CE9" s="126"/>
      <c r="CF9" s="126"/>
      <c r="CG9" s="126"/>
      <c r="CH9" s="126"/>
      <c r="CI9" s="126"/>
      <c r="CJ9" s="126"/>
      <c r="CK9" s="126"/>
      <c r="CL9" s="126"/>
      <c r="CM9" s="126"/>
      <c r="CN9" s="126"/>
      <c r="CO9" s="126"/>
      <c r="CP9" s="126"/>
      <c r="CQ9" s="126"/>
      <c r="CR9" s="126"/>
      <c r="CS9" s="126"/>
      <c r="CT9" s="126"/>
      <c r="CU9" s="126"/>
      <c r="CV9" s="126"/>
      <c r="CW9" s="126"/>
      <c r="CX9" s="126"/>
      <c r="CY9" s="126"/>
      <c r="CZ9" s="126"/>
      <c r="DA9" s="126"/>
      <c r="DB9" s="126"/>
      <c r="DC9" s="126"/>
      <c r="DD9" s="126"/>
      <c r="DE9" s="126"/>
      <c r="DF9" s="126"/>
      <c r="DG9" s="126"/>
      <c r="DH9" s="126"/>
      <c r="DI9" s="126"/>
      <c r="DJ9" s="126"/>
      <c r="DK9" s="126"/>
    </row>
    <row r="10" spans="1:115">
      <c r="A10" s="117"/>
      <c r="B10" s="117"/>
      <c r="C10" s="117"/>
      <c r="D10" s="118"/>
      <c r="E10" s="55"/>
    </row>
    <row r="11" spans="1:115" s="98" customFormat="1">
      <c r="A11" s="128" t="s">
        <v>264</v>
      </c>
      <c r="B11" s="128" t="s">
        <v>265</v>
      </c>
      <c r="C11" s="128" t="s">
        <v>266</v>
      </c>
      <c r="D11" s="128" t="s">
        <v>267</v>
      </c>
      <c r="E11" s="128" t="s">
        <v>268</v>
      </c>
    </row>
    <row r="12" spans="1:115" ht="15" customHeight="1">
      <c r="A12" s="129" t="s">
        <v>269</v>
      </c>
      <c r="B12" s="129" t="s">
        <v>270</v>
      </c>
      <c r="C12" s="129" t="s">
        <v>271</v>
      </c>
      <c r="D12" s="129" t="s">
        <v>272</v>
      </c>
      <c r="E12" s="129"/>
    </row>
    <row r="13" spans="1:115" s="98" customFormat="1" ht="15" customHeight="1">
      <c r="A13" s="130" t="s">
        <v>90</v>
      </c>
      <c r="B13" s="130" t="s">
        <v>273</v>
      </c>
      <c r="C13" s="130" t="s">
        <v>274</v>
      </c>
      <c r="D13" s="130" t="s">
        <v>272</v>
      </c>
      <c r="E13" s="130"/>
    </row>
    <row r="14" spans="1:115" ht="15" customHeight="1">
      <c r="A14" s="131" t="s">
        <v>135</v>
      </c>
      <c r="B14" s="131" t="s">
        <v>273</v>
      </c>
      <c r="C14" s="131" t="s">
        <v>271</v>
      </c>
      <c r="D14" s="131" t="s">
        <v>275</v>
      </c>
      <c r="E14" s="131"/>
    </row>
    <row r="15" spans="1:115" s="98" customFormat="1" ht="15" customHeight="1">
      <c r="A15" s="130" t="s">
        <v>276</v>
      </c>
      <c r="B15" s="130" t="s">
        <v>273</v>
      </c>
      <c r="C15" s="130" t="s">
        <v>277</v>
      </c>
      <c r="D15" s="130" t="s">
        <v>275</v>
      </c>
      <c r="E15" s="130"/>
    </row>
    <row r="16" spans="1:115" ht="17.25" customHeight="1">
      <c r="A16" s="131" t="s">
        <v>278</v>
      </c>
      <c r="B16" s="131" t="s">
        <v>273</v>
      </c>
      <c r="C16" s="131" t="s">
        <v>279</v>
      </c>
      <c r="D16" s="132" t="s">
        <v>272</v>
      </c>
      <c r="E16" s="131"/>
    </row>
    <row r="17" spans="1:5" ht="15" customHeight="1">
      <c r="A17" s="133" t="s">
        <v>39</v>
      </c>
      <c r="B17" s="133" t="s">
        <v>273</v>
      </c>
      <c r="C17" s="133" t="s">
        <v>280</v>
      </c>
      <c r="D17" s="133" t="s">
        <v>272</v>
      </c>
      <c r="E17" s="133"/>
    </row>
    <row r="18" spans="1:5" s="98" customFormat="1" ht="15" customHeight="1">
      <c r="A18" s="134" t="s">
        <v>65</v>
      </c>
      <c r="B18" s="134" t="s">
        <v>273</v>
      </c>
      <c r="C18" s="134" t="s">
        <v>281</v>
      </c>
      <c r="D18" s="134" t="s">
        <v>272</v>
      </c>
      <c r="E18" s="134"/>
    </row>
    <row r="19" spans="1:5" s="98" customFormat="1" ht="15" customHeight="1">
      <c r="A19" s="135" t="s">
        <v>171</v>
      </c>
      <c r="B19" s="135" t="s">
        <v>273</v>
      </c>
      <c r="C19" s="135" t="s">
        <v>282</v>
      </c>
      <c r="D19" s="135" t="s">
        <v>275</v>
      </c>
      <c r="E19" s="135"/>
    </row>
    <row r="20" spans="1:5" s="98" customFormat="1" ht="15" customHeight="1">
      <c r="A20" s="134" t="s">
        <v>283</v>
      </c>
      <c r="B20" s="134" t="s">
        <v>273</v>
      </c>
      <c r="C20" s="134" t="s">
        <v>284</v>
      </c>
      <c r="D20" s="134" t="s">
        <v>275</v>
      </c>
      <c r="E20" s="134"/>
    </row>
    <row r="21" spans="1:5" s="98" customFormat="1" ht="15" customHeight="1">
      <c r="A21" s="135" t="s">
        <v>206</v>
      </c>
      <c r="B21" s="135" t="s">
        <v>285</v>
      </c>
      <c r="C21" s="135" t="s">
        <v>286</v>
      </c>
      <c r="D21" s="135" t="s">
        <v>275</v>
      </c>
      <c r="E21" s="135"/>
    </row>
    <row r="22" spans="1:5" s="98" customFormat="1" ht="15" customHeight="1">
      <c r="A22" s="134" t="s">
        <v>82</v>
      </c>
      <c r="B22" s="134" t="s">
        <v>273</v>
      </c>
      <c r="C22" s="134" t="s">
        <v>287</v>
      </c>
      <c r="D22" s="134" t="s">
        <v>272</v>
      </c>
      <c r="E22" s="134"/>
    </row>
    <row r="23" spans="1:5" s="98" customFormat="1" ht="15" customHeight="1">
      <c r="A23" s="135" t="s">
        <v>288</v>
      </c>
      <c r="B23" s="135" t="s">
        <v>273</v>
      </c>
      <c r="C23" s="135" t="s">
        <v>289</v>
      </c>
      <c r="D23" s="135" t="s">
        <v>275</v>
      </c>
      <c r="E23" s="135"/>
    </row>
    <row r="24" spans="1:5" s="98" customFormat="1" ht="15" customHeight="1">
      <c r="A24" s="134" t="s">
        <v>106</v>
      </c>
      <c r="B24" s="134" t="s">
        <v>273</v>
      </c>
      <c r="C24" s="134" t="s">
        <v>290</v>
      </c>
      <c r="D24" s="134" t="s">
        <v>275</v>
      </c>
      <c r="E24" s="136"/>
    </row>
    <row r="25" spans="1:5" s="98" customFormat="1" ht="15" customHeight="1">
      <c r="A25" s="135" t="s">
        <v>291</v>
      </c>
      <c r="B25" s="135" t="s">
        <v>273</v>
      </c>
      <c r="C25" s="135" t="s">
        <v>292</v>
      </c>
      <c r="D25" s="137" t="s">
        <v>275</v>
      </c>
      <c r="E25" s="135"/>
    </row>
    <row r="26" spans="1:5" ht="15" customHeight="1">
      <c r="A26" s="134" t="s">
        <v>293</v>
      </c>
      <c r="B26" s="134" t="s">
        <v>273</v>
      </c>
      <c r="C26" s="134" t="s">
        <v>294</v>
      </c>
      <c r="D26" s="134" t="s">
        <v>272</v>
      </c>
      <c r="E26" s="134"/>
    </row>
    <row r="27" spans="1:5" s="98" customFormat="1" ht="15" customHeight="1">
      <c r="A27" s="135" t="s">
        <v>295</v>
      </c>
      <c r="B27" s="135" t="s">
        <v>273</v>
      </c>
      <c r="C27" s="135" t="s">
        <v>296</v>
      </c>
      <c r="D27" s="135" t="s">
        <v>275</v>
      </c>
      <c r="E27" s="135"/>
    </row>
    <row r="28" spans="1:5" s="98" customFormat="1" ht="15" customHeight="1">
      <c r="A28" s="134" t="s">
        <v>48</v>
      </c>
      <c r="B28" s="134" t="s">
        <v>273</v>
      </c>
      <c r="C28" s="134" t="s">
        <v>297</v>
      </c>
      <c r="D28" s="134" t="s">
        <v>275</v>
      </c>
      <c r="E28" s="134"/>
    </row>
    <row r="29" spans="1:5" s="98" customFormat="1" ht="15" customHeight="1">
      <c r="A29" s="135" t="s">
        <v>298</v>
      </c>
      <c r="B29" s="135" t="s">
        <v>273</v>
      </c>
      <c r="C29" s="135" t="s">
        <v>299</v>
      </c>
      <c r="D29" s="135" t="s">
        <v>272</v>
      </c>
      <c r="E29" s="135"/>
    </row>
    <row r="30" spans="1:5" s="98" customFormat="1" ht="15" customHeight="1">
      <c r="A30" s="131" t="s">
        <v>120</v>
      </c>
      <c r="B30" s="131" t="s">
        <v>273</v>
      </c>
      <c r="C30" s="131" t="s">
        <v>300</v>
      </c>
      <c r="D30" s="131" t="s">
        <v>272</v>
      </c>
      <c r="E30" s="131"/>
    </row>
    <row r="31" spans="1:5" s="98" customFormat="1" ht="15" customHeight="1">
      <c r="A31" s="138" t="s">
        <v>301</v>
      </c>
      <c r="B31" s="138" t="s">
        <v>273</v>
      </c>
      <c r="C31" s="138" t="s">
        <v>302</v>
      </c>
      <c r="D31" s="138" t="s">
        <v>275</v>
      </c>
      <c r="E31" s="138"/>
    </row>
    <row r="32" spans="1:5" s="98" customFormat="1" ht="15" customHeight="1">
      <c r="A32" s="134" t="s">
        <v>303</v>
      </c>
      <c r="B32" s="134" t="s">
        <v>273</v>
      </c>
      <c r="C32" s="134" t="s">
        <v>304</v>
      </c>
      <c r="D32" s="134" t="s">
        <v>275</v>
      </c>
      <c r="E32" s="134"/>
    </row>
    <row r="33" spans="1:5" s="98" customFormat="1" ht="15" customHeight="1">
      <c r="A33" s="135" t="s">
        <v>143</v>
      </c>
      <c r="B33" s="135" t="s">
        <v>273</v>
      </c>
      <c r="C33" s="135" t="s">
        <v>305</v>
      </c>
      <c r="D33" s="135" t="s">
        <v>275</v>
      </c>
      <c r="E33" s="135"/>
    </row>
    <row r="34" spans="1:5" s="98" customFormat="1" ht="15" customHeight="1">
      <c r="A34" s="134" t="s">
        <v>58</v>
      </c>
      <c r="B34" s="134" t="s">
        <v>273</v>
      </c>
      <c r="C34" s="134" t="s">
        <v>306</v>
      </c>
      <c r="D34" s="134" t="s">
        <v>275</v>
      </c>
      <c r="E34" s="134"/>
    </row>
    <row r="35" spans="1:5" s="98" customFormat="1" ht="15" customHeight="1">
      <c r="A35" s="135" t="s">
        <v>30</v>
      </c>
      <c r="B35" s="135" t="s">
        <v>273</v>
      </c>
      <c r="C35" s="135" t="s">
        <v>307</v>
      </c>
      <c r="D35" s="135" t="s">
        <v>272</v>
      </c>
      <c r="E35" s="135"/>
    </row>
    <row r="36" spans="1:5" s="98" customFormat="1" ht="15" customHeight="1">
      <c r="A36" s="134" t="s">
        <v>308</v>
      </c>
      <c r="B36" s="134" t="s">
        <v>273</v>
      </c>
      <c r="C36" s="134" t="s">
        <v>307</v>
      </c>
      <c r="D36" s="134" t="s">
        <v>272</v>
      </c>
      <c r="E36" s="134"/>
    </row>
    <row r="37" spans="1:5" ht="15" customHeight="1">
      <c r="A37" s="138" t="s">
        <v>151</v>
      </c>
      <c r="B37" s="138" t="s">
        <v>273</v>
      </c>
      <c r="C37" s="138" t="s">
        <v>309</v>
      </c>
      <c r="D37" s="138" t="s">
        <v>275</v>
      </c>
      <c r="E37" s="138"/>
    </row>
    <row r="38" spans="1:5" s="98" customFormat="1" ht="15" customHeight="1">
      <c r="A38" s="131" t="s">
        <v>98</v>
      </c>
      <c r="B38" s="131" t="s">
        <v>273</v>
      </c>
      <c r="C38" s="131" t="s">
        <v>309</v>
      </c>
      <c r="D38" s="131" t="s">
        <v>275</v>
      </c>
      <c r="E38" s="131"/>
    </row>
    <row r="39" spans="1:5" s="98" customFormat="1" ht="30" customHeight="1">
      <c r="A39" s="138" t="s">
        <v>53</v>
      </c>
      <c r="B39" s="138" t="s">
        <v>273</v>
      </c>
      <c r="C39" s="138" t="s">
        <v>309</v>
      </c>
      <c r="D39" s="138" t="s">
        <v>310</v>
      </c>
      <c r="E39" s="138" t="s">
        <v>368</v>
      </c>
    </row>
    <row r="40" spans="1:5">
      <c r="A40" s="172"/>
      <c r="B40" s="173"/>
      <c r="C40" s="173"/>
      <c r="D40" s="173"/>
      <c r="E40" s="173"/>
    </row>
    <row r="41" spans="1:5">
      <c r="A41" s="174"/>
      <c r="B41" s="174"/>
      <c r="C41" s="174"/>
      <c r="D41" s="174"/>
      <c r="E41" s="174"/>
    </row>
  </sheetData>
  <sheetProtection algorithmName="SHA-512" hashValue="K+7vq+VqIZ8nd2j8kV5LW8YsliHgY1hop6LTvCMp9sRIQ+N862zoB7cd5/CJ6n0u3W+S9gwesP6Oph0nFZCiYw==" saltValue="z4QEsvPMrqJz4jVmtVmP3A==" spinCount="100000" sheet="1" objects="1" scenarios="1" sort="0" autoFilter="0"/>
  <mergeCells count="3">
    <mergeCell ref="A9:E9"/>
    <mergeCell ref="A40:E40"/>
    <mergeCell ref="A41:E41"/>
  </mergeCells>
  <conditionalFormatting sqref="A6:A7">
    <cfRule type="containsText" dxfId="19" priority="1" operator="containsText" text="protocol">
      <formula>NOT(ISERROR(SEARCH("protocol",A6)))</formula>
    </cfRule>
    <cfRule type="containsText" dxfId="18" priority="2" operator="containsText" text="advice">
      <formula>NOT(ISERROR(SEARCH("advice",A6)))</formula>
    </cfRule>
  </conditionalFormatting>
  <conditionalFormatting sqref="A40">
    <cfRule type="containsText" dxfId="17" priority="3" operator="containsText" text="protocol">
      <formula>NOT(ISERROR(SEARCH("protocol",A40)))</formula>
    </cfRule>
    <cfRule type="containsText" dxfId="16" priority="4" operator="containsText" text="advice">
      <formula>NOT(ISERROR(SEARCH("advice",A40)))</formula>
    </cfRule>
  </conditionalFormatting>
  <conditionalFormatting sqref="B7:D7 A8:D8">
    <cfRule type="containsText" dxfId="15" priority="7" operator="containsText" text="protocol">
      <formula>NOT(ISERROR(SEARCH("protocol",A7)))</formula>
    </cfRule>
    <cfRule type="containsText" dxfId="14" priority="8" operator="containsText" text="advice">
      <formula>NOT(ISERROR(SEARCH("advice",A7)))</formula>
    </cfRule>
  </conditionalFormatting>
  <pageMargins left="0.7" right="0.7" top="0.75" bottom="0.75" header="0.3" footer="0.3"/>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C67CB1-B948-4AB6-8858-2F8F7A253A6D}">
  <dimension ref="A1:S31"/>
  <sheetViews>
    <sheetView showGridLines="0" topLeftCell="D13" workbookViewId="0">
      <selection activeCell="D24" sqref="D24"/>
    </sheetView>
  </sheetViews>
  <sheetFormatPr defaultColWidth="8.85546875" defaultRowHeight="15"/>
  <cols>
    <col min="1" max="3" width="34.85546875" style="20" hidden="1" customWidth="1"/>
    <col min="4" max="4" width="81.140625" style="20" customWidth="1"/>
    <col min="5" max="7" width="34.85546875" style="20" customWidth="1"/>
    <col min="8" max="16384" width="8.85546875" style="20"/>
  </cols>
  <sheetData>
    <row r="1" spans="2:19" s="42" customFormat="1" ht="14.25">
      <c r="B1" s="44"/>
      <c r="C1" s="48"/>
      <c r="D1" s="44"/>
      <c r="E1" s="44"/>
      <c r="F1" s="53"/>
      <c r="G1" s="44"/>
      <c r="H1" s="44"/>
      <c r="I1" s="44"/>
      <c r="J1" s="44"/>
      <c r="K1" s="45"/>
      <c r="L1" s="44"/>
      <c r="M1" s="44"/>
    </row>
    <row r="2" spans="2:19" s="42" customFormat="1" ht="14.25">
      <c r="B2" s="44"/>
      <c r="C2" s="48"/>
      <c r="D2" s="44"/>
      <c r="E2" s="44"/>
      <c r="F2" s="53"/>
      <c r="G2" s="44"/>
      <c r="H2" s="44"/>
      <c r="I2" s="44"/>
      <c r="J2" s="44"/>
      <c r="K2" s="45"/>
      <c r="L2" s="44"/>
      <c r="M2" s="44"/>
    </row>
    <row r="3" spans="2:19" s="42" customFormat="1" ht="14.25">
      <c r="B3" s="44"/>
      <c r="C3" s="48"/>
      <c r="D3" s="44"/>
      <c r="E3" s="44"/>
      <c r="F3" s="53"/>
      <c r="G3" s="44"/>
      <c r="H3" s="44"/>
      <c r="I3" s="44"/>
      <c r="J3" s="44"/>
      <c r="K3" s="45"/>
      <c r="L3" s="44"/>
      <c r="M3" s="44"/>
    </row>
    <row r="4" spans="2:19" s="42" customFormat="1" ht="14.25">
      <c r="B4" s="44"/>
      <c r="C4" s="48"/>
      <c r="D4" s="44"/>
      <c r="E4" s="44"/>
      <c r="F4" s="53"/>
      <c r="G4" s="44"/>
      <c r="H4" s="44"/>
      <c r="I4" s="44"/>
      <c r="J4" s="44"/>
      <c r="K4" s="45"/>
      <c r="L4" s="44"/>
      <c r="M4" s="44"/>
    </row>
    <row r="5" spans="2:19" s="42" customFormat="1" ht="14.25">
      <c r="B5" s="44"/>
      <c r="C5" s="48"/>
      <c r="D5" s="44"/>
      <c r="E5" s="44"/>
      <c r="F5" s="53"/>
      <c r="G5" s="44"/>
      <c r="H5" s="44"/>
      <c r="I5" s="44"/>
      <c r="J5" s="44"/>
      <c r="K5" s="45"/>
      <c r="L5" s="44"/>
      <c r="M5" s="44"/>
    </row>
    <row r="6" spans="2:19" s="42" customFormat="1" ht="22.35" customHeight="1">
      <c r="B6" s="44"/>
      <c r="C6" s="48"/>
      <c r="D6" s="54" t="s">
        <v>0</v>
      </c>
      <c r="F6" s="53"/>
      <c r="G6" s="44"/>
      <c r="H6" s="44"/>
      <c r="I6" s="44"/>
      <c r="J6" s="44"/>
      <c r="K6" s="45"/>
      <c r="L6" s="44"/>
      <c r="M6" s="52"/>
    </row>
    <row r="7" spans="2:19" s="42" customFormat="1" ht="18">
      <c r="B7" s="44"/>
      <c r="C7" s="48"/>
      <c r="D7" s="51" t="s">
        <v>311</v>
      </c>
      <c r="E7" s="50"/>
      <c r="F7" s="49"/>
      <c r="G7" s="44"/>
      <c r="H7" s="44"/>
      <c r="I7" s="44"/>
      <c r="J7" s="44"/>
      <c r="K7" s="45"/>
      <c r="L7" s="44"/>
      <c r="M7" s="43"/>
    </row>
    <row r="8" spans="2:19" s="42" customFormat="1" ht="14.25">
      <c r="B8" s="44"/>
      <c r="C8" s="48"/>
      <c r="D8" s="47"/>
      <c r="E8" s="47"/>
      <c r="F8" s="46"/>
      <c r="G8" s="36"/>
      <c r="H8" s="44"/>
      <c r="I8" s="44"/>
      <c r="J8" s="44"/>
      <c r="K8" s="45"/>
      <c r="L8" s="44"/>
      <c r="M8" s="43"/>
    </row>
    <row r="9" spans="2:19">
      <c r="B9" s="21"/>
      <c r="C9" s="25"/>
      <c r="D9" s="41"/>
      <c r="E9" s="36"/>
      <c r="F9" s="35"/>
      <c r="G9" s="26"/>
      <c r="H9" s="21"/>
      <c r="J9" s="21"/>
      <c r="K9" s="21"/>
      <c r="L9" s="22"/>
      <c r="M9" s="21"/>
      <c r="N9" s="22"/>
      <c r="P9" s="21"/>
      <c r="R9" s="21"/>
      <c r="S9" s="21"/>
    </row>
    <row r="10" spans="2:19">
      <c r="B10" s="21"/>
      <c r="C10" s="25"/>
      <c r="D10" s="41" t="s">
        <v>312</v>
      </c>
      <c r="E10" s="36"/>
      <c r="F10" s="35"/>
      <c r="G10" s="26"/>
      <c r="H10" s="21"/>
      <c r="J10" s="21"/>
      <c r="K10" s="21"/>
      <c r="L10" s="22"/>
      <c r="M10" s="21"/>
      <c r="N10" s="22"/>
      <c r="P10" s="21"/>
      <c r="R10" s="21"/>
      <c r="S10" s="21"/>
    </row>
    <row r="11" spans="2:19" ht="15" customHeight="1">
      <c r="B11" s="21"/>
      <c r="C11" s="25"/>
      <c r="D11" s="38"/>
      <c r="E11" s="38"/>
      <c r="F11" s="38"/>
      <c r="G11" s="38"/>
      <c r="H11" s="40"/>
      <c r="J11" s="21"/>
      <c r="K11" s="21"/>
      <c r="L11" s="22"/>
      <c r="M11" s="21"/>
      <c r="N11" s="22"/>
      <c r="P11" s="21"/>
      <c r="R11" s="21"/>
      <c r="S11" s="21"/>
    </row>
    <row r="12" spans="2:19">
      <c r="B12" s="21"/>
      <c r="C12" s="25"/>
      <c r="D12" s="26" t="s">
        <v>313</v>
      </c>
      <c r="E12" s="36"/>
      <c r="F12" s="35"/>
      <c r="G12" s="26"/>
      <c r="H12" s="21"/>
      <c r="J12" s="21"/>
      <c r="K12" s="21"/>
      <c r="L12" s="22"/>
      <c r="M12" s="21"/>
      <c r="N12" s="22"/>
      <c r="P12" s="21"/>
      <c r="R12" s="21"/>
      <c r="S12" s="21"/>
    </row>
    <row r="13" spans="2:19" ht="63" customHeight="1">
      <c r="B13" s="21"/>
      <c r="C13" s="25"/>
      <c r="D13" s="175" t="s">
        <v>314</v>
      </c>
      <c r="E13" s="175"/>
      <c r="F13" s="175"/>
      <c r="G13" s="175"/>
      <c r="H13" s="21"/>
      <c r="J13" s="21"/>
      <c r="K13" s="21"/>
      <c r="L13" s="22"/>
      <c r="M13" s="21"/>
      <c r="N13" s="22"/>
      <c r="P13" s="21"/>
      <c r="R13" s="21"/>
      <c r="S13" s="21"/>
    </row>
    <row r="14" spans="2:19">
      <c r="B14" s="21"/>
      <c r="C14" s="25"/>
      <c r="D14" s="38"/>
      <c r="E14" s="38"/>
      <c r="F14" s="38"/>
      <c r="G14" s="38"/>
      <c r="H14" s="21"/>
      <c r="J14" s="21"/>
      <c r="K14" s="21"/>
      <c r="L14" s="22"/>
      <c r="M14" s="21"/>
      <c r="N14" s="22"/>
      <c r="P14" s="21"/>
      <c r="R14" s="21"/>
      <c r="S14" s="21"/>
    </row>
    <row r="15" spans="2:19">
      <c r="B15" s="21"/>
      <c r="C15" s="25"/>
      <c r="D15" s="26" t="s">
        <v>315</v>
      </c>
      <c r="E15" s="36"/>
      <c r="F15" s="35"/>
      <c r="G15" s="26"/>
      <c r="H15" s="21"/>
      <c r="J15" s="21"/>
      <c r="K15" s="21"/>
      <c r="L15" s="22"/>
      <c r="M15" s="21"/>
      <c r="N15" s="22"/>
      <c r="P15" s="21"/>
      <c r="R15" s="21"/>
      <c r="S15" s="21"/>
    </row>
    <row r="16" spans="2:19" ht="24.95" customHeight="1">
      <c r="B16" s="21"/>
      <c r="C16" s="25"/>
      <c r="D16" s="175" t="s">
        <v>316</v>
      </c>
      <c r="E16" s="175"/>
      <c r="F16" s="175"/>
      <c r="G16" s="175"/>
      <c r="H16" s="21"/>
      <c r="J16" s="21"/>
      <c r="K16" s="21"/>
      <c r="L16" s="22"/>
      <c r="M16" s="21"/>
      <c r="N16" s="22"/>
      <c r="P16" s="21"/>
      <c r="R16" s="21"/>
      <c r="S16" s="21"/>
    </row>
    <row r="17" spans="1:19" ht="15" customHeight="1">
      <c r="B17" s="21"/>
      <c r="C17" s="25"/>
      <c r="D17" s="38"/>
      <c r="E17" s="38"/>
      <c r="F17" s="38"/>
      <c r="G17" s="38"/>
      <c r="H17" s="21"/>
      <c r="J17" s="21"/>
      <c r="K17" s="21"/>
      <c r="L17" s="22"/>
      <c r="M17" s="21"/>
      <c r="N17" s="22"/>
      <c r="P17" s="21"/>
      <c r="R17" s="21"/>
      <c r="S17" s="21"/>
    </row>
    <row r="18" spans="1:19">
      <c r="B18" s="21"/>
      <c r="C18" s="25"/>
      <c r="D18" s="26" t="s">
        <v>317</v>
      </c>
      <c r="E18" s="36"/>
      <c r="F18" s="35"/>
      <c r="G18" s="26"/>
      <c r="H18" s="21"/>
      <c r="J18" s="21"/>
      <c r="K18" s="21"/>
      <c r="L18" s="22"/>
      <c r="M18" s="21"/>
      <c r="N18" s="22"/>
      <c r="P18" s="21"/>
      <c r="R18" s="21"/>
      <c r="S18" s="21"/>
    </row>
    <row r="19" spans="1:19" ht="18.600000000000001" customHeight="1">
      <c r="B19" s="21"/>
      <c r="C19" s="25"/>
      <c r="D19" s="175" t="s">
        <v>318</v>
      </c>
      <c r="E19" s="175"/>
      <c r="F19" s="175"/>
      <c r="G19" s="175"/>
      <c r="H19" s="21"/>
      <c r="J19" s="21"/>
      <c r="K19" s="21"/>
      <c r="L19" s="22"/>
      <c r="M19" s="21"/>
      <c r="N19" s="22"/>
      <c r="P19" s="21"/>
      <c r="R19" s="21"/>
      <c r="S19" s="21"/>
    </row>
    <row r="20" spans="1:19">
      <c r="A20" s="32"/>
      <c r="B20" s="33"/>
      <c r="C20" s="37"/>
      <c r="D20" s="38"/>
      <c r="E20" s="38"/>
      <c r="F20" s="38"/>
      <c r="G20" s="38"/>
      <c r="H20" s="33"/>
      <c r="I20" s="32"/>
      <c r="J20" s="33"/>
      <c r="K20" s="33"/>
      <c r="L20" s="34"/>
      <c r="M20" s="33"/>
      <c r="N20" s="34"/>
      <c r="O20" s="32"/>
      <c r="P20" s="33"/>
      <c r="Q20" s="32"/>
      <c r="R20" s="33"/>
      <c r="S20" s="33"/>
    </row>
    <row r="21" spans="1:19" ht="15" customHeight="1">
      <c r="B21" s="21"/>
      <c r="C21" s="25"/>
      <c r="D21" s="176" t="s">
        <v>319</v>
      </c>
      <c r="E21" s="176"/>
      <c r="F21" s="176"/>
      <c r="G21" s="176"/>
      <c r="H21" s="21"/>
      <c r="J21" s="21"/>
      <c r="K21" s="21"/>
      <c r="L21" s="22"/>
      <c r="M21" s="21"/>
      <c r="N21" s="22"/>
      <c r="P21" s="21"/>
      <c r="R21" s="21"/>
      <c r="S21" s="21"/>
    </row>
    <row r="22" spans="1:19" ht="28.5" customHeight="1">
      <c r="B22" s="21"/>
      <c r="C22" s="25"/>
      <c r="D22" s="175" t="s">
        <v>320</v>
      </c>
      <c r="E22" s="175"/>
      <c r="F22" s="175"/>
      <c r="G22" s="175"/>
      <c r="H22" s="21"/>
      <c r="J22" s="21"/>
      <c r="K22" s="21"/>
      <c r="L22" s="22"/>
      <c r="M22" s="21"/>
      <c r="N22" s="22"/>
      <c r="P22" s="21"/>
      <c r="R22" s="21"/>
      <c r="S22" s="21"/>
    </row>
    <row r="23" spans="1:19">
      <c r="B23" s="21"/>
      <c r="C23" s="25"/>
      <c r="D23" s="38"/>
      <c r="E23" s="38"/>
      <c r="F23" s="38"/>
      <c r="G23" s="38"/>
      <c r="H23" s="21"/>
      <c r="J23" s="21"/>
      <c r="K23" s="21"/>
      <c r="L23" s="22"/>
      <c r="M23" s="21"/>
      <c r="N23" s="22"/>
      <c r="P23" s="21"/>
      <c r="R23" s="21"/>
      <c r="S23" s="21"/>
    </row>
    <row r="24" spans="1:19">
      <c r="B24" s="21"/>
      <c r="C24" s="25"/>
      <c r="D24" s="39" t="s">
        <v>14</v>
      </c>
      <c r="E24" s="38"/>
      <c r="F24" s="38"/>
      <c r="G24" s="38"/>
      <c r="H24" s="21"/>
      <c r="J24" s="21"/>
      <c r="K24" s="21"/>
      <c r="L24" s="22"/>
      <c r="M24" s="21"/>
      <c r="N24" s="22"/>
      <c r="P24" s="21"/>
      <c r="R24" s="21"/>
      <c r="S24" s="21"/>
    </row>
    <row r="25" spans="1:19" ht="14.45" customHeight="1">
      <c r="B25" s="21"/>
      <c r="C25" s="25"/>
      <c r="D25" s="175" t="s">
        <v>321</v>
      </c>
      <c r="E25" s="175"/>
      <c r="F25" s="175"/>
      <c r="G25" s="175"/>
      <c r="H25" s="21"/>
      <c r="J25" s="21"/>
      <c r="K25" s="21"/>
      <c r="L25" s="22"/>
      <c r="M25" s="21"/>
      <c r="N25" s="22"/>
      <c r="P25" s="21"/>
      <c r="R25" s="21"/>
      <c r="S25" s="21"/>
    </row>
    <row r="26" spans="1:19" ht="14.45" customHeight="1">
      <c r="B26" s="21"/>
      <c r="C26" s="25"/>
      <c r="D26" s="175" t="s">
        <v>322</v>
      </c>
      <c r="E26" s="175"/>
      <c r="F26" s="175"/>
      <c r="G26" s="175"/>
      <c r="H26" s="21"/>
      <c r="J26" s="21"/>
      <c r="K26" s="21"/>
      <c r="L26" s="22"/>
      <c r="M26" s="21"/>
      <c r="N26" s="22"/>
      <c r="P26" s="21"/>
      <c r="R26" s="21"/>
      <c r="S26" s="21"/>
    </row>
    <row r="27" spans="1:19">
      <c r="B27" s="21"/>
      <c r="C27" s="25"/>
      <c r="D27" s="175" t="s">
        <v>323</v>
      </c>
      <c r="E27" s="175"/>
      <c r="F27" s="175"/>
      <c r="G27" s="175"/>
      <c r="H27" s="21"/>
      <c r="J27" s="21"/>
      <c r="K27" s="21"/>
      <c r="L27" s="22"/>
      <c r="M27" s="21"/>
      <c r="N27" s="22"/>
      <c r="P27" s="21"/>
      <c r="R27" s="21"/>
      <c r="S27" s="21"/>
    </row>
    <row r="28" spans="1:19" s="32" customFormat="1">
      <c r="B28" s="33"/>
      <c r="C28" s="37"/>
      <c r="D28" s="26"/>
      <c r="E28" s="36"/>
      <c r="F28" s="35"/>
      <c r="G28" s="26"/>
      <c r="H28" s="33"/>
      <c r="J28" s="33"/>
      <c r="K28" s="33"/>
      <c r="L28" s="34"/>
      <c r="M28" s="33"/>
      <c r="N28" s="34"/>
      <c r="P28" s="33"/>
      <c r="R28" s="33"/>
      <c r="S28" s="33"/>
    </row>
    <row r="29" spans="1:19">
      <c r="B29" s="21"/>
      <c r="C29" s="25"/>
      <c r="D29" s="29" t="s">
        <v>5</v>
      </c>
      <c r="E29" s="31" t="s">
        <v>324</v>
      </c>
      <c r="F29" s="30"/>
      <c r="G29" s="30"/>
      <c r="H29" s="21"/>
      <c r="J29" s="21"/>
      <c r="K29" s="21"/>
      <c r="L29" s="22"/>
      <c r="M29" s="21"/>
      <c r="N29" s="22"/>
      <c r="P29" s="21"/>
      <c r="R29" s="21"/>
      <c r="S29" s="21"/>
    </row>
    <row r="30" spans="1:19">
      <c r="B30" s="21"/>
      <c r="C30" s="25"/>
      <c r="D30" s="29" t="s">
        <v>325</v>
      </c>
      <c r="E30" s="28" t="s">
        <v>326</v>
      </c>
      <c r="F30" s="27"/>
      <c r="G30" s="26"/>
      <c r="H30" s="21"/>
      <c r="J30" s="21"/>
      <c r="K30" s="21"/>
      <c r="L30" s="22"/>
      <c r="M30" s="21"/>
      <c r="N30" s="22"/>
      <c r="P30" s="21"/>
      <c r="R30" s="21"/>
      <c r="S30" s="21"/>
    </row>
    <row r="31" spans="1:19">
      <c r="B31" s="21"/>
      <c r="C31" s="25"/>
      <c r="E31" s="21"/>
      <c r="F31" s="24"/>
      <c r="G31" s="23"/>
      <c r="H31" s="21"/>
      <c r="J31" s="21"/>
      <c r="K31" s="21"/>
      <c r="L31" s="22"/>
      <c r="M31" s="21"/>
      <c r="N31" s="22"/>
      <c r="P31" s="21"/>
      <c r="R31" s="21"/>
      <c r="S31" s="21"/>
    </row>
  </sheetData>
  <sheetProtection algorithmName="SHA-512" hashValue="izs8qBD70z3/n6f4GcOq+/ggjLzafqcahWVp1gEpUpP3TM9M2gftyZMmnDjhJasyu77c/7eiD9jqdTNFFGMm7g==" saltValue="GVKJzcHz1e0uOuZjhtDXbQ==" spinCount="100000" sheet="1" objects="1" scenarios="1"/>
  <mergeCells count="8">
    <mergeCell ref="D26:G26"/>
    <mergeCell ref="D27:G27"/>
    <mergeCell ref="D13:G13"/>
    <mergeCell ref="D16:G16"/>
    <mergeCell ref="D19:G19"/>
    <mergeCell ref="D21:G21"/>
    <mergeCell ref="D22:G22"/>
    <mergeCell ref="D25:G25"/>
  </mergeCells>
  <conditionalFormatting sqref="D1:E5 D6:D7 E7 D8:E8 E9:F10 E12:F12 E15:F15 E18:F18 E28:F28 E30:F31">
    <cfRule type="containsText" dxfId="13" priority="1" operator="containsText" text="protocol">
      <formula>NOT(ISERROR(SEARCH("protocol",D1)))</formula>
    </cfRule>
    <cfRule type="containsText" dxfId="12" priority="2" operator="containsText" text="advice">
      <formula>NOT(ISERROR(SEARCH("advice",D1)))</formula>
    </cfRule>
  </conditionalFormatting>
  <dataValidations count="10">
    <dataValidation allowBlank="1" showInputMessage="1" showErrorMessage="1" error=" " promptTitle="Lookup" prompt="This Agreed condition (MedDRA) (Scientific Content) (Scientific Content) record must already exist in Microsoft Dynamics 365 or in this source file." sqref="R9:R31" xr:uid="{7DD9EA1C-3D3C-4F5B-BB84-8A7C460ABE02}"/>
    <dataValidation showInputMessage="1" showErrorMessage="1" error=" " promptTitle="Lookup (required)" prompt="This Customer record must already exist in Microsoft Dynamics 365 or in this source file." sqref="J9:J31" xr:uid="{B859518E-76AB-4175-803E-54EB74F08164}"/>
    <dataValidation type="textLength" operator="lessThanOrEqual" allowBlank="1" showInputMessage="1" showErrorMessage="1" errorTitle="Length Exceeded" error="This value must be less than or equal to 400 characters long." promptTitle="Text" prompt="Maximum Length: 400 characters." sqref="K9:K31" xr:uid="{4727EFC8-3D52-4055-974A-926607CA531F}">
      <formula1>400</formula1>
    </dataValidation>
    <dataValidation type="date" operator="greaterThanOrEqual" allowBlank="1" showInputMessage="1" showErrorMessage="1" errorTitle="Invalid Date" error="Submitted on must be in the correct date format." promptTitle="Date" prompt=" " sqref="L9:M31" xr:uid="{19C69499-F916-4FD6-AA9A-A7A9475B1B7D}">
      <formula1>1</formula1>
    </dataValidation>
    <dataValidation type="date" operator="greaterThanOrEqual" allowBlank="1" showInputMessage="1" showErrorMessage="1" errorTitle="Invalid Date" error="Start Date must be in the correct date format." promptTitle="Date" prompt=" " sqref="N9:N31" xr:uid="{55A06163-48BB-46D5-839A-938CAAAC570C}">
      <formula1>1</formula1>
    </dataValidation>
    <dataValidation allowBlank="1" showInputMessage="1" showErrorMessage="1" error=" " promptTitle="Lookup" prompt="This Therapeutic area (Scientific Content) (Scientific Content) record must already exist in Microsoft Dynamics 365 or in this source file." sqref="M9:M31" xr:uid="{B916839F-6542-4CED-A958-C7992CE180EB}"/>
    <dataValidation type="date" operator="greaterThanOrEqual" allowBlank="1" showInputMessage="1" showErrorMessage="1" errorTitle="Invalid Date" error="(Do Not Modify) Modified On must be in the correct date and time format." promptTitle="Date and time" prompt=" " sqref="C9:C31" xr:uid="{FAF8EA0D-E3F5-4DA4-9075-CFF8FF8D8979}">
      <formula1>1</formula1>
    </dataValidation>
    <dataValidation type="textLength" operator="lessThanOrEqual" allowBlank="1" showInputMessage="1" showErrorMessage="1" errorTitle="Length Exceeded" error="This value must be less than or equal to 4000 characters long." promptTitle="Text" prompt="Maximum Length: 4000 characters." sqref="H9:H10 H28:I31 H12:H27 I9:I27" xr:uid="{F66B558D-C189-4B43-ADF2-EB04404CED6F}">
      <formula1>4000</formula1>
    </dataValidation>
    <dataValidation type="textLength" operator="lessThanOrEqual" allowBlank="1" showInputMessage="1" showErrorMessage="1" errorTitle="Length Exceeded" error="This value must be less than or equal to 200 characters long." promptTitle="Text" prompt="Maximum Length: 200 characters." sqref="F9:F10 F12 F15 F18 F28:F31" xr:uid="{C15F4DDC-181E-4B9C-87D5-1CAD5BFEB196}">
      <formula1>200</formula1>
    </dataValidation>
    <dataValidation allowBlank="1" showInputMessage="1" showErrorMessage="1" error=" " promptTitle="Lookup" prompt="This Process Type record must already exist in Microsoft Dynamics 365 or in this source file." sqref="E9:F10 E12:F12 E15:F15 E18:F18 E28:F31" xr:uid="{63D5F7DA-19BB-473E-B337-EB2485DE0A84}"/>
  </dataValidations>
  <hyperlinks>
    <hyperlink ref="E29" r:id="rId1" xr:uid="{F94AFBA0-BBAE-4B8A-9FE3-D1E35E26CD5B}"/>
    <hyperlink ref="E30" r:id="rId2" xr:uid="{5B5FFB81-26C0-4E19-968D-0569BD7F2019}"/>
  </hyperlinks>
  <pageMargins left="0.7" right="0.7" top="0.75" bottom="0.75" header="0.3" footer="0.3"/>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hiddenDataSheet"/>
  <dimension ref="A1:AJ3"/>
  <sheetViews>
    <sheetView workbookViewId="0"/>
  </sheetViews>
  <sheetFormatPr defaultRowHeight="15"/>
  <sheetData>
    <row r="1" spans="1:36">
      <c r="A1" t="s">
        <v>327</v>
      </c>
    </row>
    <row r="2" spans="1:36">
      <c r="A2" t="s">
        <v>27</v>
      </c>
      <c r="B2" t="s">
        <v>72</v>
      </c>
      <c r="C2" t="s">
        <v>328</v>
      </c>
    </row>
    <row r="3" spans="1:36">
      <c r="A3" t="s">
        <v>329</v>
      </c>
      <c r="B3" t="s">
        <v>330</v>
      </c>
      <c r="C3" t="s">
        <v>331</v>
      </c>
      <c r="D3" t="s">
        <v>332</v>
      </c>
      <c r="E3" t="s">
        <v>333</v>
      </c>
      <c r="F3" t="s">
        <v>334</v>
      </c>
      <c r="G3" t="s">
        <v>335</v>
      </c>
      <c r="H3" t="s">
        <v>178</v>
      </c>
      <c r="I3" t="s">
        <v>64</v>
      </c>
      <c r="J3" t="s">
        <v>205</v>
      </c>
      <c r="K3" t="s">
        <v>336</v>
      </c>
      <c r="L3" t="s">
        <v>337</v>
      </c>
      <c r="M3" t="s">
        <v>338</v>
      </c>
      <c r="N3" t="s">
        <v>339</v>
      </c>
      <c r="O3" t="s">
        <v>340</v>
      </c>
      <c r="P3" t="s">
        <v>341</v>
      </c>
      <c r="Q3" t="s">
        <v>342</v>
      </c>
      <c r="R3" t="s">
        <v>185</v>
      </c>
      <c r="S3" t="s">
        <v>343</v>
      </c>
      <c r="T3" t="s">
        <v>344</v>
      </c>
      <c r="U3" t="s">
        <v>345</v>
      </c>
      <c r="V3" t="s">
        <v>47</v>
      </c>
      <c r="W3" t="s">
        <v>346</v>
      </c>
      <c r="X3" t="s">
        <v>347</v>
      </c>
      <c r="Y3" t="s">
        <v>348</v>
      </c>
      <c r="Z3" t="s">
        <v>349</v>
      </c>
      <c r="AA3" t="s">
        <v>350</v>
      </c>
      <c r="AB3" t="s">
        <v>351</v>
      </c>
      <c r="AC3" t="s">
        <v>198</v>
      </c>
      <c r="AD3" t="s">
        <v>352</v>
      </c>
      <c r="AE3" t="s">
        <v>353</v>
      </c>
      <c r="AF3" t="s">
        <v>354</v>
      </c>
      <c r="AG3" t="s">
        <v>355</v>
      </c>
      <c r="AH3" t="s">
        <v>356</v>
      </c>
      <c r="AI3" t="s">
        <v>38</v>
      </c>
      <c r="AJ3" t="s">
        <v>29</v>
      </c>
    </row>
  </sheetData>
  <pageMargins left="0.7" right="0.7" top="0.75" bottom="0.75" header="0.3" footer="0.3"/>
  <headerFooter>
    <oddFooter>&amp;C_x000D_&amp;1#&amp;"Verdana"&amp;7&amp;K737373 Classified as internal/staff &amp; contractors by the European Medicines Agency</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Flow_SignoffStatus xmlns="9319d8b6-8054-4d29-be3a-afb4a020e216" xsi:nil="true"/>
    <testcolumn xmlns="9319d8b6-8054-4d29-be3a-afb4a020e216" xsi:nil="true"/>
    <TaxCatchAll xmlns="a034c160-bfb7-45f5-8632-2eb7e0508071" xsi:nil="true"/>
    <Day xmlns="9319d8b6-8054-4d29-be3a-afb4a020e216" xsi:nil="true"/>
    <Attendance xmlns="9319d8b6-8054-4d29-be3a-afb4a020e216" xsi:nil="true"/>
    <Information xmlns="9319d8b6-8054-4d29-be3a-afb4a020e216">Adopted during plenary 18/06</Information>
    <Status xmlns="9319d8b6-8054-4d29-be3a-afb4a020e216" xsi:nil="true"/>
    <TimeScheduleOrder xmlns="9319d8b6-8054-4d29-be3a-afb4a020e216" xsi:nil="true"/>
    <Plenary_x0020_meeting xmlns="9319d8b6-8054-4d29-be3a-afb4a020e216" xsi:nil="true"/>
    <IconOverlay xmlns="http://schemas.microsoft.com/sharepoint/v4" xsi:nil="true"/>
    <Plenaryday xmlns="9319d8b6-8054-4d29-be3a-afb4a020e216" xsi:nil="true"/>
    <lcf76f155ced4ddcb4097134ff3c332f xmlns="9319d8b6-8054-4d29-be3a-afb4a020e216">
      <Terms xmlns="http://schemas.microsoft.com/office/infopath/2007/PartnerControls"/>
    </lcf76f155ced4ddcb4097134ff3c332f>
    <F2F_x002d_Remote xmlns="9319d8b6-8054-4d29-be3a-afb4a020e216" xsi:nil="true"/>
    <URL xmlns="9319d8b6-8054-4d29-be3a-afb4a020e216">
      <Url xsi:nil="true"/>
      <Description xsi:nil="true"/>
    </URL>
    <Period xmlns="9319d8b6-8054-4d29-be3a-afb4a020e216" xsi:nil="true"/>
    <Year xmlns="9319d8b6-8054-4d29-be3a-afb4a020e216" xsi:nil="true"/>
    <comment xmlns="9319d8b6-8054-4d29-be3a-afb4a020e216" xsi:nil="true"/>
    <_dlc_DocId xmlns="a034c160-bfb7-45f5-8632-2eb7e0508071">EMADOC-628903358-140053</_dlc_DocId>
    <_dlc_DocIdUrl xmlns="a034c160-bfb7-45f5-8632-2eb7e0508071">
      <Url>https://euema.sharepoint.com/sites/CRM/_layouts/15/DocIdRedir.aspx?ID=EMADOC-628903358-140053</Url>
      <Description>EMADOC-628903358-140053</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9821578E8BB0584CB0DAB1BE78BCCE9D" ma:contentTypeVersion="39" ma:contentTypeDescription="Create a new document." ma:contentTypeScope="" ma:versionID="2f28095d4718b3a15571f5c3439e7da1">
  <xsd:schema xmlns:xsd="http://www.w3.org/2001/XMLSchema" xmlns:xs="http://www.w3.org/2001/XMLSchema" xmlns:p="http://schemas.microsoft.com/office/2006/metadata/properties" xmlns:ns1="http://schemas.microsoft.com/sharepoint/v3" xmlns:ns2="a034c160-bfb7-45f5-8632-2eb7e0508071" xmlns:ns3="9319d8b6-8054-4d29-be3a-afb4a020e216" xmlns:ns4="http://schemas.microsoft.com/sharepoint/v4" targetNamespace="http://schemas.microsoft.com/office/2006/metadata/properties" ma:root="true" ma:fieldsID="9b547f5baf364f213bf58c0a970f24fb" ns1:_="" ns2:_="" ns3:_="" ns4:_="">
    <xsd:import namespace="http://schemas.microsoft.com/sharepoint/v3"/>
    <xsd:import namespace="a034c160-bfb7-45f5-8632-2eb7e0508071"/>
    <xsd:import namespace="9319d8b6-8054-4d29-be3a-afb4a020e216"/>
    <xsd:import namespace="http://schemas.microsoft.com/sharepoint/v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_Flow_SignoffStatus" minOccurs="0"/>
                <xsd:element ref="ns3:URL" minOccurs="0"/>
                <xsd:element ref="ns3:MediaServiceAutoTags" minOccurs="0"/>
                <xsd:element ref="ns3:MediaServiceOCR" minOccurs="0"/>
                <xsd:element ref="ns3:MediaServiceDateTaken" minOccurs="0"/>
                <xsd:element ref="ns3:Information" minOccurs="0"/>
                <xsd:element ref="ns2:_dlc_DocId" minOccurs="0"/>
                <xsd:element ref="ns2:_dlc_DocIdUrl" minOccurs="0"/>
                <xsd:element ref="ns2:_dlc_DocIdPersistId" minOccurs="0"/>
                <xsd:element ref="ns3:MediaServiceLocation" minOccurs="0"/>
                <xsd:element ref="ns3:comment" minOccurs="0"/>
                <xsd:element ref="ns3:MediaServiceAutoKeyPoints" minOccurs="0"/>
                <xsd:element ref="ns3:MediaServiceKeyPoints" minOccurs="0"/>
                <xsd:element ref="ns3:MediaServiceGenerationTime" minOccurs="0"/>
                <xsd:element ref="ns3:MediaServiceEventHashCode" minOccurs="0"/>
                <xsd:element ref="ns3:testcolumn" minOccurs="0"/>
                <xsd:element ref="ns4:IconOverlay" minOccurs="0"/>
                <xsd:element ref="ns3:MediaLengthInSeconds" minOccurs="0"/>
                <xsd:element ref="ns3:lcf76f155ced4ddcb4097134ff3c332f" minOccurs="0"/>
                <xsd:element ref="ns2:TaxCatchAll" minOccurs="0"/>
                <xsd:element ref="ns3:Status" minOccurs="0"/>
                <xsd:element ref="ns3:MediaServiceObjectDetectorVersions" minOccurs="0"/>
                <xsd:element ref="ns3:F2F_x002d_Remote" minOccurs="0"/>
                <xsd:element ref="ns3:TimeScheduleOrder" minOccurs="0"/>
                <xsd:element ref="ns3:Plenaryday" minOccurs="0"/>
                <xsd:element ref="ns3:Period" minOccurs="0"/>
                <xsd:element ref="ns3:Day" minOccurs="0"/>
                <xsd:element ref="ns3:MediaServiceSearchProperties" minOccurs="0"/>
                <xsd:element ref="ns1:_vti_ItemDeclaredRecord" minOccurs="0"/>
                <xsd:element ref="ns1:_vti_ItemHoldRecordStatus" minOccurs="0"/>
                <xsd:element ref="ns3:MediaServiceBillingMetadata" minOccurs="0"/>
                <xsd:element ref="ns3:Year" minOccurs="0"/>
                <xsd:element ref="ns3:Plenary_x0020_meeting" minOccurs="0"/>
                <xsd:element ref="ns3:Attendan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41" nillable="true" ma:displayName="Declared Record" ma:description="" ma:hidden="true" ma:indexed="true" ma:internalName="_vti_ItemDeclaredRecord" ma:readOnly="true">
      <xsd:simpleType>
        <xsd:restriction base="dms:DateTime"/>
      </xsd:simpleType>
    </xsd:element>
    <xsd:element name="_vti_ItemHoldRecordStatus" ma:index="42" nillable="true" ma:displayName="Hold and Record Status" ma:decimals="0" ma:hidden="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32"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319d8b6-8054-4d29-be3a-afb4a020e216"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Flow_SignoffStatus" ma:index="12" nillable="true" ma:displayName="Sign-off status" ma:internalName="_x0024_Resources_x003a_core_x002c_Signoff_Status_x003b_">
      <xsd:simpleType>
        <xsd:restriction base="dms:Text">
          <xsd:maxLength value="255"/>
        </xsd:restriction>
      </xsd:simpleType>
    </xsd:element>
    <xsd:element name="URL" ma:index="13"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Information" ma:index="17" nillable="true" ma:displayName="Information" ma:description="To be completed by 6/03/2024" ma:format="Dropdown" ma:internalName="Information">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comment" ma:index="22" nillable="true" ma:displayName="Notes" ma:internalName="comment">
      <xsd:simpleType>
        <xsd:restriction base="dms:Note">
          <xsd:maxLength value="255"/>
        </xsd:restriction>
      </xsd:simpleType>
    </xsd:element>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testcolumn" ma:index="27" nillable="true" ma:displayName="Abbr." ma:description="Committee acronym" ma:format="Dropdown" ma:internalName="testcolumn">
      <xsd:simpleType>
        <xsd:restriction base="dms:Text">
          <xsd:maxLength value="255"/>
        </xsd:restriction>
      </xsd:simpleType>
    </xsd:element>
    <xsd:element name="MediaLengthInSeconds" ma:index="29" nillable="true" ma:displayName="Length (seconds)" ma:internalName="MediaLengthInSeconds" ma:readOnly="true">
      <xsd:simpleType>
        <xsd:restriction base="dms:Unknown"/>
      </xsd:simpleType>
    </xsd:element>
    <xsd:element name="lcf76f155ced4ddcb4097134ff3c332f" ma:index="31"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Status" ma:index="33" nillable="true" ma:displayName="Status" ma:format="Dropdown" ma:indexed="true" ma:internalName="Status">
      <xsd:simpleType>
        <xsd:restriction base="dms:Choice">
          <xsd:enumeration value="Open for comments"/>
          <xsd:enumeration value="Open for input"/>
          <xsd:enumeration value="Closed"/>
          <xsd:enumeration value="Adopted"/>
          <xsd:enumeration value="For adoption"/>
          <xsd:enumeration value="For information"/>
          <xsd:enumeration value="Adoption via written procedure"/>
          <xsd:enumeration value="For silent adoption"/>
          <xsd:enumeration value="For peer review"/>
          <xsd:enumeration value="Completed"/>
          <xsd:enumeration value="In progress"/>
          <xsd:enumeration value="Read only"/>
        </xsd:restriction>
      </xsd:simpleType>
    </xsd:element>
    <xsd:element name="MediaServiceObjectDetectorVersions" ma:index="34" nillable="true" ma:displayName="MediaServiceObjectDetectorVersions" ma:description="" ma:hidden="true" ma:indexed="true" ma:internalName="MediaServiceObjectDetectorVersions" ma:readOnly="true">
      <xsd:simpleType>
        <xsd:restriction base="dms:Text"/>
      </xsd:simpleType>
    </xsd:element>
    <xsd:element name="F2F_x002d_Remote" ma:index="35" nillable="true" ma:displayName="F2F-Remote" ma:description="Type of meeting" ma:format="Dropdown" ma:internalName="F2F_x002d_Remote">
      <xsd:simpleType>
        <xsd:restriction base="dms:Choice">
          <xsd:enumeration value="Face-to-Face"/>
          <xsd:enumeration value="Remote"/>
        </xsd:restriction>
      </xsd:simpleType>
    </xsd:element>
    <xsd:element name="TimeScheduleOrder" ma:index="36" nillable="true" ma:displayName="TimeSchedule Order" ma:format="Dropdown" ma:internalName="TimeScheduleOrder">
      <xsd:simpleType>
        <xsd:restriction base="dms:Text">
          <xsd:maxLength value="255"/>
        </xsd:restriction>
      </xsd:simpleType>
    </xsd:element>
    <xsd:element name="Plenaryday" ma:index="37" nillable="true" ma:displayName="Plenary day" ma:format="Dropdown" ma:internalName="Plenaryday">
      <xsd:simpleType>
        <xsd:restriction base="dms:Choice">
          <xsd:enumeration value="Monday"/>
          <xsd:enumeration value="Tuesday"/>
          <xsd:enumeration value="Wednesday"/>
          <xsd:enumeration value="Thursday"/>
          <xsd:enumeration value="Friday"/>
        </xsd:restriction>
      </xsd:simpleType>
    </xsd:element>
    <xsd:element name="Period" ma:index="38" nillable="true" ma:displayName="Period" ma:description="Morning - Afternoon" ma:format="Dropdown" ma:internalName="Period">
      <xsd:simpleType>
        <xsd:restriction base="dms:Choice">
          <xsd:enumeration value="Morning"/>
          <xsd:enumeration value="Afternoon"/>
          <xsd:enumeration value="Choice 3"/>
        </xsd:restriction>
      </xsd:simpleType>
    </xsd:element>
    <xsd:element name="Day" ma:index="39" nillable="true" ma:displayName="Day" ma:format="Dropdown" ma:internalName="Day">
      <xsd:simpleType>
        <xsd:restriction base="dms:Choice">
          <xsd:enumeration value="Monday"/>
          <xsd:enumeration value="Tuesday"/>
          <xsd:enumeration value="Wednesday"/>
          <xsd:enumeration value="Thursday"/>
          <xsd:enumeration value="Friday"/>
        </xsd:restriction>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Year" ma:index="44" nillable="true" ma:displayName="Year" ma:description="Indicate the year of the event in order to filter." ma:format="Dropdown" ma:indexed="true" ma:internalName="Year">
      <xsd:simpleType>
        <xsd:restriction base="dms:Choice">
          <xsd:enumeration value="2024"/>
          <xsd:enumeration value="2025"/>
          <xsd:enumeration value="2026"/>
        </xsd:restriction>
      </xsd:simpleType>
    </xsd:element>
    <xsd:element name="Plenary_x0020_meeting" ma:index="45" nillable="true" ma:displayName="Plenary meeting" ma:format="Dropdown" ma:internalName="Plenary_x0020_meeting">
      <xsd:simpleType>
        <xsd:restriction base="dms:Choice">
          <xsd:enumeration value="February PRAC meeting (09 - 12 February)"/>
          <xsd:enumeration value="March PRAC meeting (09 - 12 March)"/>
          <xsd:enumeration value="April PRAC meeting (07- 10 April)"/>
          <xsd:enumeration value="May PRAC meeting (04 - 07 May)"/>
          <xsd:enumeration value="June PRAC meeting (08 - 11 June)"/>
          <xsd:enumeration value="July PRAC meeting (06 - 09 July)"/>
        </xsd:restriction>
      </xsd:simpleType>
    </xsd:element>
    <xsd:element name="Attendance" ma:index="46" nillable="true" ma:displayName="Attendance" ma:format="Dropdown" ma:internalName="Attendance">
      <xsd:simpleType>
        <xsd:restriction base="dms:Choice">
          <xsd:enumeration value="Yes - In-person"/>
          <xsd:enumeration value="Yes - virtual"/>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058451-9AFE-4AF0-9CB2-3302066B42D2}">
  <ds:schemaRefs>
    <ds:schemaRef ds:uri="http://schemas.microsoft.com/office/2006/documentManagement/types"/>
    <ds:schemaRef ds:uri="http://purl.org/dc/dcmitype/"/>
    <ds:schemaRef ds:uri="http://purl.org/dc/elements/1.1/"/>
    <ds:schemaRef ds:uri="http://schemas.microsoft.com/office/2006/metadata/properties"/>
    <ds:schemaRef ds:uri="http://schemas.microsoft.com/sharepoint/v3"/>
    <ds:schemaRef ds:uri="http://schemas.microsoft.com/office/infopath/2007/PartnerControls"/>
    <ds:schemaRef ds:uri="http://schemas.openxmlformats.org/package/2006/metadata/core-properties"/>
    <ds:schemaRef ds:uri="9319d8b6-8054-4d29-be3a-afb4a020e216"/>
    <ds:schemaRef ds:uri="http://purl.org/dc/terms/"/>
    <ds:schemaRef ds:uri="http://schemas.microsoft.com/sharepoint/v4"/>
    <ds:schemaRef ds:uri="a034c160-bfb7-45f5-8632-2eb7e0508071"/>
    <ds:schemaRef ds:uri="http://www.w3.org/XML/1998/namespace"/>
  </ds:schemaRefs>
</ds:datastoreItem>
</file>

<file path=customXml/itemProps2.xml><?xml version="1.0" encoding="utf-8"?>
<ds:datastoreItem xmlns:ds="http://schemas.openxmlformats.org/officeDocument/2006/customXml" ds:itemID="{BC8768EC-8A82-45F0-BEE4-00B7ABEDD969}">
  <ds:schemaRefs>
    <ds:schemaRef ds:uri="http://schemas.microsoft.com/sharepoint/v3/contenttype/forms"/>
  </ds:schemaRefs>
</ds:datastoreItem>
</file>

<file path=customXml/itemProps3.xml><?xml version="1.0" encoding="utf-8"?>
<ds:datastoreItem xmlns:ds="http://schemas.openxmlformats.org/officeDocument/2006/customXml" ds:itemID="{0DEF355D-24DE-4204-85F2-B4B57C5FB04E}">
  <ds:schemaRefs>
    <ds:schemaRef ds:uri="http://schemas.microsoft.com/sharepoint/events"/>
  </ds:schemaRefs>
</ds:datastoreItem>
</file>

<file path=customXml/itemProps4.xml><?xml version="1.0" encoding="utf-8"?>
<ds:datastoreItem xmlns:ds="http://schemas.openxmlformats.org/officeDocument/2006/customXml" ds:itemID="{FB0C8864-E539-43B2-B317-9AC47C8B5B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034c160-bfb7-45f5-8632-2eb7e0508071"/>
    <ds:schemaRef ds:uri="9319d8b6-8054-4d29-be3a-afb4a020e216"/>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eea11ca-d417-4147-80ed-01a58412c458}" enabled="1" method="Standard" siteId="{bc9dc15c-61bc-4f03-b60b-e5b6d892283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Procedures</vt:lpstr>
      <vt:lpstr>Non-procedure topics</vt:lpstr>
      <vt:lpstr>List of participants</vt:lpstr>
      <vt:lpstr>Explanatory notes </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Renjaan Veronique</dc:creator>
  <cp:keywords/>
  <dc:description/>
  <cp:lastModifiedBy>Scotto di Tella Federica</cp:lastModifiedBy>
  <cp:revision/>
  <dcterms:created xsi:type="dcterms:W3CDTF">2025-08-19T08:33:34Z</dcterms:created>
  <dcterms:modified xsi:type="dcterms:W3CDTF">2026-07-13T09:16:12Z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eea11ca-d417-4147-80ed-01a58412c458_Enabled">
    <vt:lpwstr>true</vt:lpwstr>
  </property>
  <property fmtid="{D5CDD505-2E9C-101B-9397-08002B2CF9AE}" pid="3" name="MSIP_Label_0eea11ca-d417-4147-80ed-01a58412c458_SetDate">
    <vt:lpwstr>2025-08-18T13:18:44Z</vt:lpwstr>
  </property>
  <property fmtid="{D5CDD505-2E9C-101B-9397-08002B2CF9AE}" pid="4" name="MSIP_Label_0eea11ca-d417-4147-80ed-01a58412c458_Method">
    <vt:lpwstr>Standard</vt:lpwstr>
  </property>
  <property fmtid="{D5CDD505-2E9C-101B-9397-08002B2CF9AE}" pid="5" name="MSIP_Label_0eea11ca-d417-4147-80ed-01a58412c458_Name">
    <vt:lpwstr>0eea11ca-d417-4147-80ed-01a58412c458</vt:lpwstr>
  </property>
  <property fmtid="{D5CDD505-2E9C-101B-9397-08002B2CF9AE}" pid="6" name="MSIP_Label_0eea11ca-d417-4147-80ed-01a58412c458_SiteId">
    <vt:lpwstr>bc9dc15c-61bc-4f03-b60b-e5b6d8922839</vt:lpwstr>
  </property>
  <property fmtid="{D5CDD505-2E9C-101B-9397-08002B2CF9AE}" pid="7" name="MSIP_Label_0eea11ca-d417-4147-80ed-01a58412c458_ActionId">
    <vt:lpwstr>3877c2ec-7f4d-4658-a437-4c7b0fd2dd1e</vt:lpwstr>
  </property>
  <property fmtid="{D5CDD505-2E9C-101B-9397-08002B2CF9AE}" pid="8" name="MSIP_Label_0eea11ca-d417-4147-80ed-01a58412c458_ContentBits">
    <vt:lpwstr>2</vt:lpwstr>
  </property>
  <property fmtid="{D5CDD505-2E9C-101B-9397-08002B2CF9AE}" pid="9" name="MSIP_Label_0eea11ca-d417-4147-80ed-01a58412c458_Tag">
    <vt:lpwstr>10, 3, 0, 1</vt:lpwstr>
  </property>
  <property fmtid="{D5CDD505-2E9C-101B-9397-08002B2CF9AE}" pid="10" name="ContentTypeId">
    <vt:lpwstr>0x0101009821578E8BB0584CB0DAB1BE78BCCE9D</vt:lpwstr>
  </property>
  <property fmtid="{D5CDD505-2E9C-101B-9397-08002B2CF9AE}" pid="11" name="_dlc_DocIdItemGuid">
    <vt:lpwstr>cb596cee-1558-4033-a0c7-417d99af0cc3</vt:lpwstr>
  </property>
  <property fmtid="{D5CDD505-2E9C-101B-9397-08002B2CF9AE}" pid="12" name="MediaServiceImageTags">
    <vt:lpwstr/>
  </property>
</Properties>
</file>